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1" r:id="rId2"/>
    <p:sldId id="265" r:id="rId3"/>
    <p:sldId id="257" r:id="rId4"/>
    <p:sldId id="258" r:id="rId5"/>
    <p:sldId id="268" r:id="rId6"/>
    <p:sldId id="275" r:id="rId7"/>
    <p:sldId id="271" r:id="rId8"/>
    <p:sldId id="276" r:id="rId9"/>
    <p:sldId id="279" r:id="rId10"/>
    <p:sldId id="261" r:id="rId11"/>
    <p:sldId id="263" r:id="rId12"/>
    <p:sldId id="266" r:id="rId13"/>
    <p:sldId id="267" r:id="rId14"/>
    <p:sldId id="278" r:id="rId15"/>
    <p:sldId id="259" r:id="rId16"/>
    <p:sldId id="262" r:id="rId17"/>
    <p:sldId id="272" r:id="rId18"/>
    <p:sldId id="274" r:id="rId19"/>
    <p:sldId id="277" r:id="rId20"/>
    <p:sldId id="260" r:id="rId21"/>
    <p:sldId id="273" r:id="rId22"/>
    <p:sldId id="264" r:id="rId23"/>
    <p:sldId id="269" r:id="rId24"/>
    <p:sldId id="270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49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55985-C5D9-42FD-8E96-2BB6BC0E8BB3}" type="datetimeFigureOut">
              <a:rPr lang="zh-CN" altLang="en-US" smtClean="0"/>
              <a:t>2019/12/24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11C5-7EE9-47DD-8C30-F9808A1A3D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1D11C5-7EE9-47DD-8C30-F9808A1A3D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11C5-7EE9-47DD-8C30-F9808A1A3DA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Grp="1"/>
          </p:cNvSpPr>
          <p:nvPr>
            <p:ph type="pic" sz="quarter" idx="10"/>
          </p:nvPr>
        </p:nvSpPr>
        <p:spPr>
          <a:xfrm>
            <a:off x="1907604" y="2132920"/>
            <a:ext cx="2293490" cy="1968500"/>
          </a:xfrm>
          <a:custGeom>
            <a:avLst/>
            <a:gdLst>
              <a:gd name="connsiteX0" fmla="*/ 1038778 w 2293490"/>
              <a:gd name="connsiteY0" fmla="*/ 0 h 1968500"/>
              <a:gd name="connsiteX1" fmla="*/ 1070410 w 2293490"/>
              <a:gd name="connsiteY1" fmla="*/ 0 h 1968500"/>
              <a:gd name="connsiteX2" fmla="*/ 1291829 w 2293490"/>
              <a:gd name="connsiteY2" fmla="*/ 26388 h 1968500"/>
              <a:gd name="connsiteX3" fmla="*/ 1418355 w 2293490"/>
              <a:gd name="connsiteY3" fmla="*/ 58052 h 1968500"/>
              <a:gd name="connsiteX4" fmla="*/ 1534337 w 2293490"/>
              <a:gd name="connsiteY4" fmla="*/ 79162 h 1968500"/>
              <a:gd name="connsiteX5" fmla="*/ 1639775 w 2293490"/>
              <a:gd name="connsiteY5" fmla="*/ 121382 h 1968500"/>
              <a:gd name="connsiteX6" fmla="*/ 1676678 w 2293490"/>
              <a:gd name="connsiteY6" fmla="*/ 137214 h 1968500"/>
              <a:gd name="connsiteX7" fmla="*/ 1903370 w 2293490"/>
              <a:gd name="connsiteY7" fmla="*/ 211100 h 1968500"/>
              <a:gd name="connsiteX8" fmla="*/ 2077343 w 2293490"/>
              <a:gd name="connsiteY8" fmla="*/ 327204 h 1968500"/>
              <a:gd name="connsiteX9" fmla="*/ 2145877 w 2293490"/>
              <a:gd name="connsiteY9" fmla="*/ 401088 h 1968500"/>
              <a:gd name="connsiteX10" fmla="*/ 2209140 w 2293490"/>
              <a:gd name="connsiteY10" fmla="*/ 485528 h 1968500"/>
              <a:gd name="connsiteX11" fmla="*/ 2256587 w 2293490"/>
              <a:gd name="connsiteY11" fmla="*/ 575245 h 1968500"/>
              <a:gd name="connsiteX12" fmla="*/ 2288218 w 2293490"/>
              <a:gd name="connsiteY12" fmla="*/ 675518 h 1968500"/>
              <a:gd name="connsiteX13" fmla="*/ 2293490 w 2293490"/>
              <a:gd name="connsiteY13" fmla="*/ 786345 h 1968500"/>
              <a:gd name="connsiteX14" fmla="*/ 2288218 w 2293490"/>
              <a:gd name="connsiteY14" fmla="*/ 891894 h 1968500"/>
              <a:gd name="connsiteX15" fmla="*/ 2267131 w 2293490"/>
              <a:gd name="connsiteY15" fmla="*/ 1002721 h 1968500"/>
              <a:gd name="connsiteX16" fmla="*/ 2235500 w 2293490"/>
              <a:gd name="connsiteY16" fmla="*/ 1102994 h 1968500"/>
              <a:gd name="connsiteX17" fmla="*/ 2230228 w 2293490"/>
              <a:gd name="connsiteY17" fmla="*/ 1118825 h 1968500"/>
              <a:gd name="connsiteX18" fmla="*/ 2219684 w 2293490"/>
              <a:gd name="connsiteY18" fmla="*/ 1182156 h 1968500"/>
              <a:gd name="connsiteX19" fmla="*/ 2188052 w 2293490"/>
              <a:gd name="connsiteY19" fmla="*/ 1282427 h 1968500"/>
              <a:gd name="connsiteX20" fmla="*/ 2077343 w 2293490"/>
              <a:gd name="connsiteY20" fmla="*/ 1456584 h 1968500"/>
              <a:gd name="connsiteX21" fmla="*/ 1982448 w 2293490"/>
              <a:gd name="connsiteY21" fmla="*/ 1541024 h 1968500"/>
              <a:gd name="connsiteX22" fmla="*/ 1982448 w 2293490"/>
              <a:gd name="connsiteY22" fmla="*/ 1546301 h 1968500"/>
              <a:gd name="connsiteX23" fmla="*/ 1829563 w 2293490"/>
              <a:gd name="connsiteY23" fmla="*/ 1688794 h 1968500"/>
              <a:gd name="connsiteX24" fmla="*/ 1650319 w 2293490"/>
              <a:gd name="connsiteY24" fmla="*/ 1804898 h 1968500"/>
              <a:gd name="connsiteX25" fmla="*/ 1244382 w 2293490"/>
              <a:gd name="connsiteY25" fmla="*/ 1942112 h 1968500"/>
              <a:gd name="connsiteX26" fmla="*/ 1022963 w 2293490"/>
              <a:gd name="connsiteY26" fmla="*/ 1968500 h 1968500"/>
              <a:gd name="connsiteX27" fmla="*/ 796271 w 2293490"/>
              <a:gd name="connsiteY27" fmla="*/ 1952669 h 1968500"/>
              <a:gd name="connsiteX28" fmla="*/ 590667 w 2293490"/>
              <a:gd name="connsiteY28" fmla="*/ 1899893 h 1968500"/>
              <a:gd name="connsiteX29" fmla="*/ 406151 w 2293490"/>
              <a:gd name="connsiteY29" fmla="*/ 1804898 h 1968500"/>
              <a:gd name="connsiteX30" fmla="*/ 258537 w 2293490"/>
              <a:gd name="connsiteY30" fmla="*/ 1662406 h 1968500"/>
              <a:gd name="connsiteX31" fmla="*/ 205818 w 2293490"/>
              <a:gd name="connsiteY31" fmla="*/ 1572689 h 1968500"/>
              <a:gd name="connsiteX32" fmla="*/ 163643 w 2293490"/>
              <a:gd name="connsiteY32" fmla="*/ 1477694 h 1968500"/>
              <a:gd name="connsiteX33" fmla="*/ 142555 w 2293490"/>
              <a:gd name="connsiteY33" fmla="*/ 1372144 h 1968500"/>
              <a:gd name="connsiteX34" fmla="*/ 137283 w 2293490"/>
              <a:gd name="connsiteY34" fmla="*/ 1335203 h 1968500"/>
              <a:gd name="connsiteX35" fmla="*/ 105652 w 2293490"/>
              <a:gd name="connsiteY35" fmla="*/ 1287706 h 1968500"/>
              <a:gd name="connsiteX36" fmla="*/ 52933 w 2293490"/>
              <a:gd name="connsiteY36" fmla="*/ 1197987 h 1968500"/>
              <a:gd name="connsiteX37" fmla="*/ 16030 w 2293490"/>
              <a:gd name="connsiteY37" fmla="*/ 1092439 h 1968500"/>
              <a:gd name="connsiteX38" fmla="*/ 5486 w 2293490"/>
              <a:gd name="connsiteY38" fmla="*/ 876061 h 1968500"/>
              <a:gd name="connsiteX39" fmla="*/ 26573 w 2293490"/>
              <a:gd name="connsiteY39" fmla="*/ 765235 h 1968500"/>
              <a:gd name="connsiteX40" fmla="*/ 63476 w 2293490"/>
              <a:gd name="connsiteY40" fmla="*/ 664962 h 1968500"/>
              <a:gd name="connsiteX41" fmla="*/ 168915 w 2293490"/>
              <a:gd name="connsiteY41" fmla="*/ 480250 h 1968500"/>
              <a:gd name="connsiteX42" fmla="*/ 305984 w 2293490"/>
              <a:gd name="connsiteY42" fmla="*/ 321926 h 1968500"/>
              <a:gd name="connsiteX43" fmla="*/ 469413 w 2293490"/>
              <a:gd name="connsiteY43" fmla="*/ 184712 h 1968500"/>
              <a:gd name="connsiteX44" fmla="*/ 648657 w 2293490"/>
              <a:gd name="connsiteY44" fmla="*/ 79162 h 1968500"/>
              <a:gd name="connsiteX45" fmla="*/ 854261 w 2293490"/>
              <a:gd name="connsiteY45" fmla="*/ 15833 h 1968500"/>
              <a:gd name="connsiteX46" fmla="*/ 1038778 w 2293490"/>
              <a:gd name="connsiteY46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93490" h="1968500">
                <a:moveTo>
                  <a:pt x="1038778" y="0"/>
                </a:moveTo>
                <a:cubicBezTo>
                  <a:pt x="1049322" y="0"/>
                  <a:pt x="1059866" y="0"/>
                  <a:pt x="1070410" y="0"/>
                </a:cubicBezTo>
                <a:cubicBezTo>
                  <a:pt x="1144216" y="0"/>
                  <a:pt x="1218023" y="10555"/>
                  <a:pt x="1291829" y="26388"/>
                </a:cubicBezTo>
                <a:cubicBezTo>
                  <a:pt x="1334005" y="31665"/>
                  <a:pt x="1376180" y="42220"/>
                  <a:pt x="1418355" y="58052"/>
                </a:cubicBezTo>
                <a:cubicBezTo>
                  <a:pt x="1460531" y="63329"/>
                  <a:pt x="1497434" y="68607"/>
                  <a:pt x="1534337" y="79162"/>
                </a:cubicBezTo>
                <a:cubicBezTo>
                  <a:pt x="1571240" y="89717"/>
                  <a:pt x="1602872" y="105550"/>
                  <a:pt x="1639775" y="121382"/>
                </a:cubicBezTo>
                <a:cubicBezTo>
                  <a:pt x="1650319" y="126660"/>
                  <a:pt x="1660862" y="131938"/>
                  <a:pt x="1676678" y="137214"/>
                </a:cubicBezTo>
                <a:cubicBezTo>
                  <a:pt x="1755757" y="153047"/>
                  <a:pt x="1834835" y="174157"/>
                  <a:pt x="1903370" y="211100"/>
                </a:cubicBezTo>
                <a:cubicBezTo>
                  <a:pt x="1966633" y="242764"/>
                  <a:pt x="2024623" y="279707"/>
                  <a:pt x="2077343" y="327204"/>
                </a:cubicBezTo>
                <a:cubicBezTo>
                  <a:pt x="2103702" y="348314"/>
                  <a:pt x="2124789" y="374702"/>
                  <a:pt x="2145877" y="401088"/>
                </a:cubicBezTo>
                <a:cubicBezTo>
                  <a:pt x="2172236" y="427476"/>
                  <a:pt x="2193325" y="453864"/>
                  <a:pt x="2209140" y="485528"/>
                </a:cubicBezTo>
                <a:cubicBezTo>
                  <a:pt x="2230228" y="511916"/>
                  <a:pt x="2246043" y="543581"/>
                  <a:pt x="2256587" y="575245"/>
                </a:cubicBezTo>
                <a:cubicBezTo>
                  <a:pt x="2272403" y="606910"/>
                  <a:pt x="2282946" y="643852"/>
                  <a:pt x="2288218" y="675518"/>
                </a:cubicBezTo>
                <a:cubicBezTo>
                  <a:pt x="2293490" y="712459"/>
                  <a:pt x="2293490" y="749402"/>
                  <a:pt x="2293490" y="786345"/>
                </a:cubicBezTo>
                <a:cubicBezTo>
                  <a:pt x="2293490" y="823287"/>
                  <a:pt x="2293490" y="854952"/>
                  <a:pt x="2288218" y="891894"/>
                </a:cubicBezTo>
                <a:cubicBezTo>
                  <a:pt x="2282946" y="928837"/>
                  <a:pt x="2277675" y="965778"/>
                  <a:pt x="2267131" y="1002721"/>
                </a:cubicBezTo>
                <a:cubicBezTo>
                  <a:pt x="2261859" y="1034387"/>
                  <a:pt x="2251315" y="1071328"/>
                  <a:pt x="2235500" y="1102994"/>
                </a:cubicBezTo>
                <a:cubicBezTo>
                  <a:pt x="2235500" y="1108271"/>
                  <a:pt x="2230228" y="1113549"/>
                  <a:pt x="2230228" y="1118825"/>
                </a:cubicBezTo>
                <a:cubicBezTo>
                  <a:pt x="2230228" y="1139935"/>
                  <a:pt x="2224956" y="1161046"/>
                  <a:pt x="2219684" y="1182156"/>
                </a:cubicBezTo>
                <a:cubicBezTo>
                  <a:pt x="2214412" y="1213820"/>
                  <a:pt x="2198597" y="1250763"/>
                  <a:pt x="2188052" y="1282427"/>
                </a:cubicBezTo>
                <a:cubicBezTo>
                  <a:pt x="2156421" y="1345758"/>
                  <a:pt x="2119518" y="1403810"/>
                  <a:pt x="2077343" y="1456584"/>
                </a:cubicBezTo>
                <a:cubicBezTo>
                  <a:pt x="2045712" y="1488249"/>
                  <a:pt x="2019351" y="1514637"/>
                  <a:pt x="1982448" y="1541024"/>
                </a:cubicBezTo>
                <a:cubicBezTo>
                  <a:pt x="1982448" y="1546301"/>
                  <a:pt x="1982448" y="1546301"/>
                  <a:pt x="1982448" y="1546301"/>
                </a:cubicBezTo>
                <a:cubicBezTo>
                  <a:pt x="1935001" y="1599077"/>
                  <a:pt x="1882283" y="1646574"/>
                  <a:pt x="1829563" y="1688794"/>
                </a:cubicBezTo>
                <a:cubicBezTo>
                  <a:pt x="1771573" y="1736291"/>
                  <a:pt x="1713581" y="1773234"/>
                  <a:pt x="1650319" y="1804898"/>
                </a:cubicBezTo>
                <a:cubicBezTo>
                  <a:pt x="1523793" y="1873505"/>
                  <a:pt x="1386723" y="1921003"/>
                  <a:pt x="1244382" y="1942112"/>
                </a:cubicBezTo>
                <a:cubicBezTo>
                  <a:pt x="1170576" y="1957945"/>
                  <a:pt x="1096769" y="1968500"/>
                  <a:pt x="1022963" y="1968500"/>
                </a:cubicBezTo>
                <a:cubicBezTo>
                  <a:pt x="949156" y="1968500"/>
                  <a:pt x="870078" y="1963223"/>
                  <a:pt x="796271" y="1952669"/>
                </a:cubicBezTo>
                <a:cubicBezTo>
                  <a:pt x="727736" y="1942112"/>
                  <a:pt x="659201" y="1921003"/>
                  <a:pt x="590667" y="1899893"/>
                </a:cubicBezTo>
                <a:cubicBezTo>
                  <a:pt x="527403" y="1873505"/>
                  <a:pt x="464141" y="1847119"/>
                  <a:pt x="406151" y="1804898"/>
                </a:cubicBezTo>
                <a:cubicBezTo>
                  <a:pt x="348159" y="1767957"/>
                  <a:pt x="300712" y="1720458"/>
                  <a:pt x="258537" y="1662406"/>
                </a:cubicBezTo>
                <a:cubicBezTo>
                  <a:pt x="237449" y="1636019"/>
                  <a:pt x="221633" y="1604354"/>
                  <a:pt x="205818" y="1572689"/>
                </a:cubicBezTo>
                <a:cubicBezTo>
                  <a:pt x="190002" y="1541024"/>
                  <a:pt x="174187" y="1509359"/>
                  <a:pt x="163643" y="1477694"/>
                </a:cubicBezTo>
                <a:cubicBezTo>
                  <a:pt x="153099" y="1446030"/>
                  <a:pt x="147827" y="1409087"/>
                  <a:pt x="142555" y="1372144"/>
                </a:cubicBezTo>
                <a:cubicBezTo>
                  <a:pt x="142555" y="1361589"/>
                  <a:pt x="137283" y="1345758"/>
                  <a:pt x="137283" y="1335203"/>
                </a:cubicBezTo>
                <a:cubicBezTo>
                  <a:pt x="126740" y="1319370"/>
                  <a:pt x="116196" y="1303537"/>
                  <a:pt x="105652" y="1287706"/>
                </a:cubicBezTo>
                <a:cubicBezTo>
                  <a:pt x="84564" y="1256040"/>
                  <a:pt x="63476" y="1229653"/>
                  <a:pt x="52933" y="1197987"/>
                </a:cubicBezTo>
                <a:cubicBezTo>
                  <a:pt x="37117" y="1161046"/>
                  <a:pt x="26573" y="1129380"/>
                  <a:pt x="16030" y="1092439"/>
                </a:cubicBezTo>
                <a:cubicBezTo>
                  <a:pt x="214" y="1023831"/>
                  <a:pt x="-5058" y="949947"/>
                  <a:pt x="5486" y="876061"/>
                </a:cubicBezTo>
                <a:cubicBezTo>
                  <a:pt x="10758" y="839119"/>
                  <a:pt x="16030" y="802177"/>
                  <a:pt x="26573" y="765235"/>
                </a:cubicBezTo>
                <a:cubicBezTo>
                  <a:pt x="37117" y="733569"/>
                  <a:pt x="47661" y="696628"/>
                  <a:pt x="63476" y="664962"/>
                </a:cubicBezTo>
                <a:cubicBezTo>
                  <a:pt x="89835" y="596355"/>
                  <a:pt x="126740" y="538302"/>
                  <a:pt x="168915" y="480250"/>
                </a:cubicBezTo>
                <a:cubicBezTo>
                  <a:pt x="211089" y="422198"/>
                  <a:pt x="253266" y="369424"/>
                  <a:pt x="305984" y="321926"/>
                </a:cubicBezTo>
                <a:cubicBezTo>
                  <a:pt x="353431" y="269152"/>
                  <a:pt x="411423" y="221654"/>
                  <a:pt x="469413" y="184712"/>
                </a:cubicBezTo>
                <a:cubicBezTo>
                  <a:pt x="522132" y="142492"/>
                  <a:pt x="585395" y="105550"/>
                  <a:pt x="648657" y="79162"/>
                </a:cubicBezTo>
                <a:cubicBezTo>
                  <a:pt x="711921" y="52774"/>
                  <a:pt x="780455" y="31665"/>
                  <a:pt x="854261" y="15833"/>
                </a:cubicBezTo>
                <a:cubicBezTo>
                  <a:pt x="912253" y="5277"/>
                  <a:pt x="975515" y="0"/>
                  <a:pt x="1038778" y="0"/>
                </a:cubicBezTo>
                <a:close/>
              </a:path>
            </a:pathLst>
          </a:custGeom>
          <a:ln w="28575">
            <a:solidFill>
              <a:srgbClr val="132F95"/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1" name="任意多边形 10"/>
          <p:cNvSpPr>
            <a:spLocks noGrp="1"/>
          </p:cNvSpPr>
          <p:nvPr>
            <p:ph type="pic" sz="quarter" idx="11"/>
          </p:nvPr>
        </p:nvSpPr>
        <p:spPr>
          <a:xfrm>
            <a:off x="4949254" y="2132920"/>
            <a:ext cx="2293490" cy="1968500"/>
          </a:xfrm>
          <a:custGeom>
            <a:avLst/>
            <a:gdLst>
              <a:gd name="connsiteX0" fmla="*/ 1038778 w 2293490"/>
              <a:gd name="connsiteY0" fmla="*/ 0 h 1968500"/>
              <a:gd name="connsiteX1" fmla="*/ 1070410 w 2293490"/>
              <a:gd name="connsiteY1" fmla="*/ 0 h 1968500"/>
              <a:gd name="connsiteX2" fmla="*/ 1291829 w 2293490"/>
              <a:gd name="connsiteY2" fmla="*/ 26388 h 1968500"/>
              <a:gd name="connsiteX3" fmla="*/ 1418355 w 2293490"/>
              <a:gd name="connsiteY3" fmla="*/ 58052 h 1968500"/>
              <a:gd name="connsiteX4" fmla="*/ 1534337 w 2293490"/>
              <a:gd name="connsiteY4" fmla="*/ 79162 h 1968500"/>
              <a:gd name="connsiteX5" fmla="*/ 1639775 w 2293490"/>
              <a:gd name="connsiteY5" fmla="*/ 121382 h 1968500"/>
              <a:gd name="connsiteX6" fmla="*/ 1676678 w 2293490"/>
              <a:gd name="connsiteY6" fmla="*/ 137214 h 1968500"/>
              <a:gd name="connsiteX7" fmla="*/ 1903370 w 2293490"/>
              <a:gd name="connsiteY7" fmla="*/ 211100 h 1968500"/>
              <a:gd name="connsiteX8" fmla="*/ 2077343 w 2293490"/>
              <a:gd name="connsiteY8" fmla="*/ 327204 h 1968500"/>
              <a:gd name="connsiteX9" fmla="*/ 2145877 w 2293490"/>
              <a:gd name="connsiteY9" fmla="*/ 401088 h 1968500"/>
              <a:gd name="connsiteX10" fmla="*/ 2209140 w 2293490"/>
              <a:gd name="connsiteY10" fmla="*/ 485528 h 1968500"/>
              <a:gd name="connsiteX11" fmla="*/ 2256587 w 2293490"/>
              <a:gd name="connsiteY11" fmla="*/ 575245 h 1968500"/>
              <a:gd name="connsiteX12" fmla="*/ 2288218 w 2293490"/>
              <a:gd name="connsiteY12" fmla="*/ 675518 h 1968500"/>
              <a:gd name="connsiteX13" fmla="*/ 2293490 w 2293490"/>
              <a:gd name="connsiteY13" fmla="*/ 786345 h 1968500"/>
              <a:gd name="connsiteX14" fmla="*/ 2288218 w 2293490"/>
              <a:gd name="connsiteY14" fmla="*/ 891894 h 1968500"/>
              <a:gd name="connsiteX15" fmla="*/ 2267131 w 2293490"/>
              <a:gd name="connsiteY15" fmla="*/ 1002721 h 1968500"/>
              <a:gd name="connsiteX16" fmla="*/ 2235500 w 2293490"/>
              <a:gd name="connsiteY16" fmla="*/ 1102994 h 1968500"/>
              <a:gd name="connsiteX17" fmla="*/ 2230228 w 2293490"/>
              <a:gd name="connsiteY17" fmla="*/ 1118825 h 1968500"/>
              <a:gd name="connsiteX18" fmla="*/ 2219684 w 2293490"/>
              <a:gd name="connsiteY18" fmla="*/ 1182156 h 1968500"/>
              <a:gd name="connsiteX19" fmla="*/ 2188052 w 2293490"/>
              <a:gd name="connsiteY19" fmla="*/ 1282427 h 1968500"/>
              <a:gd name="connsiteX20" fmla="*/ 2077343 w 2293490"/>
              <a:gd name="connsiteY20" fmla="*/ 1456584 h 1968500"/>
              <a:gd name="connsiteX21" fmla="*/ 1982448 w 2293490"/>
              <a:gd name="connsiteY21" fmla="*/ 1541024 h 1968500"/>
              <a:gd name="connsiteX22" fmla="*/ 1982448 w 2293490"/>
              <a:gd name="connsiteY22" fmla="*/ 1546301 h 1968500"/>
              <a:gd name="connsiteX23" fmla="*/ 1829563 w 2293490"/>
              <a:gd name="connsiteY23" fmla="*/ 1688794 h 1968500"/>
              <a:gd name="connsiteX24" fmla="*/ 1650319 w 2293490"/>
              <a:gd name="connsiteY24" fmla="*/ 1804898 h 1968500"/>
              <a:gd name="connsiteX25" fmla="*/ 1244382 w 2293490"/>
              <a:gd name="connsiteY25" fmla="*/ 1942112 h 1968500"/>
              <a:gd name="connsiteX26" fmla="*/ 1022963 w 2293490"/>
              <a:gd name="connsiteY26" fmla="*/ 1968500 h 1968500"/>
              <a:gd name="connsiteX27" fmla="*/ 796271 w 2293490"/>
              <a:gd name="connsiteY27" fmla="*/ 1952669 h 1968500"/>
              <a:gd name="connsiteX28" fmla="*/ 590667 w 2293490"/>
              <a:gd name="connsiteY28" fmla="*/ 1899893 h 1968500"/>
              <a:gd name="connsiteX29" fmla="*/ 406151 w 2293490"/>
              <a:gd name="connsiteY29" fmla="*/ 1804898 h 1968500"/>
              <a:gd name="connsiteX30" fmla="*/ 258538 w 2293490"/>
              <a:gd name="connsiteY30" fmla="*/ 1662406 h 1968500"/>
              <a:gd name="connsiteX31" fmla="*/ 205818 w 2293490"/>
              <a:gd name="connsiteY31" fmla="*/ 1572689 h 1968500"/>
              <a:gd name="connsiteX32" fmla="*/ 163643 w 2293490"/>
              <a:gd name="connsiteY32" fmla="*/ 1477694 h 1968500"/>
              <a:gd name="connsiteX33" fmla="*/ 142555 w 2293490"/>
              <a:gd name="connsiteY33" fmla="*/ 1372144 h 1968500"/>
              <a:gd name="connsiteX34" fmla="*/ 137284 w 2293490"/>
              <a:gd name="connsiteY34" fmla="*/ 1335203 h 1968500"/>
              <a:gd name="connsiteX35" fmla="*/ 105652 w 2293490"/>
              <a:gd name="connsiteY35" fmla="*/ 1287706 h 1968500"/>
              <a:gd name="connsiteX36" fmla="*/ 52933 w 2293490"/>
              <a:gd name="connsiteY36" fmla="*/ 1197987 h 1968500"/>
              <a:gd name="connsiteX37" fmla="*/ 16030 w 2293490"/>
              <a:gd name="connsiteY37" fmla="*/ 1092439 h 1968500"/>
              <a:gd name="connsiteX38" fmla="*/ 5486 w 2293490"/>
              <a:gd name="connsiteY38" fmla="*/ 876061 h 1968500"/>
              <a:gd name="connsiteX39" fmla="*/ 26573 w 2293490"/>
              <a:gd name="connsiteY39" fmla="*/ 765235 h 1968500"/>
              <a:gd name="connsiteX40" fmla="*/ 63476 w 2293490"/>
              <a:gd name="connsiteY40" fmla="*/ 664962 h 1968500"/>
              <a:gd name="connsiteX41" fmla="*/ 168915 w 2293490"/>
              <a:gd name="connsiteY41" fmla="*/ 480250 h 1968500"/>
              <a:gd name="connsiteX42" fmla="*/ 305984 w 2293490"/>
              <a:gd name="connsiteY42" fmla="*/ 321926 h 1968500"/>
              <a:gd name="connsiteX43" fmla="*/ 469413 w 2293490"/>
              <a:gd name="connsiteY43" fmla="*/ 184712 h 1968500"/>
              <a:gd name="connsiteX44" fmla="*/ 648657 w 2293490"/>
              <a:gd name="connsiteY44" fmla="*/ 79162 h 1968500"/>
              <a:gd name="connsiteX45" fmla="*/ 854261 w 2293490"/>
              <a:gd name="connsiteY45" fmla="*/ 15833 h 1968500"/>
              <a:gd name="connsiteX46" fmla="*/ 1038778 w 2293490"/>
              <a:gd name="connsiteY46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93490" h="1968500">
                <a:moveTo>
                  <a:pt x="1038778" y="0"/>
                </a:moveTo>
                <a:cubicBezTo>
                  <a:pt x="1049322" y="0"/>
                  <a:pt x="1059866" y="0"/>
                  <a:pt x="1070410" y="0"/>
                </a:cubicBezTo>
                <a:cubicBezTo>
                  <a:pt x="1144216" y="0"/>
                  <a:pt x="1218023" y="10555"/>
                  <a:pt x="1291829" y="26388"/>
                </a:cubicBezTo>
                <a:cubicBezTo>
                  <a:pt x="1334005" y="31665"/>
                  <a:pt x="1376180" y="42220"/>
                  <a:pt x="1418355" y="58052"/>
                </a:cubicBezTo>
                <a:cubicBezTo>
                  <a:pt x="1460531" y="63329"/>
                  <a:pt x="1497434" y="68607"/>
                  <a:pt x="1534337" y="79162"/>
                </a:cubicBezTo>
                <a:cubicBezTo>
                  <a:pt x="1571240" y="89717"/>
                  <a:pt x="1602872" y="105550"/>
                  <a:pt x="1639775" y="121382"/>
                </a:cubicBezTo>
                <a:cubicBezTo>
                  <a:pt x="1650319" y="126660"/>
                  <a:pt x="1660862" y="131938"/>
                  <a:pt x="1676678" y="137214"/>
                </a:cubicBezTo>
                <a:cubicBezTo>
                  <a:pt x="1755757" y="153047"/>
                  <a:pt x="1834835" y="174157"/>
                  <a:pt x="1903370" y="211100"/>
                </a:cubicBezTo>
                <a:cubicBezTo>
                  <a:pt x="1966633" y="242764"/>
                  <a:pt x="2024623" y="279707"/>
                  <a:pt x="2077343" y="327204"/>
                </a:cubicBezTo>
                <a:cubicBezTo>
                  <a:pt x="2103702" y="348314"/>
                  <a:pt x="2124789" y="374702"/>
                  <a:pt x="2145877" y="401088"/>
                </a:cubicBezTo>
                <a:cubicBezTo>
                  <a:pt x="2172236" y="427476"/>
                  <a:pt x="2193325" y="453864"/>
                  <a:pt x="2209140" y="485528"/>
                </a:cubicBezTo>
                <a:cubicBezTo>
                  <a:pt x="2230228" y="511916"/>
                  <a:pt x="2246043" y="543581"/>
                  <a:pt x="2256587" y="575245"/>
                </a:cubicBezTo>
                <a:cubicBezTo>
                  <a:pt x="2272403" y="606910"/>
                  <a:pt x="2282946" y="643852"/>
                  <a:pt x="2288218" y="675518"/>
                </a:cubicBezTo>
                <a:cubicBezTo>
                  <a:pt x="2293490" y="712459"/>
                  <a:pt x="2293490" y="749402"/>
                  <a:pt x="2293490" y="786345"/>
                </a:cubicBezTo>
                <a:cubicBezTo>
                  <a:pt x="2293490" y="823287"/>
                  <a:pt x="2293490" y="854952"/>
                  <a:pt x="2288218" y="891894"/>
                </a:cubicBezTo>
                <a:cubicBezTo>
                  <a:pt x="2282946" y="928837"/>
                  <a:pt x="2277675" y="965778"/>
                  <a:pt x="2267131" y="1002721"/>
                </a:cubicBezTo>
                <a:cubicBezTo>
                  <a:pt x="2261859" y="1034387"/>
                  <a:pt x="2251315" y="1071328"/>
                  <a:pt x="2235500" y="1102994"/>
                </a:cubicBezTo>
                <a:cubicBezTo>
                  <a:pt x="2235500" y="1108271"/>
                  <a:pt x="2230228" y="1113549"/>
                  <a:pt x="2230228" y="1118825"/>
                </a:cubicBezTo>
                <a:cubicBezTo>
                  <a:pt x="2230228" y="1139935"/>
                  <a:pt x="2224956" y="1161046"/>
                  <a:pt x="2219684" y="1182156"/>
                </a:cubicBezTo>
                <a:cubicBezTo>
                  <a:pt x="2214412" y="1213820"/>
                  <a:pt x="2198597" y="1250763"/>
                  <a:pt x="2188052" y="1282427"/>
                </a:cubicBezTo>
                <a:cubicBezTo>
                  <a:pt x="2156421" y="1345758"/>
                  <a:pt x="2119518" y="1403810"/>
                  <a:pt x="2077343" y="1456584"/>
                </a:cubicBezTo>
                <a:cubicBezTo>
                  <a:pt x="2045712" y="1488249"/>
                  <a:pt x="2019351" y="1514637"/>
                  <a:pt x="1982448" y="1541024"/>
                </a:cubicBezTo>
                <a:cubicBezTo>
                  <a:pt x="1982448" y="1546301"/>
                  <a:pt x="1982448" y="1546301"/>
                  <a:pt x="1982448" y="1546301"/>
                </a:cubicBezTo>
                <a:cubicBezTo>
                  <a:pt x="1935001" y="1599077"/>
                  <a:pt x="1882283" y="1646574"/>
                  <a:pt x="1829563" y="1688794"/>
                </a:cubicBezTo>
                <a:cubicBezTo>
                  <a:pt x="1771573" y="1736291"/>
                  <a:pt x="1713581" y="1773234"/>
                  <a:pt x="1650319" y="1804898"/>
                </a:cubicBezTo>
                <a:cubicBezTo>
                  <a:pt x="1523793" y="1873505"/>
                  <a:pt x="1386723" y="1921003"/>
                  <a:pt x="1244382" y="1942112"/>
                </a:cubicBezTo>
                <a:cubicBezTo>
                  <a:pt x="1170576" y="1957945"/>
                  <a:pt x="1096769" y="1968500"/>
                  <a:pt x="1022963" y="1968500"/>
                </a:cubicBezTo>
                <a:cubicBezTo>
                  <a:pt x="949156" y="1968500"/>
                  <a:pt x="870078" y="1963223"/>
                  <a:pt x="796271" y="1952669"/>
                </a:cubicBezTo>
                <a:cubicBezTo>
                  <a:pt x="727736" y="1942112"/>
                  <a:pt x="659201" y="1921003"/>
                  <a:pt x="590667" y="1899893"/>
                </a:cubicBezTo>
                <a:cubicBezTo>
                  <a:pt x="527403" y="1873505"/>
                  <a:pt x="464141" y="1847119"/>
                  <a:pt x="406151" y="1804898"/>
                </a:cubicBezTo>
                <a:cubicBezTo>
                  <a:pt x="348159" y="1767957"/>
                  <a:pt x="300712" y="1720458"/>
                  <a:pt x="258538" y="1662406"/>
                </a:cubicBezTo>
                <a:cubicBezTo>
                  <a:pt x="237449" y="1636019"/>
                  <a:pt x="221633" y="1604354"/>
                  <a:pt x="205818" y="1572689"/>
                </a:cubicBezTo>
                <a:cubicBezTo>
                  <a:pt x="190002" y="1541024"/>
                  <a:pt x="174187" y="1509359"/>
                  <a:pt x="163643" y="1477694"/>
                </a:cubicBezTo>
                <a:cubicBezTo>
                  <a:pt x="153099" y="1446030"/>
                  <a:pt x="147827" y="1409087"/>
                  <a:pt x="142555" y="1372144"/>
                </a:cubicBezTo>
                <a:cubicBezTo>
                  <a:pt x="142555" y="1361589"/>
                  <a:pt x="137284" y="1345758"/>
                  <a:pt x="137284" y="1335203"/>
                </a:cubicBezTo>
                <a:cubicBezTo>
                  <a:pt x="126740" y="1319370"/>
                  <a:pt x="116196" y="1303537"/>
                  <a:pt x="105652" y="1287706"/>
                </a:cubicBezTo>
                <a:cubicBezTo>
                  <a:pt x="84564" y="1256040"/>
                  <a:pt x="63476" y="1229653"/>
                  <a:pt x="52933" y="1197987"/>
                </a:cubicBezTo>
                <a:cubicBezTo>
                  <a:pt x="37117" y="1161046"/>
                  <a:pt x="26573" y="1129380"/>
                  <a:pt x="16030" y="1092439"/>
                </a:cubicBezTo>
                <a:cubicBezTo>
                  <a:pt x="214" y="1023831"/>
                  <a:pt x="-5058" y="949947"/>
                  <a:pt x="5486" y="876061"/>
                </a:cubicBezTo>
                <a:cubicBezTo>
                  <a:pt x="10758" y="839119"/>
                  <a:pt x="16030" y="802177"/>
                  <a:pt x="26573" y="765235"/>
                </a:cubicBezTo>
                <a:cubicBezTo>
                  <a:pt x="37117" y="733569"/>
                  <a:pt x="47661" y="696628"/>
                  <a:pt x="63476" y="664962"/>
                </a:cubicBezTo>
                <a:cubicBezTo>
                  <a:pt x="89836" y="596355"/>
                  <a:pt x="126740" y="538302"/>
                  <a:pt x="168915" y="480250"/>
                </a:cubicBezTo>
                <a:cubicBezTo>
                  <a:pt x="211090" y="422198"/>
                  <a:pt x="253266" y="369424"/>
                  <a:pt x="305984" y="321926"/>
                </a:cubicBezTo>
                <a:cubicBezTo>
                  <a:pt x="353431" y="269152"/>
                  <a:pt x="411423" y="221654"/>
                  <a:pt x="469413" y="184712"/>
                </a:cubicBezTo>
                <a:cubicBezTo>
                  <a:pt x="522132" y="142492"/>
                  <a:pt x="585395" y="105550"/>
                  <a:pt x="648657" y="79162"/>
                </a:cubicBezTo>
                <a:cubicBezTo>
                  <a:pt x="711921" y="52774"/>
                  <a:pt x="780455" y="31665"/>
                  <a:pt x="854261" y="15833"/>
                </a:cubicBezTo>
                <a:cubicBezTo>
                  <a:pt x="912253" y="5277"/>
                  <a:pt x="975515" y="0"/>
                  <a:pt x="1038778" y="0"/>
                </a:cubicBezTo>
                <a:close/>
              </a:path>
            </a:pathLst>
          </a:custGeom>
          <a:ln w="28575">
            <a:solidFill>
              <a:srgbClr val="132F95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2"/>
          </p:nvPr>
        </p:nvSpPr>
        <p:spPr>
          <a:xfrm>
            <a:off x="7990904" y="2132920"/>
            <a:ext cx="2293490" cy="1968500"/>
          </a:xfrm>
          <a:custGeom>
            <a:avLst/>
            <a:gdLst>
              <a:gd name="connsiteX0" fmla="*/ 1038778 w 2293490"/>
              <a:gd name="connsiteY0" fmla="*/ 0 h 1968500"/>
              <a:gd name="connsiteX1" fmla="*/ 1070409 w 2293490"/>
              <a:gd name="connsiteY1" fmla="*/ 0 h 1968500"/>
              <a:gd name="connsiteX2" fmla="*/ 1291829 w 2293490"/>
              <a:gd name="connsiteY2" fmla="*/ 26388 h 1968500"/>
              <a:gd name="connsiteX3" fmla="*/ 1418354 w 2293490"/>
              <a:gd name="connsiteY3" fmla="*/ 58052 h 1968500"/>
              <a:gd name="connsiteX4" fmla="*/ 1534336 w 2293490"/>
              <a:gd name="connsiteY4" fmla="*/ 79162 h 1968500"/>
              <a:gd name="connsiteX5" fmla="*/ 1639775 w 2293490"/>
              <a:gd name="connsiteY5" fmla="*/ 121382 h 1968500"/>
              <a:gd name="connsiteX6" fmla="*/ 1676678 w 2293490"/>
              <a:gd name="connsiteY6" fmla="*/ 137214 h 1968500"/>
              <a:gd name="connsiteX7" fmla="*/ 1903370 w 2293490"/>
              <a:gd name="connsiteY7" fmla="*/ 211100 h 1968500"/>
              <a:gd name="connsiteX8" fmla="*/ 2077343 w 2293490"/>
              <a:gd name="connsiteY8" fmla="*/ 327204 h 1968500"/>
              <a:gd name="connsiteX9" fmla="*/ 2145877 w 2293490"/>
              <a:gd name="connsiteY9" fmla="*/ 401088 h 1968500"/>
              <a:gd name="connsiteX10" fmla="*/ 2209140 w 2293490"/>
              <a:gd name="connsiteY10" fmla="*/ 485528 h 1968500"/>
              <a:gd name="connsiteX11" fmla="*/ 2256587 w 2293490"/>
              <a:gd name="connsiteY11" fmla="*/ 575245 h 1968500"/>
              <a:gd name="connsiteX12" fmla="*/ 2288218 w 2293490"/>
              <a:gd name="connsiteY12" fmla="*/ 675518 h 1968500"/>
              <a:gd name="connsiteX13" fmla="*/ 2293490 w 2293490"/>
              <a:gd name="connsiteY13" fmla="*/ 786345 h 1968500"/>
              <a:gd name="connsiteX14" fmla="*/ 2288218 w 2293490"/>
              <a:gd name="connsiteY14" fmla="*/ 891894 h 1968500"/>
              <a:gd name="connsiteX15" fmla="*/ 2267131 w 2293490"/>
              <a:gd name="connsiteY15" fmla="*/ 1002721 h 1968500"/>
              <a:gd name="connsiteX16" fmla="*/ 2235500 w 2293490"/>
              <a:gd name="connsiteY16" fmla="*/ 1102994 h 1968500"/>
              <a:gd name="connsiteX17" fmla="*/ 2230228 w 2293490"/>
              <a:gd name="connsiteY17" fmla="*/ 1118825 h 1968500"/>
              <a:gd name="connsiteX18" fmla="*/ 2219684 w 2293490"/>
              <a:gd name="connsiteY18" fmla="*/ 1182156 h 1968500"/>
              <a:gd name="connsiteX19" fmla="*/ 2188052 w 2293490"/>
              <a:gd name="connsiteY19" fmla="*/ 1282427 h 1968500"/>
              <a:gd name="connsiteX20" fmla="*/ 2077343 w 2293490"/>
              <a:gd name="connsiteY20" fmla="*/ 1456584 h 1968500"/>
              <a:gd name="connsiteX21" fmla="*/ 1982448 w 2293490"/>
              <a:gd name="connsiteY21" fmla="*/ 1541024 h 1968500"/>
              <a:gd name="connsiteX22" fmla="*/ 1982448 w 2293490"/>
              <a:gd name="connsiteY22" fmla="*/ 1546301 h 1968500"/>
              <a:gd name="connsiteX23" fmla="*/ 1829563 w 2293490"/>
              <a:gd name="connsiteY23" fmla="*/ 1688794 h 1968500"/>
              <a:gd name="connsiteX24" fmla="*/ 1650318 w 2293490"/>
              <a:gd name="connsiteY24" fmla="*/ 1804898 h 1968500"/>
              <a:gd name="connsiteX25" fmla="*/ 1244382 w 2293490"/>
              <a:gd name="connsiteY25" fmla="*/ 1942112 h 1968500"/>
              <a:gd name="connsiteX26" fmla="*/ 1022963 w 2293490"/>
              <a:gd name="connsiteY26" fmla="*/ 1968500 h 1968500"/>
              <a:gd name="connsiteX27" fmla="*/ 796270 w 2293490"/>
              <a:gd name="connsiteY27" fmla="*/ 1952669 h 1968500"/>
              <a:gd name="connsiteX28" fmla="*/ 590667 w 2293490"/>
              <a:gd name="connsiteY28" fmla="*/ 1899893 h 1968500"/>
              <a:gd name="connsiteX29" fmla="*/ 406151 w 2293490"/>
              <a:gd name="connsiteY29" fmla="*/ 1804898 h 1968500"/>
              <a:gd name="connsiteX30" fmla="*/ 258538 w 2293490"/>
              <a:gd name="connsiteY30" fmla="*/ 1662406 h 1968500"/>
              <a:gd name="connsiteX31" fmla="*/ 205818 w 2293490"/>
              <a:gd name="connsiteY31" fmla="*/ 1572689 h 1968500"/>
              <a:gd name="connsiteX32" fmla="*/ 163643 w 2293490"/>
              <a:gd name="connsiteY32" fmla="*/ 1477694 h 1968500"/>
              <a:gd name="connsiteX33" fmla="*/ 142555 w 2293490"/>
              <a:gd name="connsiteY33" fmla="*/ 1372144 h 1968500"/>
              <a:gd name="connsiteX34" fmla="*/ 137284 w 2293490"/>
              <a:gd name="connsiteY34" fmla="*/ 1335203 h 1968500"/>
              <a:gd name="connsiteX35" fmla="*/ 105652 w 2293490"/>
              <a:gd name="connsiteY35" fmla="*/ 1287706 h 1968500"/>
              <a:gd name="connsiteX36" fmla="*/ 52933 w 2293490"/>
              <a:gd name="connsiteY36" fmla="*/ 1197987 h 1968500"/>
              <a:gd name="connsiteX37" fmla="*/ 16030 w 2293490"/>
              <a:gd name="connsiteY37" fmla="*/ 1092439 h 1968500"/>
              <a:gd name="connsiteX38" fmla="*/ 5486 w 2293490"/>
              <a:gd name="connsiteY38" fmla="*/ 876061 h 1968500"/>
              <a:gd name="connsiteX39" fmla="*/ 26573 w 2293490"/>
              <a:gd name="connsiteY39" fmla="*/ 765235 h 1968500"/>
              <a:gd name="connsiteX40" fmla="*/ 63476 w 2293490"/>
              <a:gd name="connsiteY40" fmla="*/ 664962 h 1968500"/>
              <a:gd name="connsiteX41" fmla="*/ 168915 w 2293490"/>
              <a:gd name="connsiteY41" fmla="*/ 480250 h 1968500"/>
              <a:gd name="connsiteX42" fmla="*/ 305984 w 2293490"/>
              <a:gd name="connsiteY42" fmla="*/ 321926 h 1968500"/>
              <a:gd name="connsiteX43" fmla="*/ 469413 w 2293490"/>
              <a:gd name="connsiteY43" fmla="*/ 184712 h 1968500"/>
              <a:gd name="connsiteX44" fmla="*/ 648657 w 2293490"/>
              <a:gd name="connsiteY44" fmla="*/ 79162 h 1968500"/>
              <a:gd name="connsiteX45" fmla="*/ 854261 w 2293490"/>
              <a:gd name="connsiteY45" fmla="*/ 15833 h 1968500"/>
              <a:gd name="connsiteX46" fmla="*/ 1038778 w 2293490"/>
              <a:gd name="connsiteY46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93490" h="1968500">
                <a:moveTo>
                  <a:pt x="1038778" y="0"/>
                </a:moveTo>
                <a:cubicBezTo>
                  <a:pt x="1049322" y="0"/>
                  <a:pt x="1059866" y="0"/>
                  <a:pt x="1070409" y="0"/>
                </a:cubicBezTo>
                <a:cubicBezTo>
                  <a:pt x="1144215" y="0"/>
                  <a:pt x="1218023" y="10555"/>
                  <a:pt x="1291829" y="26388"/>
                </a:cubicBezTo>
                <a:cubicBezTo>
                  <a:pt x="1334005" y="31665"/>
                  <a:pt x="1376180" y="42220"/>
                  <a:pt x="1418354" y="58052"/>
                </a:cubicBezTo>
                <a:cubicBezTo>
                  <a:pt x="1460530" y="63329"/>
                  <a:pt x="1497434" y="68607"/>
                  <a:pt x="1534336" y="79162"/>
                </a:cubicBezTo>
                <a:cubicBezTo>
                  <a:pt x="1571240" y="89717"/>
                  <a:pt x="1602872" y="105550"/>
                  <a:pt x="1639775" y="121382"/>
                </a:cubicBezTo>
                <a:cubicBezTo>
                  <a:pt x="1650318" y="126660"/>
                  <a:pt x="1660862" y="131938"/>
                  <a:pt x="1676678" y="137214"/>
                </a:cubicBezTo>
                <a:cubicBezTo>
                  <a:pt x="1755757" y="153047"/>
                  <a:pt x="1834835" y="174157"/>
                  <a:pt x="1903370" y="211100"/>
                </a:cubicBezTo>
                <a:cubicBezTo>
                  <a:pt x="1966632" y="242764"/>
                  <a:pt x="2024623" y="279707"/>
                  <a:pt x="2077343" y="327204"/>
                </a:cubicBezTo>
                <a:cubicBezTo>
                  <a:pt x="2103702" y="348314"/>
                  <a:pt x="2124789" y="374702"/>
                  <a:pt x="2145877" y="401088"/>
                </a:cubicBezTo>
                <a:cubicBezTo>
                  <a:pt x="2172236" y="427476"/>
                  <a:pt x="2193325" y="453864"/>
                  <a:pt x="2209140" y="485528"/>
                </a:cubicBezTo>
                <a:cubicBezTo>
                  <a:pt x="2230228" y="511916"/>
                  <a:pt x="2246043" y="543581"/>
                  <a:pt x="2256587" y="575245"/>
                </a:cubicBezTo>
                <a:cubicBezTo>
                  <a:pt x="2272402" y="606910"/>
                  <a:pt x="2282946" y="643852"/>
                  <a:pt x="2288218" y="675518"/>
                </a:cubicBezTo>
                <a:cubicBezTo>
                  <a:pt x="2293490" y="712459"/>
                  <a:pt x="2293490" y="749402"/>
                  <a:pt x="2293490" y="786345"/>
                </a:cubicBezTo>
                <a:cubicBezTo>
                  <a:pt x="2293490" y="823287"/>
                  <a:pt x="2293490" y="854952"/>
                  <a:pt x="2288218" y="891894"/>
                </a:cubicBezTo>
                <a:cubicBezTo>
                  <a:pt x="2282946" y="928837"/>
                  <a:pt x="2277674" y="965778"/>
                  <a:pt x="2267131" y="1002721"/>
                </a:cubicBezTo>
                <a:cubicBezTo>
                  <a:pt x="2261859" y="1034387"/>
                  <a:pt x="2251315" y="1071328"/>
                  <a:pt x="2235500" y="1102994"/>
                </a:cubicBezTo>
                <a:cubicBezTo>
                  <a:pt x="2235500" y="1108271"/>
                  <a:pt x="2230228" y="1113549"/>
                  <a:pt x="2230228" y="1118825"/>
                </a:cubicBezTo>
                <a:cubicBezTo>
                  <a:pt x="2230228" y="1139935"/>
                  <a:pt x="2224956" y="1161046"/>
                  <a:pt x="2219684" y="1182156"/>
                </a:cubicBezTo>
                <a:cubicBezTo>
                  <a:pt x="2214412" y="1213820"/>
                  <a:pt x="2198596" y="1250763"/>
                  <a:pt x="2188052" y="1282427"/>
                </a:cubicBezTo>
                <a:cubicBezTo>
                  <a:pt x="2156420" y="1345758"/>
                  <a:pt x="2119518" y="1403810"/>
                  <a:pt x="2077343" y="1456584"/>
                </a:cubicBezTo>
                <a:cubicBezTo>
                  <a:pt x="2045712" y="1488249"/>
                  <a:pt x="2019351" y="1514637"/>
                  <a:pt x="1982448" y="1541024"/>
                </a:cubicBezTo>
                <a:cubicBezTo>
                  <a:pt x="1982448" y="1546301"/>
                  <a:pt x="1982448" y="1546301"/>
                  <a:pt x="1982448" y="1546301"/>
                </a:cubicBezTo>
                <a:cubicBezTo>
                  <a:pt x="1935001" y="1599077"/>
                  <a:pt x="1882283" y="1646574"/>
                  <a:pt x="1829563" y="1688794"/>
                </a:cubicBezTo>
                <a:cubicBezTo>
                  <a:pt x="1771572" y="1736291"/>
                  <a:pt x="1713581" y="1773234"/>
                  <a:pt x="1650318" y="1804898"/>
                </a:cubicBezTo>
                <a:cubicBezTo>
                  <a:pt x="1523793" y="1873505"/>
                  <a:pt x="1386723" y="1921003"/>
                  <a:pt x="1244382" y="1942112"/>
                </a:cubicBezTo>
                <a:cubicBezTo>
                  <a:pt x="1170576" y="1957945"/>
                  <a:pt x="1096769" y="1968500"/>
                  <a:pt x="1022963" y="1968500"/>
                </a:cubicBezTo>
                <a:cubicBezTo>
                  <a:pt x="949155" y="1968500"/>
                  <a:pt x="870078" y="1963223"/>
                  <a:pt x="796270" y="1952669"/>
                </a:cubicBezTo>
                <a:cubicBezTo>
                  <a:pt x="727736" y="1942112"/>
                  <a:pt x="659201" y="1921003"/>
                  <a:pt x="590667" y="1899893"/>
                </a:cubicBezTo>
                <a:cubicBezTo>
                  <a:pt x="527403" y="1873505"/>
                  <a:pt x="464141" y="1847119"/>
                  <a:pt x="406151" y="1804898"/>
                </a:cubicBezTo>
                <a:cubicBezTo>
                  <a:pt x="348159" y="1767957"/>
                  <a:pt x="300712" y="1720458"/>
                  <a:pt x="258538" y="1662406"/>
                </a:cubicBezTo>
                <a:cubicBezTo>
                  <a:pt x="237449" y="1636019"/>
                  <a:pt x="221633" y="1604354"/>
                  <a:pt x="205818" y="1572689"/>
                </a:cubicBezTo>
                <a:cubicBezTo>
                  <a:pt x="190002" y="1541024"/>
                  <a:pt x="174187" y="1509359"/>
                  <a:pt x="163643" y="1477694"/>
                </a:cubicBezTo>
                <a:cubicBezTo>
                  <a:pt x="153099" y="1446030"/>
                  <a:pt x="147827" y="1409087"/>
                  <a:pt x="142555" y="1372144"/>
                </a:cubicBezTo>
                <a:cubicBezTo>
                  <a:pt x="142555" y="1361589"/>
                  <a:pt x="137284" y="1345758"/>
                  <a:pt x="137284" y="1335203"/>
                </a:cubicBezTo>
                <a:cubicBezTo>
                  <a:pt x="126740" y="1319370"/>
                  <a:pt x="116196" y="1303537"/>
                  <a:pt x="105652" y="1287706"/>
                </a:cubicBezTo>
                <a:cubicBezTo>
                  <a:pt x="84564" y="1256040"/>
                  <a:pt x="63476" y="1229653"/>
                  <a:pt x="52933" y="1197987"/>
                </a:cubicBezTo>
                <a:cubicBezTo>
                  <a:pt x="37117" y="1161046"/>
                  <a:pt x="26573" y="1129380"/>
                  <a:pt x="16030" y="1092439"/>
                </a:cubicBezTo>
                <a:cubicBezTo>
                  <a:pt x="214" y="1023831"/>
                  <a:pt x="-5058" y="949947"/>
                  <a:pt x="5486" y="876061"/>
                </a:cubicBezTo>
                <a:cubicBezTo>
                  <a:pt x="10758" y="839119"/>
                  <a:pt x="16030" y="802177"/>
                  <a:pt x="26573" y="765235"/>
                </a:cubicBezTo>
                <a:cubicBezTo>
                  <a:pt x="37117" y="733569"/>
                  <a:pt x="47661" y="696628"/>
                  <a:pt x="63476" y="664962"/>
                </a:cubicBezTo>
                <a:cubicBezTo>
                  <a:pt x="89836" y="596355"/>
                  <a:pt x="126740" y="538302"/>
                  <a:pt x="168915" y="480250"/>
                </a:cubicBezTo>
                <a:cubicBezTo>
                  <a:pt x="211090" y="422198"/>
                  <a:pt x="253266" y="369424"/>
                  <a:pt x="305984" y="321926"/>
                </a:cubicBezTo>
                <a:cubicBezTo>
                  <a:pt x="353431" y="269152"/>
                  <a:pt x="411422" y="221654"/>
                  <a:pt x="469413" y="184712"/>
                </a:cubicBezTo>
                <a:cubicBezTo>
                  <a:pt x="522131" y="142492"/>
                  <a:pt x="585395" y="105550"/>
                  <a:pt x="648657" y="79162"/>
                </a:cubicBezTo>
                <a:cubicBezTo>
                  <a:pt x="711921" y="52774"/>
                  <a:pt x="780455" y="31665"/>
                  <a:pt x="854261" y="15833"/>
                </a:cubicBezTo>
                <a:cubicBezTo>
                  <a:pt x="912252" y="5277"/>
                  <a:pt x="975515" y="0"/>
                  <a:pt x="1038778" y="0"/>
                </a:cubicBezTo>
                <a:close/>
              </a:path>
            </a:pathLst>
          </a:custGeom>
          <a:ln w="28575">
            <a:solidFill>
              <a:srgbClr val="132F95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1150938" y="1646239"/>
            <a:ext cx="9890125" cy="3082277"/>
          </a:xfrm>
          <a:custGeom>
            <a:avLst/>
            <a:gdLst>
              <a:gd name="connsiteX0" fmla="*/ 2690359 w 9890125"/>
              <a:gd name="connsiteY0" fmla="*/ 0 h 3082277"/>
              <a:gd name="connsiteX1" fmla="*/ 2720931 w 9890125"/>
              <a:gd name="connsiteY1" fmla="*/ 0 h 3082277"/>
              <a:gd name="connsiteX2" fmla="*/ 2797362 w 9890125"/>
              <a:gd name="connsiteY2" fmla="*/ 30909 h 3082277"/>
              <a:gd name="connsiteX3" fmla="*/ 2782075 w 9890125"/>
              <a:gd name="connsiteY3" fmla="*/ 123635 h 3082277"/>
              <a:gd name="connsiteX4" fmla="*/ 2675073 w 9890125"/>
              <a:gd name="connsiteY4" fmla="*/ 216361 h 3082277"/>
              <a:gd name="connsiteX5" fmla="*/ 3469951 w 9890125"/>
              <a:gd name="connsiteY5" fmla="*/ 216361 h 3082277"/>
              <a:gd name="connsiteX6" fmla="*/ 4081397 w 9890125"/>
              <a:gd name="connsiteY6" fmla="*/ 216361 h 3082277"/>
              <a:gd name="connsiteX7" fmla="*/ 4631697 w 9890125"/>
              <a:gd name="connsiteY7" fmla="*/ 216361 h 3082277"/>
              <a:gd name="connsiteX8" fmla="*/ 5258429 w 9890125"/>
              <a:gd name="connsiteY8" fmla="*/ 216361 h 3082277"/>
              <a:gd name="connsiteX9" fmla="*/ 5671154 w 9890125"/>
              <a:gd name="connsiteY9" fmla="*/ 200906 h 3082277"/>
              <a:gd name="connsiteX10" fmla="*/ 5931018 w 9890125"/>
              <a:gd name="connsiteY10" fmla="*/ 185452 h 3082277"/>
              <a:gd name="connsiteX11" fmla="*/ 7031619 w 9890125"/>
              <a:gd name="connsiteY11" fmla="*/ 139089 h 3082277"/>
              <a:gd name="connsiteX12" fmla="*/ 7108050 w 9890125"/>
              <a:gd name="connsiteY12" fmla="*/ 123635 h 3082277"/>
              <a:gd name="connsiteX13" fmla="*/ 7138622 w 9890125"/>
              <a:gd name="connsiteY13" fmla="*/ 139089 h 3082277"/>
              <a:gd name="connsiteX14" fmla="*/ 7153908 w 9890125"/>
              <a:gd name="connsiteY14" fmla="*/ 139089 h 3082277"/>
              <a:gd name="connsiteX15" fmla="*/ 7215053 w 9890125"/>
              <a:gd name="connsiteY15" fmla="*/ 139089 h 3082277"/>
              <a:gd name="connsiteX16" fmla="*/ 7795925 w 9890125"/>
              <a:gd name="connsiteY16" fmla="*/ 108180 h 3082277"/>
              <a:gd name="connsiteX17" fmla="*/ 8499087 w 9890125"/>
              <a:gd name="connsiteY17" fmla="*/ 77272 h 3082277"/>
              <a:gd name="connsiteX18" fmla="*/ 9079960 w 9890125"/>
              <a:gd name="connsiteY18" fmla="*/ 46363 h 3082277"/>
              <a:gd name="connsiteX19" fmla="*/ 9248108 w 9890125"/>
              <a:gd name="connsiteY19" fmla="*/ 46363 h 3082277"/>
              <a:gd name="connsiteX20" fmla="*/ 9309252 w 9890125"/>
              <a:gd name="connsiteY20" fmla="*/ 46363 h 3082277"/>
              <a:gd name="connsiteX21" fmla="*/ 9416255 w 9890125"/>
              <a:gd name="connsiteY21" fmla="*/ 30909 h 3082277"/>
              <a:gd name="connsiteX22" fmla="*/ 9446827 w 9890125"/>
              <a:gd name="connsiteY22" fmla="*/ 30909 h 3082277"/>
              <a:gd name="connsiteX23" fmla="*/ 9462113 w 9890125"/>
              <a:gd name="connsiteY23" fmla="*/ 30909 h 3082277"/>
              <a:gd name="connsiteX24" fmla="*/ 9553830 w 9890125"/>
              <a:gd name="connsiteY24" fmla="*/ 46363 h 3082277"/>
              <a:gd name="connsiteX25" fmla="*/ 9676119 w 9890125"/>
              <a:gd name="connsiteY25" fmla="*/ 46363 h 3082277"/>
              <a:gd name="connsiteX26" fmla="*/ 9721978 w 9890125"/>
              <a:gd name="connsiteY26" fmla="*/ 46363 h 3082277"/>
              <a:gd name="connsiteX27" fmla="*/ 9767836 w 9890125"/>
              <a:gd name="connsiteY27" fmla="*/ 61817 h 3082277"/>
              <a:gd name="connsiteX28" fmla="*/ 9813694 w 9890125"/>
              <a:gd name="connsiteY28" fmla="*/ 77272 h 3082277"/>
              <a:gd name="connsiteX29" fmla="*/ 9844267 w 9890125"/>
              <a:gd name="connsiteY29" fmla="*/ 92726 h 3082277"/>
              <a:gd name="connsiteX30" fmla="*/ 9874839 w 9890125"/>
              <a:gd name="connsiteY30" fmla="*/ 123635 h 3082277"/>
              <a:gd name="connsiteX31" fmla="*/ 9890125 w 9890125"/>
              <a:gd name="connsiteY31" fmla="*/ 169998 h 3082277"/>
              <a:gd name="connsiteX32" fmla="*/ 9859553 w 9890125"/>
              <a:gd name="connsiteY32" fmla="*/ 216361 h 3082277"/>
              <a:gd name="connsiteX33" fmla="*/ 9813694 w 9890125"/>
              <a:gd name="connsiteY33" fmla="*/ 247269 h 3082277"/>
              <a:gd name="connsiteX34" fmla="*/ 9813694 w 9890125"/>
              <a:gd name="connsiteY34" fmla="*/ 556355 h 3082277"/>
              <a:gd name="connsiteX35" fmla="*/ 9813694 w 9890125"/>
              <a:gd name="connsiteY35" fmla="*/ 958168 h 3082277"/>
              <a:gd name="connsiteX36" fmla="*/ 9813694 w 9890125"/>
              <a:gd name="connsiteY36" fmla="*/ 1097257 h 3082277"/>
              <a:gd name="connsiteX37" fmla="*/ 9828980 w 9890125"/>
              <a:gd name="connsiteY37" fmla="*/ 1112711 h 3082277"/>
              <a:gd name="connsiteX38" fmla="*/ 9813694 w 9890125"/>
              <a:gd name="connsiteY38" fmla="*/ 1205437 h 3082277"/>
              <a:gd name="connsiteX39" fmla="*/ 9783122 w 9890125"/>
              <a:gd name="connsiteY39" fmla="*/ 1514523 h 3082277"/>
              <a:gd name="connsiteX40" fmla="*/ 9767836 w 9890125"/>
              <a:gd name="connsiteY40" fmla="*/ 1777246 h 3082277"/>
              <a:gd name="connsiteX41" fmla="*/ 9767836 w 9890125"/>
              <a:gd name="connsiteY41" fmla="*/ 2055424 h 3082277"/>
              <a:gd name="connsiteX42" fmla="*/ 9783122 w 9890125"/>
              <a:gd name="connsiteY42" fmla="*/ 2318147 h 3082277"/>
              <a:gd name="connsiteX43" fmla="*/ 9767836 w 9890125"/>
              <a:gd name="connsiteY43" fmla="*/ 2364510 h 3082277"/>
              <a:gd name="connsiteX44" fmla="*/ 9767836 w 9890125"/>
              <a:gd name="connsiteY44" fmla="*/ 2410873 h 3082277"/>
              <a:gd name="connsiteX45" fmla="*/ 9752550 w 9890125"/>
              <a:gd name="connsiteY45" fmla="*/ 2457236 h 3082277"/>
              <a:gd name="connsiteX46" fmla="*/ 9706691 w 9890125"/>
              <a:gd name="connsiteY46" fmla="*/ 2503599 h 3082277"/>
              <a:gd name="connsiteX47" fmla="*/ 9660833 w 9890125"/>
              <a:gd name="connsiteY47" fmla="*/ 2534508 h 3082277"/>
              <a:gd name="connsiteX48" fmla="*/ 9599689 w 9890125"/>
              <a:gd name="connsiteY48" fmla="*/ 2549962 h 3082277"/>
              <a:gd name="connsiteX49" fmla="*/ 9507972 w 9890125"/>
              <a:gd name="connsiteY49" fmla="*/ 2565416 h 3082277"/>
              <a:gd name="connsiteX50" fmla="*/ 9309252 w 9890125"/>
              <a:gd name="connsiteY50" fmla="*/ 2596325 h 3082277"/>
              <a:gd name="connsiteX51" fmla="*/ 9095246 w 9890125"/>
              <a:gd name="connsiteY51" fmla="*/ 2611779 h 3082277"/>
              <a:gd name="connsiteX52" fmla="*/ 9018816 w 9890125"/>
              <a:gd name="connsiteY52" fmla="*/ 2627234 h 3082277"/>
              <a:gd name="connsiteX53" fmla="*/ 8835382 w 9890125"/>
              <a:gd name="connsiteY53" fmla="*/ 2580871 h 3082277"/>
              <a:gd name="connsiteX54" fmla="*/ 8697807 w 9890125"/>
              <a:gd name="connsiteY54" fmla="*/ 2580871 h 3082277"/>
              <a:gd name="connsiteX55" fmla="*/ 8606090 w 9890125"/>
              <a:gd name="connsiteY55" fmla="*/ 2565416 h 3082277"/>
              <a:gd name="connsiteX56" fmla="*/ 8499087 w 9890125"/>
              <a:gd name="connsiteY56" fmla="*/ 2580871 h 3082277"/>
              <a:gd name="connsiteX57" fmla="*/ 8147507 w 9890125"/>
              <a:gd name="connsiteY57" fmla="*/ 2596325 h 3082277"/>
              <a:gd name="connsiteX58" fmla="*/ 7505489 w 9890125"/>
              <a:gd name="connsiteY58" fmla="*/ 2611779 h 3082277"/>
              <a:gd name="connsiteX59" fmla="*/ 7169194 w 9890125"/>
              <a:gd name="connsiteY59" fmla="*/ 2627234 h 3082277"/>
              <a:gd name="connsiteX60" fmla="*/ 6848186 w 9890125"/>
              <a:gd name="connsiteY60" fmla="*/ 2642688 h 3082277"/>
              <a:gd name="connsiteX61" fmla="*/ 6710611 w 9890125"/>
              <a:gd name="connsiteY61" fmla="*/ 2642688 h 3082277"/>
              <a:gd name="connsiteX62" fmla="*/ 6527177 w 9890125"/>
              <a:gd name="connsiteY62" fmla="*/ 2658142 h 3082277"/>
              <a:gd name="connsiteX63" fmla="*/ 6190882 w 9890125"/>
              <a:gd name="connsiteY63" fmla="*/ 2689051 h 3082277"/>
              <a:gd name="connsiteX64" fmla="*/ 5564151 w 9890125"/>
              <a:gd name="connsiteY64" fmla="*/ 2735414 h 3082277"/>
              <a:gd name="connsiteX65" fmla="*/ 5548865 w 9890125"/>
              <a:gd name="connsiteY65" fmla="*/ 2750868 h 3082277"/>
              <a:gd name="connsiteX66" fmla="*/ 5441862 w 9890125"/>
              <a:gd name="connsiteY66" fmla="*/ 2859048 h 3082277"/>
              <a:gd name="connsiteX67" fmla="*/ 5350145 w 9890125"/>
              <a:gd name="connsiteY67" fmla="*/ 2859048 h 3082277"/>
              <a:gd name="connsiteX68" fmla="*/ 5350145 w 9890125"/>
              <a:gd name="connsiteY68" fmla="*/ 2781777 h 3082277"/>
              <a:gd name="connsiteX69" fmla="*/ 5380717 w 9890125"/>
              <a:gd name="connsiteY69" fmla="*/ 2750868 h 3082277"/>
              <a:gd name="connsiteX70" fmla="*/ 5212570 w 9890125"/>
              <a:gd name="connsiteY70" fmla="*/ 2750868 h 3082277"/>
              <a:gd name="connsiteX71" fmla="*/ 4891561 w 9890125"/>
              <a:gd name="connsiteY71" fmla="*/ 2766323 h 3082277"/>
              <a:gd name="connsiteX72" fmla="*/ 4280116 w 9890125"/>
              <a:gd name="connsiteY72" fmla="*/ 2797231 h 3082277"/>
              <a:gd name="connsiteX73" fmla="*/ 3974393 w 9890125"/>
              <a:gd name="connsiteY73" fmla="*/ 2812685 h 3082277"/>
              <a:gd name="connsiteX74" fmla="*/ 3622813 w 9890125"/>
              <a:gd name="connsiteY74" fmla="*/ 2812685 h 3082277"/>
              <a:gd name="connsiteX75" fmla="*/ 2934937 w 9890125"/>
              <a:gd name="connsiteY75" fmla="*/ 2828140 h 3082277"/>
              <a:gd name="connsiteX76" fmla="*/ 2338778 w 9890125"/>
              <a:gd name="connsiteY76" fmla="*/ 2859048 h 3082277"/>
              <a:gd name="connsiteX77" fmla="*/ 2109486 w 9890125"/>
              <a:gd name="connsiteY77" fmla="*/ 2874503 h 3082277"/>
              <a:gd name="connsiteX78" fmla="*/ 2033055 w 9890125"/>
              <a:gd name="connsiteY78" fmla="*/ 2874503 h 3082277"/>
              <a:gd name="connsiteX79" fmla="*/ 1666188 w 9890125"/>
              <a:gd name="connsiteY79" fmla="*/ 2920866 h 3082277"/>
              <a:gd name="connsiteX80" fmla="*/ 978313 w 9890125"/>
              <a:gd name="connsiteY80" fmla="*/ 3013592 h 3082277"/>
              <a:gd name="connsiteX81" fmla="*/ 810165 w 9890125"/>
              <a:gd name="connsiteY81" fmla="*/ 3029046 h 3082277"/>
              <a:gd name="connsiteX82" fmla="*/ 672590 w 9890125"/>
              <a:gd name="connsiteY82" fmla="*/ 3059954 h 3082277"/>
              <a:gd name="connsiteX83" fmla="*/ 473870 w 9890125"/>
              <a:gd name="connsiteY83" fmla="*/ 3075409 h 3082277"/>
              <a:gd name="connsiteX84" fmla="*/ 443298 w 9890125"/>
              <a:gd name="connsiteY84" fmla="*/ 3075409 h 3082277"/>
              <a:gd name="connsiteX85" fmla="*/ 412726 w 9890125"/>
              <a:gd name="connsiteY85" fmla="*/ 3075409 h 3082277"/>
              <a:gd name="connsiteX86" fmla="*/ 351581 w 9890125"/>
              <a:gd name="connsiteY86" fmla="*/ 3075409 h 3082277"/>
              <a:gd name="connsiteX87" fmla="*/ 76431 w 9890125"/>
              <a:gd name="connsiteY87" fmla="*/ 3059954 h 3082277"/>
              <a:gd name="connsiteX88" fmla="*/ 30572 w 9890125"/>
              <a:gd name="connsiteY88" fmla="*/ 3029046 h 3082277"/>
              <a:gd name="connsiteX89" fmla="*/ 0 w 9890125"/>
              <a:gd name="connsiteY89" fmla="*/ 2982683 h 3082277"/>
              <a:gd name="connsiteX90" fmla="*/ 76431 w 9890125"/>
              <a:gd name="connsiteY90" fmla="*/ 2905411 h 3082277"/>
              <a:gd name="connsiteX91" fmla="*/ 259864 w 9890125"/>
              <a:gd name="connsiteY91" fmla="*/ 2905411 h 3082277"/>
              <a:gd name="connsiteX92" fmla="*/ 259864 w 9890125"/>
              <a:gd name="connsiteY92" fmla="*/ 2874503 h 3082277"/>
              <a:gd name="connsiteX93" fmla="*/ 259864 w 9890125"/>
              <a:gd name="connsiteY93" fmla="*/ 2828140 h 3082277"/>
              <a:gd name="connsiteX94" fmla="*/ 259864 w 9890125"/>
              <a:gd name="connsiteY94" fmla="*/ 2735414 h 3082277"/>
              <a:gd name="connsiteX95" fmla="*/ 244578 w 9890125"/>
              <a:gd name="connsiteY95" fmla="*/ 2611779 h 3082277"/>
              <a:gd name="connsiteX96" fmla="*/ 244578 w 9890125"/>
              <a:gd name="connsiteY96" fmla="*/ 2503599 h 3082277"/>
              <a:gd name="connsiteX97" fmla="*/ 244578 w 9890125"/>
              <a:gd name="connsiteY97" fmla="*/ 2287239 h 3082277"/>
              <a:gd name="connsiteX98" fmla="*/ 198720 w 9890125"/>
              <a:gd name="connsiteY98" fmla="*/ 2256330 h 3082277"/>
              <a:gd name="connsiteX99" fmla="*/ 183434 w 9890125"/>
              <a:gd name="connsiteY99" fmla="*/ 2209967 h 3082277"/>
              <a:gd name="connsiteX100" fmla="*/ 198720 w 9890125"/>
              <a:gd name="connsiteY100" fmla="*/ 2148150 h 3082277"/>
              <a:gd name="connsiteX101" fmla="*/ 244578 w 9890125"/>
              <a:gd name="connsiteY101" fmla="*/ 2117241 h 3082277"/>
              <a:gd name="connsiteX102" fmla="*/ 244578 w 9890125"/>
              <a:gd name="connsiteY102" fmla="*/ 2086333 h 3082277"/>
              <a:gd name="connsiteX103" fmla="*/ 229292 w 9890125"/>
              <a:gd name="connsiteY103" fmla="*/ 1622703 h 3082277"/>
              <a:gd name="connsiteX104" fmla="*/ 229292 w 9890125"/>
              <a:gd name="connsiteY104" fmla="*/ 1560886 h 3082277"/>
              <a:gd name="connsiteX105" fmla="*/ 229292 w 9890125"/>
              <a:gd name="connsiteY105" fmla="*/ 1421797 h 3082277"/>
              <a:gd name="connsiteX106" fmla="*/ 229292 w 9890125"/>
              <a:gd name="connsiteY106" fmla="*/ 1236345 h 3082277"/>
              <a:gd name="connsiteX107" fmla="*/ 244578 w 9890125"/>
              <a:gd name="connsiteY107" fmla="*/ 989077 h 3082277"/>
              <a:gd name="connsiteX108" fmla="*/ 244578 w 9890125"/>
              <a:gd name="connsiteY108" fmla="*/ 911805 h 3082277"/>
              <a:gd name="connsiteX109" fmla="*/ 244578 w 9890125"/>
              <a:gd name="connsiteY109" fmla="*/ 726353 h 3082277"/>
              <a:gd name="connsiteX110" fmla="*/ 244578 w 9890125"/>
              <a:gd name="connsiteY110" fmla="*/ 509993 h 3082277"/>
              <a:gd name="connsiteX111" fmla="*/ 259864 w 9890125"/>
              <a:gd name="connsiteY111" fmla="*/ 324541 h 3082277"/>
              <a:gd name="connsiteX112" fmla="*/ 259864 w 9890125"/>
              <a:gd name="connsiteY112" fmla="*/ 231815 h 3082277"/>
              <a:gd name="connsiteX113" fmla="*/ 275150 w 9890125"/>
              <a:gd name="connsiteY113" fmla="*/ 216361 h 3082277"/>
              <a:gd name="connsiteX114" fmla="*/ 259864 w 9890125"/>
              <a:gd name="connsiteY114" fmla="*/ 200906 h 3082277"/>
              <a:gd name="connsiteX115" fmla="*/ 321009 w 9890125"/>
              <a:gd name="connsiteY115" fmla="*/ 139089 h 3082277"/>
              <a:gd name="connsiteX116" fmla="*/ 657304 w 9890125"/>
              <a:gd name="connsiteY116" fmla="*/ 169998 h 3082277"/>
              <a:gd name="connsiteX117" fmla="*/ 871310 w 9890125"/>
              <a:gd name="connsiteY117" fmla="*/ 169998 h 3082277"/>
              <a:gd name="connsiteX118" fmla="*/ 1054743 w 9890125"/>
              <a:gd name="connsiteY118" fmla="*/ 185452 h 3082277"/>
              <a:gd name="connsiteX119" fmla="*/ 1070029 w 9890125"/>
              <a:gd name="connsiteY119" fmla="*/ 169998 h 3082277"/>
              <a:gd name="connsiteX120" fmla="*/ 1131174 w 9890125"/>
              <a:gd name="connsiteY120" fmla="*/ 139089 h 3082277"/>
              <a:gd name="connsiteX121" fmla="*/ 1161746 w 9890125"/>
              <a:gd name="connsiteY121" fmla="*/ 139089 h 3082277"/>
              <a:gd name="connsiteX122" fmla="*/ 1192318 w 9890125"/>
              <a:gd name="connsiteY122" fmla="*/ 139089 h 3082277"/>
              <a:gd name="connsiteX123" fmla="*/ 1207604 w 9890125"/>
              <a:gd name="connsiteY123" fmla="*/ 185452 h 3082277"/>
              <a:gd name="connsiteX124" fmla="*/ 1253463 w 9890125"/>
              <a:gd name="connsiteY124" fmla="*/ 185452 h 3082277"/>
              <a:gd name="connsiteX125" fmla="*/ 1559185 w 9890125"/>
              <a:gd name="connsiteY125" fmla="*/ 200906 h 3082277"/>
              <a:gd name="connsiteX126" fmla="*/ 2124772 w 9890125"/>
              <a:gd name="connsiteY126" fmla="*/ 200906 h 3082277"/>
              <a:gd name="connsiteX127" fmla="*/ 2415209 w 9890125"/>
              <a:gd name="connsiteY127" fmla="*/ 200906 h 3082277"/>
              <a:gd name="connsiteX128" fmla="*/ 2430495 w 9890125"/>
              <a:gd name="connsiteY128" fmla="*/ 200906 h 3082277"/>
              <a:gd name="connsiteX129" fmla="*/ 2690359 w 9890125"/>
              <a:gd name="connsiteY129" fmla="*/ 0 h 308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9890125" h="3082277">
                <a:moveTo>
                  <a:pt x="2690359" y="0"/>
                </a:moveTo>
                <a:cubicBezTo>
                  <a:pt x="2705645" y="0"/>
                  <a:pt x="2705645" y="0"/>
                  <a:pt x="2720931" y="0"/>
                </a:cubicBezTo>
                <a:cubicBezTo>
                  <a:pt x="2751503" y="0"/>
                  <a:pt x="2782075" y="15455"/>
                  <a:pt x="2797362" y="30909"/>
                </a:cubicBezTo>
                <a:cubicBezTo>
                  <a:pt x="2812648" y="61817"/>
                  <a:pt x="2797362" y="108180"/>
                  <a:pt x="2782075" y="123635"/>
                </a:cubicBezTo>
                <a:cubicBezTo>
                  <a:pt x="2751503" y="154543"/>
                  <a:pt x="2705645" y="185452"/>
                  <a:pt x="2675073" y="216361"/>
                </a:cubicBezTo>
                <a:cubicBezTo>
                  <a:pt x="2934937" y="216361"/>
                  <a:pt x="3210087" y="216361"/>
                  <a:pt x="3469951" y="216361"/>
                </a:cubicBezTo>
                <a:cubicBezTo>
                  <a:pt x="3668671" y="216361"/>
                  <a:pt x="3867391" y="216361"/>
                  <a:pt x="4081397" y="216361"/>
                </a:cubicBezTo>
                <a:cubicBezTo>
                  <a:pt x="4264830" y="216361"/>
                  <a:pt x="4448264" y="216361"/>
                  <a:pt x="4631697" y="216361"/>
                </a:cubicBezTo>
                <a:cubicBezTo>
                  <a:pt x="4845703" y="216361"/>
                  <a:pt x="5059709" y="216361"/>
                  <a:pt x="5258429" y="216361"/>
                </a:cubicBezTo>
                <a:cubicBezTo>
                  <a:pt x="5396004" y="216361"/>
                  <a:pt x="5533579" y="200906"/>
                  <a:pt x="5671154" y="200906"/>
                </a:cubicBezTo>
                <a:cubicBezTo>
                  <a:pt x="5762871" y="200906"/>
                  <a:pt x="5839301" y="200906"/>
                  <a:pt x="5931018" y="185452"/>
                </a:cubicBezTo>
                <a:cubicBezTo>
                  <a:pt x="6297885" y="185452"/>
                  <a:pt x="6664752" y="154543"/>
                  <a:pt x="7031619" y="139089"/>
                </a:cubicBezTo>
                <a:cubicBezTo>
                  <a:pt x="7062192" y="139089"/>
                  <a:pt x="7077478" y="123635"/>
                  <a:pt x="7108050" y="123635"/>
                </a:cubicBezTo>
                <a:cubicBezTo>
                  <a:pt x="7123336" y="123635"/>
                  <a:pt x="7123336" y="123635"/>
                  <a:pt x="7138622" y="139089"/>
                </a:cubicBezTo>
                <a:cubicBezTo>
                  <a:pt x="7138622" y="139089"/>
                  <a:pt x="7153908" y="139089"/>
                  <a:pt x="7153908" y="139089"/>
                </a:cubicBezTo>
                <a:cubicBezTo>
                  <a:pt x="7169194" y="139089"/>
                  <a:pt x="7199767" y="139089"/>
                  <a:pt x="7215053" y="139089"/>
                </a:cubicBezTo>
                <a:cubicBezTo>
                  <a:pt x="7413772" y="123635"/>
                  <a:pt x="7597206" y="123635"/>
                  <a:pt x="7795925" y="108180"/>
                </a:cubicBezTo>
                <a:cubicBezTo>
                  <a:pt x="8025217" y="108180"/>
                  <a:pt x="8269795" y="92726"/>
                  <a:pt x="8499087" y="77272"/>
                </a:cubicBezTo>
                <a:cubicBezTo>
                  <a:pt x="8697807" y="61817"/>
                  <a:pt x="8881241" y="61817"/>
                  <a:pt x="9079960" y="46363"/>
                </a:cubicBezTo>
                <a:cubicBezTo>
                  <a:pt x="9141105" y="46363"/>
                  <a:pt x="9186963" y="46363"/>
                  <a:pt x="9248108" y="46363"/>
                </a:cubicBezTo>
                <a:cubicBezTo>
                  <a:pt x="9263394" y="46363"/>
                  <a:pt x="9278680" y="46363"/>
                  <a:pt x="9309252" y="46363"/>
                </a:cubicBezTo>
                <a:cubicBezTo>
                  <a:pt x="9339824" y="46363"/>
                  <a:pt x="9370397" y="46363"/>
                  <a:pt x="9416255" y="30909"/>
                </a:cubicBezTo>
                <a:cubicBezTo>
                  <a:pt x="9431541" y="30909"/>
                  <a:pt x="9446827" y="30909"/>
                  <a:pt x="9446827" y="30909"/>
                </a:cubicBezTo>
                <a:cubicBezTo>
                  <a:pt x="9462113" y="30909"/>
                  <a:pt x="9462113" y="30909"/>
                  <a:pt x="9462113" y="30909"/>
                </a:cubicBezTo>
                <a:cubicBezTo>
                  <a:pt x="9492686" y="46363"/>
                  <a:pt x="9523258" y="46363"/>
                  <a:pt x="9553830" y="46363"/>
                </a:cubicBezTo>
                <a:cubicBezTo>
                  <a:pt x="9599689" y="46363"/>
                  <a:pt x="9630261" y="46363"/>
                  <a:pt x="9676119" y="46363"/>
                </a:cubicBezTo>
                <a:cubicBezTo>
                  <a:pt x="9691405" y="46363"/>
                  <a:pt x="9706691" y="46363"/>
                  <a:pt x="9721978" y="46363"/>
                </a:cubicBezTo>
                <a:cubicBezTo>
                  <a:pt x="9737264" y="61817"/>
                  <a:pt x="9752550" y="61817"/>
                  <a:pt x="9767836" y="61817"/>
                </a:cubicBezTo>
                <a:cubicBezTo>
                  <a:pt x="9783122" y="61817"/>
                  <a:pt x="9798408" y="77272"/>
                  <a:pt x="9813694" y="77272"/>
                </a:cubicBezTo>
                <a:cubicBezTo>
                  <a:pt x="9828980" y="77272"/>
                  <a:pt x="9828980" y="92726"/>
                  <a:pt x="9844267" y="92726"/>
                </a:cubicBezTo>
                <a:cubicBezTo>
                  <a:pt x="9859553" y="108180"/>
                  <a:pt x="9859553" y="108180"/>
                  <a:pt x="9874839" y="123635"/>
                </a:cubicBezTo>
                <a:cubicBezTo>
                  <a:pt x="9874839" y="139089"/>
                  <a:pt x="9890125" y="154543"/>
                  <a:pt x="9890125" y="169998"/>
                </a:cubicBezTo>
                <a:cubicBezTo>
                  <a:pt x="9890125" y="185452"/>
                  <a:pt x="9874839" y="200906"/>
                  <a:pt x="9859553" y="216361"/>
                </a:cubicBezTo>
                <a:cubicBezTo>
                  <a:pt x="9844267" y="231815"/>
                  <a:pt x="9828980" y="247269"/>
                  <a:pt x="9813694" y="247269"/>
                </a:cubicBezTo>
                <a:cubicBezTo>
                  <a:pt x="9813694" y="355449"/>
                  <a:pt x="9813694" y="448175"/>
                  <a:pt x="9813694" y="556355"/>
                </a:cubicBezTo>
                <a:cubicBezTo>
                  <a:pt x="9813694" y="695445"/>
                  <a:pt x="9813694" y="834533"/>
                  <a:pt x="9813694" y="958168"/>
                </a:cubicBezTo>
                <a:cubicBezTo>
                  <a:pt x="9813694" y="1004531"/>
                  <a:pt x="9813694" y="1050894"/>
                  <a:pt x="9813694" y="1097257"/>
                </a:cubicBezTo>
                <a:cubicBezTo>
                  <a:pt x="9813694" y="1097257"/>
                  <a:pt x="9813694" y="1097257"/>
                  <a:pt x="9828980" y="1112711"/>
                </a:cubicBezTo>
                <a:cubicBezTo>
                  <a:pt x="9844267" y="1143619"/>
                  <a:pt x="9844267" y="1174528"/>
                  <a:pt x="9813694" y="1205437"/>
                </a:cubicBezTo>
                <a:cubicBezTo>
                  <a:pt x="9798408" y="1313617"/>
                  <a:pt x="9798408" y="1421797"/>
                  <a:pt x="9783122" y="1514523"/>
                </a:cubicBezTo>
                <a:cubicBezTo>
                  <a:pt x="9783122" y="1607249"/>
                  <a:pt x="9767836" y="1684521"/>
                  <a:pt x="9767836" y="1777246"/>
                </a:cubicBezTo>
                <a:cubicBezTo>
                  <a:pt x="9767836" y="1869972"/>
                  <a:pt x="9752550" y="1962698"/>
                  <a:pt x="9767836" y="2055424"/>
                </a:cubicBezTo>
                <a:cubicBezTo>
                  <a:pt x="9767836" y="2148150"/>
                  <a:pt x="9767836" y="2240876"/>
                  <a:pt x="9783122" y="2318147"/>
                </a:cubicBezTo>
                <a:cubicBezTo>
                  <a:pt x="9783122" y="2333602"/>
                  <a:pt x="9783122" y="2349056"/>
                  <a:pt x="9767836" y="2364510"/>
                </a:cubicBezTo>
                <a:cubicBezTo>
                  <a:pt x="9767836" y="2379965"/>
                  <a:pt x="9767836" y="2395419"/>
                  <a:pt x="9767836" y="2410873"/>
                </a:cubicBezTo>
                <a:cubicBezTo>
                  <a:pt x="9767836" y="2426328"/>
                  <a:pt x="9752550" y="2441782"/>
                  <a:pt x="9752550" y="2457236"/>
                </a:cubicBezTo>
                <a:cubicBezTo>
                  <a:pt x="9737264" y="2472691"/>
                  <a:pt x="9721978" y="2503599"/>
                  <a:pt x="9706691" y="2503599"/>
                </a:cubicBezTo>
                <a:cubicBezTo>
                  <a:pt x="9691405" y="2519053"/>
                  <a:pt x="9676119" y="2519053"/>
                  <a:pt x="9660833" y="2534508"/>
                </a:cubicBezTo>
                <a:cubicBezTo>
                  <a:pt x="9630261" y="2534508"/>
                  <a:pt x="9614975" y="2534508"/>
                  <a:pt x="9599689" y="2549962"/>
                </a:cubicBezTo>
                <a:cubicBezTo>
                  <a:pt x="9569116" y="2549962"/>
                  <a:pt x="9538544" y="2565416"/>
                  <a:pt x="9507972" y="2565416"/>
                </a:cubicBezTo>
                <a:cubicBezTo>
                  <a:pt x="9446827" y="2580871"/>
                  <a:pt x="9370397" y="2596325"/>
                  <a:pt x="9309252" y="2596325"/>
                </a:cubicBezTo>
                <a:cubicBezTo>
                  <a:pt x="9248108" y="2611779"/>
                  <a:pt x="9171677" y="2611779"/>
                  <a:pt x="9095246" y="2611779"/>
                </a:cubicBezTo>
                <a:cubicBezTo>
                  <a:pt x="9064674" y="2627234"/>
                  <a:pt x="9049388" y="2627234"/>
                  <a:pt x="9018816" y="2627234"/>
                </a:cubicBezTo>
                <a:cubicBezTo>
                  <a:pt x="8957671" y="2611779"/>
                  <a:pt x="8896527" y="2596325"/>
                  <a:pt x="8835382" y="2580871"/>
                </a:cubicBezTo>
                <a:cubicBezTo>
                  <a:pt x="8789524" y="2580871"/>
                  <a:pt x="8743665" y="2580871"/>
                  <a:pt x="8697807" y="2580871"/>
                </a:cubicBezTo>
                <a:cubicBezTo>
                  <a:pt x="8667235" y="2580871"/>
                  <a:pt x="8636662" y="2565416"/>
                  <a:pt x="8606090" y="2565416"/>
                </a:cubicBezTo>
                <a:cubicBezTo>
                  <a:pt x="8575518" y="2565416"/>
                  <a:pt x="8544946" y="2580871"/>
                  <a:pt x="8499087" y="2580871"/>
                </a:cubicBezTo>
                <a:cubicBezTo>
                  <a:pt x="8392084" y="2580871"/>
                  <a:pt x="8269795" y="2580871"/>
                  <a:pt x="8147507" y="2596325"/>
                </a:cubicBezTo>
                <a:cubicBezTo>
                  <a:pt x="7933501" y="2596325"/>
                  <a:pt x="7719495" y="2611779"/>
                  <a:pt x="7505489" y="2611779"/>
                </a:cubicBezTo>
                <a:cubicBezTo>
                  <a:pt x="7398486" y="2611779"/>
                  <a:pt x="7276197" y="2627234"/>
                  <a:pt x="7169194" y="2627234"/>
                </a:cubicBezTo>
                <a:cubicBezTo>
                  <a:pt x="7062192" y="2627234"/>
                  <a:pt x="6955189" y="2627234"/>
                  <a:pt x="6848186" y="2642688"/>
                </a:cubicBezTo>
                <a:cubicBezTo>
                  <a:pt x="6802327" y="2642688"/>
                  <a:pt x="6756469" y="2642688"/>
                  <a:pt x="6710611" y="2642688"/>
                </a:cubicBezTo>
                <a:cubicBezTo>
                  <a:pt x="6649466" y="2658142"/>
                  <a:pt x="6588322" y="2658142"/>
                  <a:pt x="6527177" y="2658142"/>
                </a:cubicBezTo>
                <a:cubicBezTo>
                  <a:pt x="6420174" y="2673597"/>
                  <a:pt x="6313171" y="2689051"/>
                  <a:pt x="6190882" y="2689051"/>
                </a:cubicBezTo>
                <a:cubicBezTo>
                  <a:pt x="5992163" y="2719960"/>
                  <a:pt x="5778157" y="2735414"/>
                  <a:pt x="5564151" y="2735414"/>
                </a:cubicBezTo>
                <a:cubicBezTo>
                  <a:pt x="5548865" y="2750868"/>
                  <a:pt x="5548865" y="2750868"/>
                  <a:pt x="5548865" y="2750868"/>
                </a:cubicBezTo>
                <a:cubicBezTo>
                  <a:pt x="5518293" y="2781777"/>
                  <a:pt x="5472434" y="2828140"/>
                  <a:pt x="5441862" y="2859048"/>
                </a:cubicBezTo>
                <a:cubicBezTo>
                  <a:pt x="5411290" y="2889957"/>
                  <a:pt x="5380717" y="2889957"/>
                  <a:pt x="5350145" y="2859048"/>
                </a:cubicBezTo>
                <a:cubicBezTo>
                  <a:pt x="5334859" y="2843594"/>
                  <a:pt x="5334859" y="2797231"/>
                  <a:pt x="5350145" y="2781777"/>
                </a:cubicBezTo>
                <a:cubicBezTo>
                  <a:pt x="5365431" y="2766323"/>
                  <a:pt x="5365431" y="2766323"/>
                  <a:pt x="5380717" y="2750868"/>
                </a:cubicBezTo>
                <a:cubicBezTo>
                  <a:pt x="5319573" y="2750868"/>
                  <a:pt x="5258429" y="2750868"/>
                  <a:pt x="5212570" y="2750868"/>
                </a:cubicBezTo>
                <a:cubicBezTo>
                  <a:pt x="5105567" y="2766323"/>
                  <a:pt x="4998564" y="2766323"/>
                  <a:pt x="4891561" y="2766323"/>
                </a:cubicBezTo>
                <a:cubicBezTo>
                  <a:pt x="4677556" y="2781777"/>
                  <a:pt x="4478836" y="2781777"/>
                  <a:pt x="4280116" y="2797231"/>
                </a:cubicBezTo>
                <a:cubicBezTo>
                  <a:pt x="4188399" y="2797231"/>
                  <a:pt x="4081397" y="2797231"/>
                  <a:pt x="3974393" y="2812685"/>
                </a:cubicBezTo>
                <a:cubicBezTo>
                  <a:pt x="3867391" y="2812685"/>
                  <a:pt x="3745102" y="2812685"/>
                  <a:pt x="3622813" y="2812685"/>
                </a:cubicBezTo>
                <a:cubicBezTo>
                  <a:pt x="3393521" y="2828140"/>
                  <a:pt x="3164229" y="2828140"/>
                  <a:pt x="2934937" y="2828140"/>
                </a:cubicBezTo>
                <a:cubicBezTo>
                  <a:pt x="2736217" y="2843594"/>
                  <a:pt x="2537497" y="2843594"/>
                  <a:pt x="2338778" y="2859048"/>
                </a:cubicBezTo>
                <a:cubicBezTo>
                  <a:pt x="2262347" y="2859048"/>
                  <a:pt x="2185917" y="2874503"/>
                  <a:pt x="2109486" y="2874503"/>
                </a:cubicBezTo>
                <a:cubicBezTo>
                  <a:pt x="2078914" y="2874503"/>
                  <a:pt x="2063628" y="2874503"/>
                  <a:pt x="2033055" y="2874503"/>
                </a:cubicBezTo>
                <a:cubicBezTo>
                  <a:pt x="1910766" y="2889957"/>
                  <a:pt x="1788477" y="2905411"/>
                  <a:pt x="1666188" y="2920866"/>
                </a:cubicBezTo>
                <a:cubicBezTo>
                  <a:pt x="1436896" y="2951774"/>
                  <a:pt x="1207604" y="2982683"/>
                  <a:pt x="978313" y="3013592"/>
                </a:cubicBezTo>
                <a:cubicBezTo>
                  <a:pt x="917168" y="3029046"/>
                  <a:pt x="871310" y="3029046"/>
                  <a:pt x="810165" y="3029046"/>
                </a:cubicBezTo>
                <a:cubicBezTo>
                  <a:pt x="764307" y="3044500"/>
                  <a:pt x="718448" y="3044500"/>
                  <a:pt x="672590" y="3059954"/>
                </a:cubicBezTo>
                <a:cubicBezTo>
                  <a:pt x="596159" y="3059954"/>
                  <a:pt x="535015" y="3059954"/>
                  <a:pt x="473870" y="3075409"/>
                </a:cubicBezTo>
                <a:cubicBezTo>
                  <a:pt x="458584" y="3075409"/>
                  <a:pt x="443298" y="3075409"/>
                  <a:pt x="443298" y="3075409"/>
                </a:cubicBezTo>
                <a:cubicBezTo>
                  <a:pt x="428012" y="3075409"/>
                  <a:pt x="428012" y="3075409"/>
                  <a:pt x="412726" y="3075409"/>
                </a:cubicBezTo>
                <a:cubicBezTo>
                  <a:pt x="397440" y="3090863"/>
                  <a:pt x="366867" y="3075409"/>
                  <a:pt x="351581" y="3075409"/>
                </a:cubicBezTo>
                <a:cubicBezTo>
                  <a:pt x="259864" y="3075409"/>
                  <a:pt x="168148" y="3059954"/>
                  <a:pt x="76431" y="3059954"/>
                </a:cubicBezTo>
                <a:cubicBezTo>
                  <a:pt x="61145" y="3059954"/>
                  <a:pt x="45859" y="3044500"/>
                  <a:pt x="30572" y="3029046"/>
                </a:cubicBezTo>
                <a:cubicBezTo>
                  <a:pt x="15286" y="3013592"/>
                  <a:pt x="0" y="2998137"/>
                  <a:pt x="0" y="2982683"/>
                </a:cubicBezTo>
                <a:cubicBezTo>
                  <a:pt x="0" y="2936320"/>
                  <a:pt x="45859" y="2889957"/>
                  <a:pt x="76431" y="2905411"/>
                </a:cubicBezTo>
                <a:cubicBezTo>
                  <a:pt x="137575" y="2905411"/>
                  <a:pt x="198720" y="2905411"/>
                  <a:pt x="259864" y="2905411"/>
                </a:cubicBezTo>
                <a:cubicBezTo>
                  <a:pt x="259864" y="2905411"/>
                  <a:pt x="259864" y="2889957"/>
                  <a:pt x="259864" y="2874503"/>
                </a:cubicBezTo>
                <a:cubicBezTo>
                  <a:pt x="259864" y="2859048"/>
                  <a:pt x="259864" y="2843594"/>
                  <a:pt x="259864" y="2828140"/>
                </a:cubicBezTo>
                <a:cubicBezTo>
                  <a:pt x="259864" y="2797231"/>
                  <a:pt x="259864" y="2766323"/>
                  <a:pt x="259864" y="2735414"/>
                </a:cubicBezTo>
                <a:cubicBezTo>
                  <a:pt x="244578" y="2689051"/>
                  <a:pt x="244578" y="2642688"/>
                  <a:pt x="244578" y="2611779"/>
                </a:cubicBezTo>
                <a:cubicBezTo>
                  <a:pt x="244578" y="2580871"/>
                  <a:pt x="244578" y="2534508"/>
                  <a:pt x="244578" y="2503599"/>
                </a:cubicBezTo>
                <a:cubicBezTo>
                  <a:pt x="244578" y="2426328"/>
                  <a:pt x="244578" y="2364510"/>
                  <a:pt x="244578" y="2287239"/>
                </a:cubicBezTo>
                <a:cubicBezTo>
                  <a:pt x="229292" y="2287239"/>
                  <a:pt x="214006" y="2271784"/>
                  <a:pt x="198720" y="2256330"/>
                </a:cubicBezTo>
                <a:cubicBezTo>
                  <a:pt x="183434" y="2240876"/>
                  <a:pt x="183434" y="2225421"/>
                  <a:pt x="183434" y="2209967"/>
                </a:cubicBezTo>
                <a:cubicBezTo>
                  <a:pt x="183434" y="2194513"/>
                  <a:pt x="183434" y="2163604"/>
                  <a:pt x="198720" y="2148150"/>
                </a:cubicBezTo>
                <a:cubicBezTo>
                  <a:pt x="214006" y="2132696"/>
                  <a:pt x="229292" y="2132696"/>
                  <a:pt x="244578" y="2117241"/>
                </a:cubicBezTo>
                <a:cubicBezTo>
                  <a:pt x="244578" y="2101787"/>
                  <a:pt x="244578" y="2101787"/>
                  <a:pt x="244578" y="2086333"/>
                </a:cubicBezTo>
                <a:cubicBezTo>
                  <a:pt x="244578" y="1931790"/>
                  <a:pt x="229292" y="1777246"/>
                  <a:pt x="229292" y="1622703"/>
                </a:cubicBezTo>
                <a:cubicBezTo>
                  <a:pt x="229292" y="1607249"/>
                  <a:pt x="229292" y="1591795"/>
                  <a:pt x="229292" y="1560886"/>
                </a:cubicBezTo>
                <a:cubicBezTo>
                  <a:pt x="229292" y="1514523"/>
                  <a:pt x="229292" y="1468160"/>
                  <a:pt x="229292" y="1421797"/>
                </a:cubicBezTo>
                <a:cubicBezTo>
                  <a:pt x="229292" y="1359980"/>
                  <a:pt x="229292" y="1298163"/>
                  <a:pt x="229292" y="1236345"/>
                </a:cubicBezTo>
                <a:cubicBezTo>
                  <a:pt x="229292" y="1159074"/>
                  <a:pt x="229292" y="1066348"/>
                  <a:pt x="244578" y="989077"/>
                </a:cubicBezTo>
                <a:cubicBezTo>
                  <a:pt x="214006" y="973622"/>
                  <a:pt x="214006" y="927259"/>
                  <a:pt x="244578" y="911805"/>
                </a:cubicBezTo>
                <a:cubicBezTo>
                  <a:pt x="244578" y="849987"/>
                  <a:pt x="244578" y="788170"/>
                  <a:pt x="244578" y="726353"/>
                </a:cubicBezTo>
                <a:cubicBezTo>
                  <a:pt x="244578" y="664536"/>
                  <a:pt x="244578" y="587264"/>
                  <a:pt x="244578" y="509993"/>
                </a:cubicBezTo>
                <a:cubicBezTo>
                  <a:pt x="244578" y="448175"/>
                  <a:pt x="244578" y="386358"/>
                  <a:pt x="259864" y="324541"/>
                </a:cubicBezTo>
                <a:cubicBezTo>
                  <a:pt x="259864" y="293632"/>
                  <a:pt x="259864" y="262724"/>
                  <a:pt x="259864" y="231815"/>
                </a:cubicBezTo>
                <a:cubicBezTo>
                  <a:pt x="259864" y="231815"/>
                  <a:pt x="275150" y="231815"/>
                  <a:pt x="275150" y="216361"/>
                </a:cubicBezTo>
                <a:cubicBezTo>
                  <a:pt x="259864" y="216361"/>
                  <a:pt x="259864" y="200906"/>
                  <a:pt x="259864" y="200906"/>
                </a:cubicBezTo>
                <a:cubicBezTo>
                  <a:pt x="259864" y="169998"/>
                  <a:pt x="290437" y="139089"/>
                  <a:pt x="321009" y="139089"/>
                </a:cubicBezTo>
                <a:cubicBezTo>
                  <a:pt x="428012" y="154543"/>
                  <a:pt x="550301" y="154543"/>
                  <a:pt x="657304" y="169998"/>
                </a:cubicBezTo>
                <a:cubicBezTo>
                  <a:pt x="733734" y="169998"/>
                  <a:pt x="794879" y="169998"/>
                  <a:pt x="871310" y="169998"/>
                </a:cubicBezTo>
                <a:cubicBezTo>
                  <a:pt x="932454" y="169998"/>
                  <a:pt x="993599" y="185452"/>
                  <a:pt x="1054743" y="185452"/>
                </a:cubicBezTo>
                <a:cubicBezTo>
                  <a:pt x="1070029" y="185452"/>
                  <a:pt x="1070029" y="169998"/>
                  <a:pt x="1070029" y="169998"/>
                </a:cubicBezTo>
                <a:cubicBezTo>
                  <a:pt x="1085315" y="154543"/>
                  <a:pt x="1100602" y="154543"/>
                  <a:pt x="1131174" y="139089"/>
                </a:cubicBezTo>
                <a:cubicBezTo>
                  <a:pt x="1131174" y="139089"/>
                  <a:pt x="1146460" y="139089"/>
                  <a:pt x="1161746" y="139089"/>
                </a:cubicBezTo>
                <a:cubicBezTo>
                  <a:pt x="1161746" y="139089"/>
                  <a:pt x="1177032" y="139089"/>
                  <a:pt x="1192318" y="139089"/>
                </a:cubicBezTo>
                <a:cubicBezTo>
                  <a:pt x="1207604" y="154543"/>
                  <a:pt x="1207604" y="169998"/>
                  <a:pt x="1207604" y="185452"/>
                </a:cubicBezTo>
                <a:cubicBezTo>
                  <a:pt x="1222891" y="185452"/>
                  <a:pt x="1238177" y="185452"/>
                  <a:pt x="1253463" y="185452"/>
                </a:cubicBezTo>
                <a:cubicBezTo>
                  <a:pt x="1360466" y="200906"/>
                  <a:pt x="1452182" y="200906"/>
                  <a:pt x="1559185" y="200906"/>
                </a:cubicBezTo>
                <a:cubicBezTo>
                  <a:pt x="1757905" y="200906"/>
                  <a:pt x="1941339" y="200906"/>
                  <a:pt x="2124772" y="200906"/>
                </a:cubicBezTo>
                <a:cubicBezTo>
                  <a:pt x="2231775" y="200906"/>
                  <a:pt x="2323492" y="200906"/>
                  <a:pt x="2415209" y="200906"/>
                </a:cubicBezTo>
                <a:cubicBezTo>
                  <a:pt x="2415209" y="200906"/>
                  <a:pt x="2430495" y="200906"/>
                  <a:pt x="2430495" y="200906"/>
                </a:cubicBezTo>
                <a:cubicBezTo>
                  <a:pt x="2506925" y="139089"/>
                  <a:pt x="2598642" y="61817"/>
                  <a:pt x="2690359" y="0"/>
                </a:cubicBezTo>
                <a:close/>
              </a:path>
            </a:pathLst>
          </a:custGeom>
          <a:ln w="28575">
            <a:solidFill>
              <a:srgbClr val="132F95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Grp="1"/>
          </p:cNvSpPr>
          <p:nvPr>
            <p:ph type="pic" sz="quarter" idx="10"/>
          </p:nvPr>
        </p:nvSpPr>
        <p:spPr>
          <a:xfrm>
            <a:off x="1688887" y="1971266"/>
            <a:ext cx="3912186" cy="2145650"/>
          </a:xfrm>
          <a:custGeom>
            <a:avLst/>
            <a:gdLst>
              <a:gd name="connsiteX0" fmla="*/ 2225888 w 3912186"/>
              <a:gd name="connsiteY0" fmla="*/ 409 h 2145650"/>
              <a:gd name="connsiteX1" fmla="*/ 3006938 w 3912186"/>
              <a:gd name="connsiteY1" fmla="*/ 28984 h 2145650"/>
              <a:gd name="connsiteX2" fmla="*/ 3702263 w 3912186"/>
              <a:gd name="connsiteY2" fmla="*/ 95659 h 2145650"/>
              <a:gd name="connsiteX3" fmla="*/ 3797513 w 3912186"/>
              <a:gd name="connsiteY3" fmla="*/ 133759 h 2145650"/>
              <a:gd name="connsiteX4" fmla="*/ 3835613 w 3912186"/>
              <a:gd name="connsiteY4" fmla="*/ 343309 h 2145650"/>
              <a:gd name="connsiteX5" fmla="*/ 3854663 w 3912186"/>
              <a:gd name="connsiteY5" fmla="*/ 619534 h 2145650"/>
              <a:gd name="connsiteX6" fmla="*/ 3911813 w 3912186"/>
              <a:gd name="connsiteY6" fmla="*/ 1019584 h 2145650"/>
              <a:gd name="connsiteX7" fmla="*/ 3873713 w 3912186"/>
              <a:gd name="connsiteY7" fmla="*/ 1238659 h 2145650"/>
              <a:gd name="connsiteX8" fmla="*/ 3768938 w 3912186"/>
              <a:gd name="connsiteY8" fmla="*/ 1372009 h 2145650"/>
              <a:gd name="connsiteX9" fmla="*/ 3397463 w 3912186"/>
              <a:gd name="connsiteY9" fmla="*/ 1419634 h 2145650"/>
              <a:gd name="connsiteX10" fmla="*/ 2730713 w 3912186"/>
              <a:gd name="connsiteY10" fmla="*/ 1438684 h 2145650"/>
              <a:gd name="connsiteX11" fmla="*/ 2092538 w 3912186"/>
              <a:gd name="connsiteY11" fmla="*/ 1457734 h 2145650"/>
              <a:gd name="connsiteX12" fmla="*/ 1702013 w 3912186"/>
              <a:gd name="connsiteY12" fmla="*/ 1438684 h 2145650"/>
              <a:gd name="connsiteX13" fmla="*/ 1616288 w 3912186"/>
              <a:gd name="connsiteY13" fmla="*/ 1581559 h 2145650"/>
              <a:gd name="connsiteX14" fmla="*/ 1454363 w 3912186"/>
              <a:gd name="connsiteY14" fmla="*/ 1829209 h 2145650"/>
              <a:gd name="connsiteX15" fmla="*/ 1073363 w 3912186"/>
              <a:gd name="connsiteY15" fmla="*/ 2095909 h 2145650"/>
              <a:gd name="connsiteX16" fmla="*/ 1016213 w 3912186"/>
              <a:gd name="connsiteY16" fmla="*/ 2143534 h 2145650"/>
              <a:gd name="connsiteX17" fmla="*/ 997163 w 3912186"/>
              <a:gd name="connsiteY17" fmla="*/ 2105434 h 2145650"/>
              <a:gd name="connsiteX18" fmla="*/ 1111463 w 3912186"/>
              <a:gd name="connsiteY18" fmla="*/ 1838734 h 2145650"/>
              <a:gd name="connsiteX19" fmla="*/ 1159088 w 3912186"/>
              <a:gd name="connsiteY19" fmla="*/ 1648234 h 2145650"/>
              <a:gd name="connsiteX20" fmla="*/ 1120988 w 3912186"/>
              <a:gd name="connsiteY20" fmla="*/ 1467259 h 2145650"/>
              <a:gd name="connsiteX21" fmla="*/ 978113 w 3912186"/>
              <a:gd name="connsiteY21" fmla="*/ 1410109 h 2145650"/>
              <a:gd name="connsiteX22" fmla="*/ 597113 w 3912186"/>
              <a:gd name="connsiteY22" fmla="*/ 1448209 h 2145650"/>
              <a:gd name="connsiteX23" fmla="*/ 254213 w 3912186"/>
              <a:gd name="connsiteY23" fmla="*/ 1391059 h 2145650"/>
              <a:gd name="connsiteX24" fmla="*/ 63713 w 3912186"/>
              <a:gd name="connsiteY24" fmla="*/ 1286284 h 2145650"/>
              <a:gd name="connsiteX25" fmla="*/ 6563 w 3912186"/>
              <a:gd name="connsiteY25" fmla="*/ 733834 h 2145650"/>
              <a:gd name="connsiteX26" fmla="*/ 6563 w 3912186"/>
              <a:gd name="connsiteY26" fmla="*/ 438559 h 2145650"/>
              <a:gd name="connsiteX27" fmla="*/ 54188 w 3912186"/>
              <a:gd name="connsiteY27" fmla="*/ 200434 h 2145650"/>
              <a:gd name="connsiteX28" fmla="*/ 197063 w 3912186"/>
              <a:gd name="connsiteY28" fmla="*/ 133759 h 2145650"/>
              <a:gd name="connsiteX29" fmla="*/ 482813 w 3912186"/>
              <a:gd name="connsiteY29" fmla="*/ 105184 h 2145650"/>
              <a:gd name="connsiteX30" fmla="*/ 1349588 w 3912186"/>
              <a:gd name="connsiteY30" fmla="*/ 48034 h 2145650"/>
              <a:gd name="connsiteX31" fmla="*/ 2225888 w 3912186"/>
              <a:gd name="connsiteY31" fmla="*/ 409 h 214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12186" h="2145650">
                <a:moveTo>
                  <a:pt x="2225888" y="409"/>
                </a:moveTo>
                <a:cubicBezTo>
                  <a:pt x="2502113" y="-2766"/>
                  <a:pt x="2760876" y="13109"/>
                  <a:pt x="3006938" y="28984"/>
                </a:cubicBezTo>
                <a:cubicBezTo>
                  <a:pt x="3253001" y="44859"/>
                  <a:pt x="3570501" y="78197"/>
                  <a:pt x="3702263" y="95659"/>
                </a:cubicBezTo>
                <a:cubicBezTo>
                  <a:pt x="3834025" y="113121"/>
                  <a:pt x="3775288" y="92484"/>
                  <a:pt x="3797513" y="133759"/>
                </a:cubicBezTo>
                <a:cubicBezTo>
                  <a:pt x="3819738" y="175034"/>
                  <a:pt x="3826088" y="262347"/>
                  <a:pt x="3835613" y="343309"/>
                </a:cubicBezTo>
                <a:cubicBezTo>
                  <a:pt x="3845138" y="424271"/>
                  <a:pt x="3841963" y="506822"/>
                  <a:pt x="3854663" y="619534"/>
                </a:cubicBezTo>
                <a:cubicBezTo>
                  <a:pt x="3867363" y="732246"/>
                  <a:pt x="3908638" y="916397"/>
                  <a:pt x="3911813" y="1019584"/>
                </a:cubicBezTo>
                <a:cubicBezTo>
                  <a:pt x="3914988" y="1122771"/>
                  <a:pt x="3897525" y="1179922"/>
                  <a:pt x="3873713" y="1238659"/>
                </a:cubicBezTo>
                <a:cubicBezTo>
                  <a:pt x="3849901" y="1297396"/>
                  <a:pt x="3848313" y="1341847"/>
                  <a:pt x="3768938" y="1372009"/>
                </a:cubicBezTo>
                <a:cubicBezTo>
                  <a:pt x="3689563" y="1402172"/>
                  <a:pt x="3570500" y="1408522"/>
                  <a:pt x="3397463" y="1419634"/>
                </a:cubicBezTo>
                <a:cubicBezTo>
                  <a:pt x="3224426" y="1430746"/>
                  <a:pt x="2730713" y="1438684"/>
                  <a:pt x="2730713" y="1438684"/>
                </a:cubicBezTo>
                <a:cubicBezTo>
                  <a:pt x="2513226" y="1445034"/>
                  <a:pt x="2263988" y="1457734"/>
                  <a:pt x="2092538" y="1457734"/>
                </a:cubicBezTo>
                <a:cubicBezTo>
                  <a:pt x="1921088" y="1457734"/>
                  <a:pt x="1781388" y="1418047"/>
                  <a:pt x="1702013" y="1438684"/>
                </a:cubicBezTo>
                <a:cubicBezTo>
                  <a:pt x="1622638" y="1459321"/>
                  <a:pt x="1657563" y="1516472"/>
                  <a:pt x="1616288" y="1581559"/>
                </a:cubicBezTo>
                <a:cubicBezTo>
                  <a:pt x="1575013" y="1646647"/>
                  <a:pt x="1544851" y="1743484"/>
                  <a:pt x="1454363" y="1829209"/>
                </a:cubicBezTo>
                <a:cubicBezTo>
                  <a:pt x="1363876" y="1914934"/>
                  <a:pt x="1146388" y="2043522"/>
                  <a:pt x="1073363" y="2095909"/>
                </a:cubicBezTo>
                <a:cubicBezTo>
                  <a:pt x="1000338" y="2148296"/>
                  <a:pt x="1016213" y="2143534"/>
                  <a:pt x="1016213" y="2143534"/>
                </a:cubicBezTo>
                <a:cubicBezTo>
                  <a:pt x="1003513" y="2145121"/>
                  <a:pt x="981288" y="2156234"/>
                  <a:pt x="997163" y="2105434"/>
                </a:cubicBezTo>
                <a:cubicBezTo>
                  <a:pt x="1013038" y="2054634"/>
                  <a:pt x="1084476" y="1914934"/>
                  <a:pt x="1111463" y="1838734"/>
                </a:cubicBezTo>
                <a:cubicBezTo>
                  <a:pt x="1138451" y="1762534"/>
                  <a:pt x="1157501" y="1710146"/>
                  <a:pt x="1159088" y="1648234"/>
                </a:cubicBezTo>
                <a:cubicBezTo>
                  <a:pt x="1160675" y="1586322"/>
                  <a:pt x="1151151" y="1506947"/>
                  <a:pt x="1120988" y="1467259"/>
                </a:cubicBezTo>
                <a:cubicBezTo>
                  <a:pt x="1090826" y="1427572"/>
                  <a:pt x="1065425" y="1413284"/>
                  <a:pt x="978113" y="1410109"/>
                </a:cubicBezTo>
                <a:cubicBezTo>
                  <a:pt x="890801" y="1406934"/>
                  <a:pt x="717763" y="1451384"/>
                  <a:pt x="597113" y="1448209"/>
                </a:cubicBezTo>
                <a:cubicBezTo>
                  <a:pt x="476463" y="1445034"/>
                  <a:pt x="343113" y="1418047"/>
                  <a:pt x="254213" y="1391059"/>
                </a:cubicBezTo>
                <a:cubicBezTo>
                  <a:pt x="165313" y="1364072"/>
                  <a:pt x="104988" y="1395822"/>
                  <a:pt x="63713" y="1286284"/>
                </a:cubicBezTo>
                <a:cubicBezTo>
                  <a:pt x="22438" y="1176746"/>
                  <a:pt x="16088" y="875122"/>
                  <a:pt x="6563" y="733834"/>
                </a:cubicBezTo>
                <a:cubicBezTo>
                  <a:pt x="-2962" y="592547"/>
                  <a:pt x="-1375" y="521109"/>
                  <a:pt x="6563" y="438559"/>
                </a:cubicBezTo>
                <a:cubicBezTo>
                  <a:pt x="14500" y="356009"/>
                  <a:pt x="22438" y="251234"/>
                  <a:pt x="54188" y="200434"/>
                </a:cubicBezTo>
                <a:cubicBezTo>
                  <a:pt x="85938" y="149634"/>
                  <a:pt x="125626" y="149634"/>
                  <a:pt x="197063" y="133759"/>
                </a:cubicBezTo>
                <a:cubicBezTo>
                  <a:pt x="268500" y="117884"/>
                  <a:pt x="482813" y="105184"/>
                  <a:pt x="482813" y="105184"/>
                </a:cubicBezTo>
                <a:lnTo>
                  <a:pt x="1349588" y="48034"/>
                </a:lnTo>
                <a:cubicBezTo>
                  <a:pt x="1640100" y="30572"/>
                  <a:pt x="1949663" y="3584"/>
                  <a:pt x="2225888" y="4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 8"/>
          <p:cNvSpPr>
            <a:spLocks noGrp="1"/>
          </p:cNvSpPr>
          <p:nvPr>
            <p:ph type="pic" sz="quarter" idx="11"/>
          </p:nvPr>
        </p:nvSpPr>
        <p:spPr>
          <a:xfrm>
            <a:off x="6647543" y="1971266"/>
            <a:ext cx="3912186" cy="2145650"/>
          </a:xfrm>
          <a:custGeom>
            <a:avLst/>
            <a:gdLst>
              <a:gd name="connsiteX0" fmla="*/ 2225888 w 3912186"/>
              <a:gd name="connsiteY0" fmla="*/ 409 h 2145650"/>
              <a:gd name="connsiteX1" fmla="*/ 3006938 w 3912186"/>
              <a:gd name="connsiteY1" fmla="*/ 28984 h 2145650"/>
              <a:gd name="connsiteX2" fmla="*/ 3702263 w 3912186"/>
              <a:gd name="connsiteY2" fmla="*/ 95659 h 2145650"/>
              <a:gd name="connsiteX3" fmla="*/ 3797513 w 3912186"/>
              <a:gd name="connsiteY3" fmla="*/ 133759 h 2145650"/>
              <a:gd name="connsiteX4" fmla="*/ 3835613 w 3912186"/>
              <a:gd name="connsiteY4" fmla="*/ 343309 h 2145650"/>
              <a:gd name="connsiteX5" fmla="*/ 3854663 w 3912186"/>
              <a:gd name="connsiteY5" fmla="*/ 619534 h 2145650"/>
              <a:gd name="connsiteX6" fmla="*/ 3911813 w 3912186"/>
              <a:gd name="connsiteY6" fmla="*/ 1019584 h 2145650"/>
              <a:gd name="connsiteX7" fmla="*/ 3873713 w 3912186"/>
              <a:gd name="connsiteY7" fmla="*/ 1238659 h 2145650"/>
              <a:gd name="connsiteX8" fmla="*/ 3768938 w 3912186"/>
              <a:gd name="connsiteY8" fmla="*/ 1372009 h 2145650"/>
              <a:gd name="connsiteX9" fmla="*/ 3397463 w 3912186"/>
              <a:gd name="connsiteY9" fmla="*/ 1419634 h 2145650"/>
              <a:gd name="connsiteX10" fmla="*/ 2730713 w 3912186"/>
              <a:gd name="connsiteY10" fmla="*/ 1438684 h 2145650"/>
              <a:gd name="connsiteX11" fmla="*/ 2092538 w 3912186"/>
              <a:gd name="connsiteY11" fmla="*/ 1457734 h 2145650"/>
              <a:gd name="connsiteX12" fmla="*/ 1702013 w 3912186"/>
              <a:gd name="connsiteY12" fmla="*/ 1438684 h 2145650"/>
              <a:gd name="connsiteX13" fmla="*/ 1616288 w 3912186"/>
              <a:gd name="connsiteY13" fmla="*/ 1581559 h 2145650"/>
              <a:gd name="connsiteX14" fmla="*/ 1454363 w 3912186"/>
              <a:gd name="connsiteY14" fmla="*/ 1829209 h 2145650"/>
              <a:gd name="connsiteX15" fmla="*/ 1073363 w 3912186"/>
              <a:gd name="connsiteY15" fmla="*/ 2095909 h 2145650"/>
              <a:gd name="connsiteX16" fmla="*/ 1016213 w 3912186"/>
              <a:gd name="connsiteY16" fmla="*/ 2143534 h 2145650"/>
              <a:gd name="connsiteX17" fmla="*/ 997163 w 3912186"/>
              <a:gd name="connsiteY17" fmla="*/ 2105434 h 2145650"/>
              <a:gd name="connsiteX18" fmla="*/ 1111463 w 3912186"/>
              <a:gd name="connsiteY18" fmla="*/ 1838734 h 2145650"/>
              <a:gd name="connsiteX19" fmla="*/ 1159088 w 3912186"/>
              <a:gd name="connsiteY19" fmla="*/ 1648234 h 2145650"/>
              <a:gd name="connsiteX20" fmla="*/ 1120988 w 3912186"/>
              <a:gd name="connsiteY20" fmla="*/ 1467259 h 2145650"/>
              <a:gd name="connsiteX21" fmla="*/ 978113 w 3912186"/>
              <a:gd name="connsiteY21" fmla="*/ 1410109 h 2145650"/>
              <a:gd name="connsiteX22" fmla="*/ 597113 w 3912186"/>
              <a:gd name="connsiteY22" fmla="*/ 1448209 h 2145650"/>
              <a:gd name="connsiteX23" fmla="*/ 254213 w 3912186"/>
              <a:gd name="connsiteY23" fmla="*/ 1391059 h 2145650"/>
              <a:gd name="connsiteX24" fmla="*/ 63713 w 3912186"/>
              <a:gd name="connsiteY24" fmla="*/ 1286284 h 2145650"/>
              <a:gd name="connsiteX25" fmla="*/ 6563 w 3912186"/>
              <a:gd name="connsiteY25" fmla="*/ 733834 h 2145650"/>
              <a:gd name="connsiteX26" fmla="*/ 6563 w 3912186"/>
              <a:gd name="connsiteY26" fmla="*/ 438559 h 2145650"/>
              <a:gd name="connsiteX27" fmla="*/ 54188 w 3912186"/>
              <a:gd name="connsiteY27" fmla="*/ 200434 h 2145650"/>
              <a:gd name="connsiteX28" fmla="*/ 197063 w 3912186"/>
              <a:gd name="connsiteY28" fmla="*/ 133759 h 2145650"/>
              <a:gd name="connsiteX29" fmla="*/ 482813 w 3912186"/>
              <a:gd name="connsiteY29" fmla="*/ 105184 h 2145650"/>
              <a:gd name="connsiteX30" fmla="*/ 1349588 w 3912186"/>
              <a:gd name="connsiteY30" fmla="*/ 48034 h 2145650"/>
              <a:gd name="connsiteX31" fmla="*/ 2225888 w 3912186"/>
              <a:gd name="connsiteY31" fmla="*/ 409 h 214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12186" h="2145650">
                <a:moveTo>
                  <a:pt x="2225888" y="409"/>
                </a:moveTo>
                <a:cubicBezTo>
                  <a:pt x="2502113" y="-2766"/>
                  <a:pt x="2760876" y="13109"/>
                  <a:pt x="3006938" y="28984"/>
                </a:cubicBezTo>
                <a:cubicBezTo>
                  <a:pt x="3253001" y="44859"/>
                  <a:pt x="3570501" y="78197"/>
                  <a:pt x="3702263" y="95659"/>
                </a:cubicBezTo>
                <a:cubicBezTo>
                  <a:pt x="3834025" y="113121"/>
                  <a:pt x="3775288" y="92484"/>
                  <a:pt x="3797513" y="133759"/>
                </a:cubicBezTo>
                <a:cubicBezTo>
                  <a:pt x="3819738" y="175034"/>
                  <a:pt x="3826088" y="262347"/>
                  <a:pt x="3835613" y="343309"/>
                </a:cubicBezTo>
                <a:cubicBezTo>
                  <a:pt x="3845138" y="424271"/>
                  <a:pt x="3841963" y="506822"/>
                  <a:pt x="3854663" y="619534"/>
                </a:cubicBezTo>
                <a:cubicBezTo>
                  <a:pt x="3867363" y="732246"/>
                  <a:pt x="3908638" y="916397"/>
                  <a:pt x="3911813" y="1019584"/>
                </a:cubicBezTo>
                <a:cubicBezTo>
                  <a:pt x="3914988" y="1122771"/>
                  <a:pt x="3897525" y="1179922"/>
                  <a:pt x="3873713" y="1238659"/>
                </a:cubicBezTo>
                <a:cubicBezTo>
                  <a:pt x="3849901" y="1297396"/>
                  <a:pt x="3848313" y="1341847"/>
                  <a:pt x="3768938" y="1372009"/>
                </a:cubicBezTo>
                <a:cubicBezTo>
                  <a:pt x="3689563" y="1402172"/>
                  <a:pt x="3570500" y="1408522"/>
                  <a:pt x="3397463" y="1419634"/>
                </a:cubicBezTo>
                <a:cubicBezTo>
                  <a:pt x="3224426" y="1430746"/>
                  <a:pt x="2730713" y="1438684"/>
                  <a:pt x="2730713" y="1438684"/>
                </a:cubicBezTo>
                <a:cubicBezTo>
                  <a:pt x="2513226" y="1445034"/>
                  <a:pt x="2263988" y="1457734"/>
                  <a:pt x="2092538" y="1457734"/>
                </a:cubicBezTo>
                <a:cubicBezTo>
                  <a:pt x="1921088" y="1457734"/>
                  <a:pt x="1781388" y="1418047"/>
                  <a:pt x="1702013" y="1438684"/>
                </a:cubicBezTo>
                <a:cubicBezTo>
                  <a:pt x="1622638" y="1459321"/>
                  <a:pt x="1657563" y="1516472"/>
                  <a:pt x="1616288" y="1581559"/>
                </a:cubicBezTo>
                <a:cubicBezTo>
                  <a:pt x="1575013" y="1646647"/>
                  <a:pt x="1544851" y="1743484"/>
                  <a:pt x="1454363" y="1829209"/>
                </a:cubicBezTo>
                <a:cubicBezTo>
                  <a:pt x="1363876" y="1914934"/>
                  <a:pt x="1146388" y="2043522"/>
                  <a:pt x="1073363" y="2095909"/>
                </a:cubicBezTo>
                <a:cubicBezTo>
                  <a:pt x="1000338" y="2148296"/>
                  <a:pt x="1016213" y="2143534"/>
                  <a:pt x="1016213" y="2143534"/>
                </a:cubicBezTo>
                <a:cubicBezTo>
                  <a:pt x="1003513" y="2145121"/>
                  <a:pt x="981288" y="2156234"/>
                  <a:pt x="997163" y="2105434"/>
                </a:cubicBezTo>
                <a:cubicBezTo>
                  <a:pt x="1013038" y="2054634"/>
                  <a:pt x="1084476" y="1914934"/>
                  <a:pt x="1111463" y="1838734"/>
                </a:cubicBezTo>
                <a:cubicBezTo>
                  <a:pt x="1138451" y="1762534"/>
                  <a:pt x="1157501" y="1710146"/>
                  <a:pt x="1159088" y="1648234"/>
                </a:cubicBezTo>
                <a:cubicBezTo>
                  <a:pt x="1160675" y="1586322"/>
                  <a:pt x="1151151" y="1506947"/>
                  <a:pt x="1120988" y="1467259"/>
                </a:cubicBezTo>
                <a:cubicBezTo>
                  <a:pt x="1090826" y="1427572"/>
                  <a:pt x="1065425" y="1413284"/>
                  <a:pt x="978113" y="1410109"/>
                </a:cubicBezTo>
                <a:cubicBezTo>
                  <a:pt x="890801" y="1406934"/>
                  <a:pt x="717763" y="1451384"/>
                  <a:pt x="597113" y="1448209"/>
                </a:cubicBezTo>
                <a:cubicBezTo>
                  <a:pt x="476463" y="1445034"/>
                  <a:pt x="343113" y="1418047"/>
                  <a:pt x="254213" y="1391059"/>
                </a:cubicBezTo>
                <a:cubicBezTo>
                  <a:pt x="165313" y="1364072"/>
                  <a:pt x="104988" y="1395822"/>
                  <a:pt x="63713" y="1286284"/>
                </a:cubicBezTo>
                <a:cubicBezTo>
                  <a:pt x="22438" y="1176746"/>
                  <a:pt x="16088" y="875122"/>
                  <a:pt x="6563" y="733834"/>
                </a:cubicBezTo>
                <a:cubicBezTo>
                  <a:pt x="-2962" y="592547"/>
                  <a:pt x="-1375" y="521109"/>
                  <a:pt x="6563" y="438559"/>
                </a:cubicBezTo>
                <a:cubicBezTo>
                  <a:pt x="14500" y="356009"/>
                  <a:pt x="22438" y="251234"/>
                  <a:pt x="54188" y="200434"/>
                </a:cubicBezTo>
                <a:cubicBezTo>
                  <a:pt x="85938" y="149634"/>
                  <a:pt x="125626" y="149634"/>
                  <a:pt x="197063" y="133759"/>
                </a:cubicBezTo>
                <a:cubicBezTo>
                  <a:pt x="268500" y="117884"/>
                  <a:pt x="482813" y="105184"/>
                  <a:pt x="482813" y="105184"/>
                </a:cubicBezTo>
                <a:lnTo>
                  <a:pt x="1349588" y="48034"/>
                </a:lnTo>
                <a:cubicBezTo>
                  <a:pt x="1640100" y="30572"/>
                  <a:pt x="1949663" y="3584"/>
                  <a:pt x="2225888" y="4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7028" t="37666" r="5700" b="25458"/>
          <a:stretch>
            <a:fillRect/>
          </a:stretch>
        </p:blipFill>
        <p:spPr>
          <a:xfrm>
            <a:off x="-14514" y="3468914"/>
            <a:ext cx="12206514" cy="33890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96957" y="1924885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32F95"/>
                </a:solidFill>
                <a:effectLst/>
                <a:uLnTx/>
                <a:uFillTx/>
                <a:latin typeface="迷你简准圆" pitchFamily="65" charset="-122"/>
                <a:ea typeface="迷你简准圆" pitchFamily="65" charset="-122"/>
                <a:cs typeface="+mn-cs"/>
              </a:rPr>
              <a:t>Blue Minimalist Business Plan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37258" y="906130"/>
            <a:ext cx="353654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132F95"/>
                </a:solidFill>
                <a:effectLst/>
                <a:uLnTx/>
                <a:uFillTx/>
                <a:latin typeface="迷你简准圆" pitchFamily="65" charset="-122"/>
                <a:ea typeface="迷你简准圆" pitchFamily="65" charset="-122"/>
                <a:cs typeface="+mn-cs"/>
              </a:rPr>
              <a:t>BUSINESS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132F95"/>
              </a:solidFill>
              <a:effectLst/>
              <a:uLnTx/>
              <a:uFillTx/>
              <a:latin typeface="迷你简准圆" pitchFamily="65" charset="-122"/>
              <a:ea typeface="迷你简准圆" pitchFamily="65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47788" y="2844196"/>
            <a:ext cx="5909126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able on a project or computer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print the presentation and make it into e used in a wilder field</a:t>
            </a:r>
          </a:p>
        </p:txBody>
      </p:sp>
      <p:pic>
        <p:nvPicPr>
          <p:cNvPr id="7" name="Ellie Goulding - How Long Will I Love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6343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791388" y="1840368"/>
            <a:ext cx="4625100" cy="1503360"/>
          </a:xfrm>
          <a:custGeom>
            <a:avLst/>
            <a:gdLst>
              <a:gd name="T0" fmla="*/ 13 w 649"/>
              <a:gd name="T1" fmla="*/ 174 h 209"/>
              <a:gd name="T2" fmla="*/ 48 w 649"/>
              <a:gd name="T3" fmla="*/ 194 h 209"/>
              <a:gd name="T4" fmla="*/ 91 w 649"/>
              <a:gd name="T5" fmla="*/ 204 h 209"/>
              <a:gd name="T6" fmla="*/ 153 w 649"/>
              <a:gd name="T7" fmla="*/ 209 h 209"/>
              <a:gd name="T8" fmla="*/ 228 w 649"/>
              <a:gd name="T9" fmla="*/ 209 h 209"/>
              <a:gd name="T10" fmla="*/ 297 w 649"/>
              <a:gd name="T11" fmla="*/ 206 h 209"/>
              <a:gd name="T12" fmla="*/ 390 w 649"/>
              <a:gd name="T13" fmla="*/ 200 h 209"/>
              <a:gd name="T14" fmla="*/ 451 w 649"/>
              <a:gd name="T15" fmla="*/ 195 h 209"/>
              <a:gd name="T16" fmla="*/ 544 w 649"/>
              <a:gd name="T17" fmla="*/ 183 h 209"/>
              <a:gd name="T18" fmla="*/ 625 w 649"/>
              <a:gd name="T19" fmla="*/ 149 h 209"/>
              <a:gd name="T20" fmla="*/ 648 w 649"/>
              <a:gd name="T21" fmla="*/ 116 h 209"/>
              <a:gd name="T22" fmla="*/ 644 w 649"/>
              <a:gd name="T23" fmla="*/ 90 h 209"/>
              <a:gd name="T24" fmla="*/ 616 w 649"/>
              <a:gd name="T25" fmla="*/ 59 h 209"/>
              <a:gd name="T26" fmla="*/ 565 w 649"/>
              <a:gd name="T27" fmla="*/ 33 h 209"/>
              <a:gd name="T28" fmla="*/ 459 w 649"/>
              <a:gd name="T29" fmla="*/ 16 h 209"/>
              <a:gd name="T30" fmla="*/ 440 w 649"/>
              <a:gd name="T31" fmla="*/ 10 h 209"/>
              <a:gd name="T32" fmla="*/ 357 w 649"/>
              <a:gd name="T33" fmla="*/ 0 h 209"/>
              <a:gd name="T34" fmla="*/ 256 w 649"/>
              <a:gd name="T35" fmla="*/ 8 h 209"/>
              <a:gd name="T36" fmla="*/ 107 w 649"/>
              <a:gd name="T37" fmla="*/ 47 h 209"/>
              <a:gd name="T38" fmla="*/ 21 w 649"/>
              <a:gd name="T39" fmla="*/ 102 h 209"/>
              <a:gd name="T40" fmla="*/ 1 w 649"/>
              <a:gd name="T41" fmla="*/ 139 h 209"/>
              <a:gd name="T42" fmla="*/ 7 w 649"/>
              <a:gd name="T43" fmla="*/ 141 h 209"/>
              <a:gd name="T44" fmla="*/ 21 w 649"/>
              <a:gd name="T45" fmla="*/ 111 h 209"/>
              <a:gd name="T46" fmla="*/ 110 w 649"/>
              <a:gd name="T47" fmla="*/ 51 h 209"/>
              <a:gd name="T48" fmla="*/ 270 w 649"/>
              <a:gd name="T49" fmla="*/ 11 h 209"/>
              <a:gd name="T50" fmla="*/ 406 w 649"/>
              <a:gd name="T51" fmla="*/ 8 h 209"/>
              <a:gd name="T52" fmla="*/ 412 w 649"/>
              <a:gd name="T53" fmla="*/ 17 h 209"/>
              <a:gd name="T54" fmla="*/ 303 w 649"/>
              <a:gd name="T55" fmla="*/ 30 h 209"/>
              <a:gd name="T56" fmla="*/ 223 w 649"/>
              <a:gd name="T57" fmla="*/ 48 h 209"/>
              <a:gd name="T58" fmla="*/ 88 w 649"/>
              <a:gd name="T59" fmla="*/ 82 h 209"/>
              <a:gd name="T60" fmla="*/ 112 w 649"/>
              <a:gd name="T61" fmla="*/ 85 h 209"/>
              <a:gd name="T62" fmla="*/ 220 w 649"/>
              <a:gd name="T63" fmla="*/ 57 h 209"/>
              <a:gd name="T64" fmla="*/ 294 w 649"/>
              <a:gd name="T65" fmla="*/ 41 h 209"/>
              <a:gd name="T66" fmla="*/ 430 w 649"/>
              <a:gd name="T67" fmla="*/ 24 h 209"/>
              <a:gd name="T68" fmla="*/ 470 w 649"/>
              <a:gd name="T69" fmla="*/ 24 h 209"/>
              <a:gd name="T70" fmla="*/ 575 w 649"/>
              <a:gd name="T71" fmla="*/ 46 h 209"/>
              <a:gd name="T72" fmla="*/ 622 w 649"/>
              <a:gd name="T73" fmla="*/ 75 h 209"/>
              <a:gd name="T74" fmla="*/ 639 w 649"/>
              <a:gd name="T75" fmla="*/ 103 h 209"/>
              <a:gd name="T76" fmla="*/ 632 w 649"/>
              <a:gd name="T77" fmla="*/ 129 h 209"/>
              <a:gd name="T78" fmla="*/ 544 w 649"/>
              <a:gd name="T79" fmla="*/ 174 h 209"/>
              <a:gd name="T80" fmla="*/ 465 w 649"/>
              <a:gd name="T81" fmla="*/ 186 h 209"/>
              <a:gd name="T82" fmla="*/ 378 w 649"/>
              <a:gd name="T83" fmla="*/ 193 h 209"/>
              <a:gd name="T84" fmla="*/ 309 w 649"/>
              <a:gd name="T85" fmla="*/ 198 h 209"/>
              <a:gd name="T86" fmla="*/ 228 w 649"/>
              <a:gd name="T87" fmla="*/ 202 h 209"/>
              <a:gd name="T88" fmla="*/ 166 w 649"/>
              <a:gd name="T89" fmla="*/ 202 h 209"/>
              <a:gd name="T90" fmla="*/ 120 w 649"/>
              <a:gd name="T91" fmla="*/ 200 h 209"/>
              <a:gd name="T92" fmla="*/ 52 w 649"/>
              <a:gd name="T93" fmla="*/ 188 h 209"/>
              <a:gd name="T94" fmla="*/ 14 w 649"/>
              <a:gd name="T95" fmla="*/ 165 h 209"/>
              <a:gd name="T96" fmla="*/ 7 w 649"/>
              <a:gd name="T97" fmla="*/ 14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9" h="209">
                <a:moveTo>
                  <a:pt x="2" y="157"/>
                </a:moveTo>
                <a:cubicBezTo>
                  <a:pt x="3" y="159"/>
                  <a:pt x="4" y="162"/>
                  <a:pt x="5" y="164"/>
                </a:cubicBezTo>
                <a:cubicBezTo>
                  <a:pt x="7" y="167"/>
                  <a:pt x="10" y="171"/>
                  <a:pt x="13" y="174"/>
                </a:cubicBezTo>
                <a:cubicBezTo>
                  <a:pt x="16" y="177"/>
                  <a:pt x="20" y="180"/>
                  <a:pt x="23" y="183"/>
                </a:cubicBezTo>
                <a:cubicBezTo>
                  <a:pt x="27" y="185"/>
                  <a:pt x="31" y="187"/>
                  <a:pt x="35" y="189"/>
                </a:cubicBezTo>
                <a:cubicBezTo>
                  <a:pt x="39" y="191"/>
                  <a:pt x="44" y="193"/>
                  <a:pt x="48" y="194"/>
                </a:cubicBezTo>
                <a:cubicBezTo>
                  <a:pt x="52" y="196"/>
                  <a:pt x="57" y="197"/>
                  <a:pt x="61" y="198"/>
                </a:cubicBezTo>
                <a:cubicBezTo>
                  <a:pt x="66" y="200"/>
                  <a:pt x="71" y="201"/>
                  <a:pt x="77" y="202"/>
                </a:cubicBezTo>
                <a:cubicBezTo>
                  <a:pt x="81" y="203"/>
                  <a:pt x="86" y="203"/>
                  <a:pt x="91" y="204"/>
                </a:cubicBezTo>
                <a:cubicBezTo>
                  <a:pt x="96" y="205"/>
                  <a:pt x="101" y="205"/>
                  <a:pt x="106" y="206"/>
                </a:cubicBezTo>
                <a:cubicBezTo>
                  <a:pt x="117" y="207"/>
                  <a:pt x="127" y="208"/>
                  <a:pt x="138" y="208"/>
                </a:cubicBezTo>
                <a:cubicBezTo>
                  <a:pt x="143" y="209"/>
                  <a:pt x="148" y="209"/>
                  <a:pt x="153" y="209"/>
                </a:cubicBezTo>
                <a:cubicBezTo>
                  <a:pt x="155" y="209"/>
                  <a:pt x="157" y="209"/>
                  <a:pt x="159" y="209"/>
                </a:cubicBezTo>
                <a:cubicBezTo>
                  <a:pt x="176" y="209"/>
                  <a:pt x="193" y="209"/>
                  <a:pt x="210" y="209"/>
                </a:cubicBezTo>
                <a:cubicBezTo>
                  <a:pt x="216" y="209"/>
                  <a:pt x="222" y="209"/>
                  <a:pt x="228" y="209"/>
                </a:cubicBezTo>
                <a:cubicBezTo>
                  <a:pt x="229" y="209"/>
                  <a:pt x="230" y="209"/>
                  <a:pt x="231" y="209"/>
                </a:cubicBezTo>
                <a:cubicBezTo>
                  <a:pt x="234" y="209"/>
                  <a:pt x="238" y="209"/>
                  <a:pt x="241" y="209"/>
                </a:cubicBezTo>
                <a:cubicBezTo>
                  <a:pt x="260" y="208"/>
                  <a:pt x="279" y="207"/>
                  <a:pt x="297" y="206"/>
                </a:cubicBezTo>
                <a:cubicBezTo>
                  <a:pt x="308" y="206"/>
                  <a:pt x="319" y="205"/>
                  <a:pt x="330" y="204"/>
                </a:cubicBezTo>
                <a:cubicBezTo>
                  <a:pt x="346" y="203"/>
                  <a:pt x="362" y="202"/>
                  <a:pt x="378" y="201"/>
                </a:cubicBezTo>
                <a:cubicBezTo>
                  <a:pt x="382" y="201"/>
                  <a:pt x="386" y="201"/>
                  <a:pt x="390" y="200"/>
                </a:cubicBezTo>
                <a:cubicBezTo>
                  <a:pt x="400" y="199"/>
                  <a:pt x="410" y="199"/>
                  <a:pt x="420" y="198"/>
                </a:cubicBezTo>
                <a:cubicBezTo>
                  <a:pt x="429" y="197"/>
                  <a:pt x="437" y="197"/>
                  <a:pt x="446" y="196"/>
                </a:cubicBezTo>
                <a:cubicBezTo>
                  <a:pt x="447" y="196"/>
                  <a:pt x="449" y="196"/>
                  <a:pt x="451" y="195"/>
                </a:cubicBezTo>
                <a:cubicBezTo>
                  <a:pt x="461" y="194"/>
                  <a:pt x="472" y="194"/>
                  <a:pt x="482" y="192"/>
                </a:cubicBezTo>
                <a:cubicBezTo>
                  <a:pt x="492" y="191"/>
                  <a:pt x="503" y="190"/>
                  <a:pt x="513" y="188"/>
                </a:cubicBezTo>
                <a:cubicBezTo>
                  <a:pt x="523" y="187"/>
                  <a:pt x="534" y="185"/>
                  <a:pt x="544" y="183"/>
                </a:cubicBezTo>
                <a:cubicBezTo>
                  <a:pt x="554" y="181"/>
                  <a:pt x="564" y="178"/>
                  <a:pt x="573" y="175"/>
                </a:cubicBezTo>
                <a:cubicBezTo>
                  <a:pt x="583" y="172"/>
                  <a:pt x="592" y="169"/>
                  <a:pt x="601" y="164"/>
                </a:cubicBezTo>
                <a:cubicBezTo>
                  <a:pt x="610" y="160"/>
                  <a:pt x="618" y="155"/>
                  <a:pt x="625" y="149"/>
                </a:cubicBezTo>
                <a:cubicBezTo>
                  <a:pt x="629" y="146"/>
                  <a:pt x="632" y="143"/>
                  <a:pt x="635" y="140"/>
                </a:cubicBezTo>
                <a:cubicBezTo>
                  <a:pt x="638" y="136"/>
                  <a:pt x="641" y="132"/>
                  <a:pt x="644" y="128"/>
                </a:cubicBezTo>
                <a:cubicBezTo>
                  <a:pt x="646" y="124"/>
                  <a:pt x="647" y="120"/>
                  <a:pt x="648" y="116"/>
                </a:cubicBezTo>
                <a:cubicBezTo>
                  <a:pt x="648" y="112"/>
                  <a:pt x="649" y="107"/>
                  <a:pt x="648" y="102"/>
                </a:cubicBezTo>
                <a:cubicBezTo>
                  <a:pt x="648" y="100"/>
                  <a:pt x="647" y="98"/>
                  <a:pt x="647" y="96"/>
                </a:cubicBezTo>
                <a:cubicBezTo>
                  <a:pt x="646" y="94"/>
                  <a:pt x="645" y="92"/>
                  <a:pt x="644" y="90"/>
                </a:cubicBezTo>
                <a:cubicBezTo>
                  <a:pt x="642" y="85"/>
                  <a:pt x="639" y="81"/>
                  <a:pt x="636" y="78"/>
                </a:cubicBezTo>
                <a:cubicBezTo>
                  <a:pt x="633" y="74"/>
                  <a:pt x="630" y="71"/>
                  <a:pt x="627" y="68"/>
                </a:cubicBezTo>
                <a:cubicBezTo>
                  <a:pt x="624" y="65"/>
                  <a:pt x="620" y="62"/>
                  <a:pt x="616" y="59"/>
                </a:cubicBezTo>
                <a:cubicBezTo>
                  <a:pt x="612" y="56"/>
                  <a:pt x="609" y="54"/>
                  <a:pt x="605" y="52"/>
                </a:cubicBezTo>
                <a:cubicBezTo>
                  <a:pt x="601" y="49"/>
                  <a:pt x="596" y="47"/>
                  <a:pt x="592" y="44"/>
                </a:cubicBezTo>
                <a:cubicBezTo>
                  <a:pt x="583" y="40"/>
                  <a:pt x="574" y="36"/>
                  <a:pt x="565" y="33"/>
                </a:cubicBezTo>
                <a:cubicBezTo>
                  <a:pt x="555" y="30"/>
                  <a:pt x="546" y="27"/>
                  <a:pt x="536" y="25"/>
                </a:cubicBezTo>
                <a:cubicBezTo>
                  <a:pt x="516" y="20"/>
                  <a:pt x="495" y="17"/>
                  <a:pt x="475" y="16"/>
                </a:cubicBezTo>
                <a:cubicBezTo>
                  <a:pt x="469" y="16"/>
                  <a:pt x="464" y="16"/>
                  <a:pt x="459" y="16"/>
                </a:cubicBezTo>
                <a:cubicBezTo>
                  <a:pt x="458" y="15"/>
                  <a:pt x="457" y="15"/>
                  <a:pt x="456" y="15"/>
                </a:cubicBezTo>
                <a:cubicBezTo>
                  <a:pt x="454" y="14"/>
                  <a:pt x="451" y="13"/>
                  <a:pt x="449" y="13"/>
                </a:cubicBezTo>
                <a:cubicBezTo>
                  <a:pt x="446" y="12"/>
                  <a:pt x="443" y="11"/>
                  <a:pt x="440" y="10"/>
                </a:cubicBezTo>
                <a:cubicBezTo>
                  <a:pt x="430" y="7"/>
                  <a:pt x="420" y="5"/>
                  <a:pt x="410" y="3"/>
                </a:cubicBezTo>
                <a:cubicBezTo>
                  <a:pt x="400" y="2"/>
                  <a:pt x="390" y="1"/>
                  <a:pt x="380" y="1"/>
                </a:cubicBezTo>
                <a:cubicBezTo>
                  <a:pt x="372" y="0"/>
                  <a:pt x="365" y="0"/>
                  <a:pt x="357" y="0"/>
                </a:cubicBezTo>
                <a:cubicBezTo>
                  <a:pt x="354" y="0"/>
                  <a:pt x="351" y="0"/>
                  <a:pt x="349" y="0"/>
                </a:cubicBezTo>
                <a:cubicBezTo>
                  <a:pt x="328" y="0"/>
                  <a:pt x="307" y="2"/>
                  <a:pt x="286" y="4"/>
                </a:cubicBezTo>
                <a:cubicBezTo>
                  <a:pt x="276" y="5"/>
                  <a:pt x="266" y="7"/>
                  <a:pt x="256" y="8"/>
                </a:cubicBezTo>
                <a:cubicBezTo>
                  <a:pt x="245" y="10"/>
                  <a:pt x="235" y="11"/>
                  <a:pt x="225" y="13"/>
                </a:cubicBezTo>
                <a:cubicBezTo>
                  <a:pt x="204" y="17"/>
                  <a:pt x="184" y="22"/>
                  <a:pt x="164" y="27"/>
                </a:cubicBezTo>
                <a:cubicBezTo>
                  <a:pt x="144" y="32"/>
                  <a:pt x="125" y="39"/>
                  <a:pt x="107" y="47"/>
                </a:cubicBezTo>
                <a:cubicBezTo>
                  <a:pt x="88" y="54"/>
                  <a:pt x="70" y="63"/>
                  <a:pt x="54" y="74"/>
                </a:cubicBezTo>
                <a:cubicBezTo>
                  <a:pt x="45" y="80"/>
                  <a:pt x="38" y="85"/>
                  <a:pt x="31" y="92"/>
                </a:cubicBezTo>
                <a:cubicBezTo>
                  <a:pt x="27" y="95"/>
                  <a:pt x="24" y="98"/>
                  <a:pt x="21" y="102"/>
                </a:cubicBezTo>
                <a:cubicBezTo>
                  <a:pt x="17" y="105"/>
                  <a:pt x="14" y="109"/>
                  <a:pt x="12" y="113"/>
                </a:cubicBezTo>
                <a:cubicBezTo>
                  <a:pt x="9" y="117"/>
                  <a:pt x="7" y="121"/>
                  <a:pt x="5" y="126"/>
                </a:cubicBezTo>
                <a:cubicBezTo>
                  <a:pt x="3" y="130"/>
                  <a:pt x="2" y="134"/>
                  <a:pt x="1" y="139"/>
                </a:cubicBezTo>
                <a:cubicBezTo>
                  <a:pt x="0" y="143"/>
                  <a:pt x="0" y="147"/>
                  <a:pt x="1" y="151"/>
                </a:cubicBezTo>
                <a:cubicBezTo>
                  <a:pt x="1" y="153"/>
                  <a:pt x="1" y="155"/>
                  <a:pt x="2" y="157"/>
                </a:cubicBezTo>
                <a:close/>
                <a:moveTo>
                  <a:pt x="7" y="141"/>
                </a:moveTo>
                <a:cubicBezTo>
                  <a:pt x="8" y="139"/>
                  <a:pt x="8" y="137"/>
                  <a:pt x="8" y="135"/>
                </a:cubicBezTo>
                <a:cubicBezTo>
                  <a:pt x="9" y="133"/>
                  <a:pt x="10" y="131"/>
                  <a:pt x="11" y="128"/>
                </a:cubicBezTo>
                <a:cubicBezTo>
                  <a:pt x="13" y="122"/>
                  <a:pt x="17" y="116"/>
                  <a:pt x="21" y="111"/>
                </a:cubicBezTo>
                <a:cubicBezTo>
                  <a:pt x="28" y="102"/>
                  <a:pt x="36" y="94"/>
                  <a:pt x="45" y="88"/>
                </a:cubicBezTo>
                <a:cubicBezTo>
                  <a:pt x="55" y="80"/>
                  <a:pt x="65" y="74"/>
                  <a:pt x="76" y="68"/>
                </a:cubicBezTo>
                <a:cubicBezTo>
                  <a:pt x="87" y="62"/>
                  <a:pt x="99" y="56"/>
                  <a:pt x="110" y="51"/>
                </a:cubicBezTo>
                <a:cubicBezTo>
                  <a:pt x="135" y="41"/>
                  <a:pt x="162" y="33"/>
                  <a:pt x="188" y="26"/>
                </a:cubicBezTo>
                <a:cubicBezTo>
                  <a:pt x="215" y="20"/>
                  <a:pt x="243" y="15"/>
                  <a:pt x="270" y="11"/>
                </a:cubicBezTo>
                <a:cubicBezTo>
                  <a:pt x="270" y="11"/>
                  <a:pt x="270" y="11"/>
                  <a:pt x="270" y="11"/>
                </a:cubicBezTo>
                <a:cubicBezTo>
                  <a:pt x="281" y="10"/>
                  <a:pt x="292" y="9"/>
                  <a:pt x="304" y="8"/>
                </a:cubicBezTo>
                <a:cubicBezTo>
                  <a:pt x="315" y="7"/>
                  <a:pt x="327" y="6"/>
                  <a:pt x="339" y="6"/>
                </a:cubicBezTo>
                <a:cubicBezTo>
                  <a:pt x="361" y="5"/>
                  <a:pt x="384" y="5"/>
                  <a:pt x="406" y="8"/>
                </a:cubicBezTo>
                <a:cubicBezTo>
                  <a:pt x="417" y="10"/>
                  <a:pt x="427" y="12"/>
                  <a:pt x="438" y="15"/>
                </a:cubicBezTo>
                <a:cubicBezTo>
                  <a:pt x="439" y="15"/>
                  <a:pt x="439" y="15"/>
                  <a:pt x="440" y="16"/>
                </a:cubicBezTo>
                <a:cubicBezTo>
                  <a:pt x="431" y="16"/>
                  <a:pt x="421" y="16"/>
                  <a:pt x="412" y="17"/>
                </a:cubicBezTo>
                <a:cubicBezTo>
                  <a:pt x="391" y="18"/>
                  <a:pt x="370" y="20"/>
                  <a:pt x="349" y="23"/>
                </a:cubicBezTo>
                <a:cubicBezTo>
                  <a:pt x="339" y="24"/>
                  <a:pt x="328" y="26"/>
                  <a:pt x="318" y="28"/>
                </a:cubicBezTo>
                <a:cubicBezTo>
                  <a:pt x="313" y="28"/>
                  <a:pt x="308" y="29"/>
                  <a:pt x="303" y="30"/>
                </a:cubicBezTo>
                <a:cubicBezTo>
                  <a:pt x="300" y="31"/>
                  <a:pt x="298" y="31"/>
                  <a:pt x="295" y="32"/>
                </a:cubicBezTo>
                <a:cubicBezTo>
                  <a:pt x="279" y="35"/>
                  <a:pt x="264" y="39"/>
                  <a:pt x="248" y="42"/>
                </a:cubicBezTo>
                <a:cubicBezTo>
                  <a:pt x="240" y="44"/>
                  <a:pt x="231" y="46"/>
                  <a:pt x="223" y="48"/>
                </a:cubicBezTo>
                <a:cubicBezTo>
                  <a:pt x="220" y="49"/>
                  <a:pt x="217" y="49"/>
                  <a:pt x="215" y="50"/>
                </a:cubicBezTo>
                <a:cubicBezTo>
                  <a:pt x="184" y="58"/>
                  <a:pt x="154" y="65"/>
                  <a:pt x="124" y="73"/>
                </a:cubicBezTo>
                <a:cubicBezTo>
                  <a:pt x="112" y="76"/>
                  <a:pt x="100" y="79"/>
                  <a:pt x="88" y="82"/>
                </a:cubicBezTo>
                <a:cubicBezTo>
                  <a:pt x="86" y="83"/>
                  <a:pt x="84" y="86"/>
                  <a:pt x="85" y="88"/>
                </a:cubicBezTo>
                <a:cubicBezTo>
                  <a:pt x="86" y="90"/>
                  <a:pt x="88" y="92"/>
                  <a:pt x="91" y="91"/>
                </a:cubicBezTo>
                <a:cubicBezTo>
                  <a:pt x="98" y="89"/>
                  <a:pt x="105" y="87"/>
                  <a:pt x="112" y="85"/>
                </a:cubicBezTo>
                <a:cubicBezTo>
                  <a:pt x="118" y="84"/>
                  <a:pt x="124" y="82"/>
                  <a:pt x="130" y="81"/>
                </a:cubicBezTo>
                <a:cubicBezTo>
                  <a:pt x="143" y="77"/>
                  <a:pt x="156" y="74"/>
                  <a:pt x="169" y="71"/>
                </a:cubicBezTo>
                <a:cubicBezTo>
                  <a:pt x="186" y="66"/>
                  <a:pt x="203" y="62"/>
                  <a:pt x="220" y="57"/>
                </a:cubicBezTo>
                <a:cubicBezTo>
                  <a:pt x="223" y="57"/>
                  <a:pt x="226" y="56"/>
                  <a:pt x="229" y="55"/>
                </a:cubicBezTo>
                <a:cubicBezTo>
                  <a:pt x="239" y="53"/>
                  <a:pt x="248" y="51"/>
                  <a:pt x="257" y="49"/>
                </a:cubicBezTo>
                <a:cubicBezTo>
                  <a:pt x="269" y="46"/>
                  <a:pt x="281" y="43"/>
                  <a:pt x="294" y="41"/>
                </a:cubicBezTo>
                <a:cubicBezTo>
                  <a:pt x="300" y="39"/>
                  <a:pt x="305" y="38"/>
                  <a:pt x="311" y="37"/>
                </a:cubicBezTo>
                <a:cubicBezTo>
                  <a:pt x="326" y="35"/>
                  <a:pt x="341" y="32"/>
                  <a:pt x="356" y="30"/>
                </a:cubicBezTo>
                <a:cubicBezTo>
                  <a:pt x="380" y="27"/>
                  <a:pt x="405" y="25"/>
                  <a:pt x="430" y="24"/>
                </a:cubicBezTo>
                <a:cubicBezTo>
                  <a:pt x="442" y="23"/>
                  <a:pt x="454" y="23"/>
                  <a:pt x="466" y="24"/>
                </a:cubicBezTo>
                <a:cubicBezTo>
                  <a:pt x="467" y="24"/>
                  <a:pt x="467" y="24"/>
                  <a:pt x="468" y="24"/>
                </a:cubicBezTo>
                <a:cubicBezTo>
                  <a:pt x="468" y="25"/>
                  <a:pt x="469" y="25"/>
                  <a:pt x="470" y="24"/>
                </a:cubicBezTo>
                <a:cubicBezTo>
                  <a:pt x="481" y="25"/>
                  <a:pt x="493" y="25"/>
                  <a:pt x="504" y="27"/>
                </a:cubicBezTo>
                <a:cubicBezTo>
                  <a:pt x="516" y="29"/>
                  <a:pt x="529" y="31"/>
                  <a:pt x="541" y="34"/>
                </a:cubicBezTo>
                <a:cubicBezTo>
                  <a:pt x="553" y="37"/>
                  <a:pt x="564" y="41"/>
                  <a:pt x="575" y="46"/>
                </a:cubicBezTo>
                <a:cubicBezTo>
                  <a:pt x="582" y="49"/>
                  <a:pt x="589" y="52"/>
                  <a:pt x="596" y="56"/>
                </a:cubicBezTo>
                <a:cubicBezTo>
                  <a:pt x="602" y="60"/>
                  <a:pt x="608" y="64"/>
                  <a:pt x="614" y="68"/>
                </a:cubicBezTo>
                <a:cubicBezTo>
                  <a:pt x="617" y="70"/>
                  <a:pt x="620" y="72"/>
                  <a:pt x="622" y="75"/>
                </a:cubicBezTo>
                <a:cubicBezTo>
                  <a:pt x="625" y="77"/>
                  <a:pt x="627" y="80"/>
                  <a:pt x="630" y="84"/>
                </a:cubicBezTo>
                <a:cubicBezTo>
                  <a:pt x="633" y="87"/>
                  <a:pt x="635" y="91"/>
                  <a:pt x="637" y="96"/>
                </a:cubicBezTo>
                <a:cubicBezTo>
                  <a:pt x="638" y="98"/>
                  <a:pt x="639" y="100"/>
                  <a:pt x="639" y="103"/>
                </a:cubicBezTo>
                <a:cubicBezTo>
                  <a:pt x="639" y="106"/>
                  <a:pt x="639" y="108"/>
                  <a:pt x="639" y="111"/>
                </a:cubicBezTo>
                <a:cubicBezTo>
                  <a:pt x="639" y="115"/>
                  <a:pt x="638" y="118"/>
                  <a:pt x="637" y="121"/>
                </a:cubicBezTo>
                <a:cubicBezTo>
                  <a:pt x="635" y="124"/>
                  <a:pt x="633" y="126"/>
                  <a:pt x="632" y="129"/>
                </a:cubicBezTo>
                <a:cubicBezTo>
                  <a:pt x="627" y="134"/>
                  <a:pt x="623" y="139"/>
                  <a:pt x="617" y="143"/>
                </a:cubicBezTo>
                <a:cubicBezTo>
                  <a:pt x="608" y="150"/>
                  <a:pt x="599" y="155"/>
                  <a:pt x="588" y="160"/>
                </a:cubicBezTo>
                <a:cubicBezTo>
                  <a:pt x="574" y="166"/>
                  <a:pt x="559" y="170"/>
                  <a:pt x="544" y="174"/>
                </a:cubicBezTo>
                <a:cubicBezTo>
                  <a:pt x="536" y="175"/>
                  <a:pt x="527" y="177"/>
                  <a:pt x="519" y="178"/>
                </a:cubicBezTo>
                <a:cubicBezTo>
                  <a:pt x="511" y="180"/>
                  <a:pt x="503" y="181"/>
                  <a:pt x="495" y="182"/>
                </a:cubicBezTo>
                <a:cubicBezTo>
                  <a:pt x="485" y="184"/>
                  <a:pt x="475" y="185"/>
                  <a:pt x="465" y="186"/>
                </a:cubicBezTo>
                <a:cubicBezTo>
                  <a:pt x="459" y="186"/>
                  <a:pt x="454" y="187"/>
                  <a:pt x="448" y="187"/>
                </a:cubicBezTo>
                <a:cubicBezTo>
                  <a:pt x="441" y="188"/>
                  <a:pt x="434" y="189"/>
                  <a:pt x="427" y="189"/>
                </a:cubicBezTo>
                <a:cubicBezTo>
                  <a:pt x="411" y="190"/>
                  <a:pt x="395" y="192"/>
                  <a:pt x="378" y="193"/>
                </a:cubicBezTo>
                <a:cubicBezTo>
                  <a:pt x="374" y="194"/>
                  <a:pt x="370" y="194"/>
                  <a:pt x="366" y="194"/>
                </a:cubicBezTo>
                <a:cubicBezTo>
                  <a:pt x="356" y="195"/>
                  <a:pt x="346" y="195"/>
                  <a:pt x="337" y="196"/>
                </a:cubicBezTo>
                <a:cubicBezTo>
                  <a:pt x="327" y="197"/>
                  <a:pt x="318" y="197"/>
                  <a:pt x="309" y="198"/>
                </a:cubicBezTo>
                <a:cubicBezTo>
                  <a:pt x="306" y="198"/>
                  <a:pt x="303" y="198"/>
                  <a:pt x="300" y="198"/>
                </a:cubicBezTo>
                <a:cubicBezTo>
                  <a:pt x="283" y="199"/>
                  <a:pt x="265" y="200"/>
                  <a:pt x="247" y="201"/>
                </a:cubicBezTo>
                <a:cubicBezTo>
                  <a:pt x="241" y="201"/>
                  <a:pt x="234" y="202"/>
                  <a:pt x="228" y="202"/>
                </a:cubicBezTo>
                <a:cubicBezTo>
                  <a:pt x="227" y="202"/>
                  <a:pt x="226" y="202"/>
                  <a:pt x="226" y="202"/>
                </a:cubicBezTo>
                <a:cubicBezTo>
                  <a:pt x="222" y="202"/>
                  <a:pt x="219" y="202"/>
                  <a:pt x="216" y="202"/>
                </a:cubicBezTo>
                <a:cubicBezTo>
                  <a:pt x="200" y="202"/>
                  <a:pt x="183" y="202"/>
                  <a:pt x="166" y="202"/>
                </a:cubicBezTo>
                <a:cubicBezTo>
                  <a:pt x="164" y="202"/>
                  <a:pt x="162" y="202"/>
                  <a:pt x="160" y="202"/>
                </a:cubicBezTo>
                <a:cubicBezTo>
                  <a:pt x="156" y="202"/>
                  <a:pt x="151" y="202"/>
                  <a:pt x="146" y="202"/>
                </a:cubicBezTo>
                <a:cubicBezTo>
                  <a:pt x="138" y="201"/>
                  <a:pt x="129" y="201"/>
                  <a:pt x="120" y="200"/>
                </a:cubicBezTo>
                <a:cubicBezTo>
                  <a:pt x="111" y="199"/>
                  <a:pt x="103" y="198"/>
                  <a:pt x="94" y="197"/>
                </a:cubicBezTo>
                <a:cubicBezTo>
                  <a:pt x="84" y="196"/>
                  <a:pt x="75" y="194"/>
                  <a:pt x="65" y="192"/>
                </a:cubicBezTo>
                <a:cubicBezTo>
                  <a:pt x="61" y="191"/>
                  <a:pt x="56" y="190"/>
                  <a:pt x="52" y="188"/>
                </a:cubicBezTo>
                <a:cubicBezTo>
                  <a:pt x="48" y="187"/>
                  <a:pt x="44" y="185"/>
                  <a:pt x="40" y="184"/>
                </a:cubicBezTo>
                <a:cubicBezTo>
                  <a:pt x="34" y="181"/>
                  <a:pt x="29" y="179"/>
                  <a:pt x="24" y="175"/>
                </a:cubicBezTo>
                <a:cubicBezTo>
                  <a:pt x="20" y="172"/>
                  <a:pt x="17" y="168"/>
                  <a:pt x="14" y="165"/>
                </a:cubicBezTo>
                <a:cubicBezTo>
                  <a:pt x="12" y="162"/>
                  <a:pt x="10" y="159"/>
                  <a:pt x="9" y="157"/>
                </a:cubicBezTo>
                <a:cubicBezTo>
                  <a:pt x="8" y="155"/>
                  <a:pt x="8" y="153"/>
                  <a:pt x="7" y="151"/>
                </a:cubicBezTo>
                <a:cubicBezTo>
                  <a:pt x="7" y="148"/>
                  <a:pt x="7" y="144"/>
                  <a:pt x="7" y="141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1612900" y="4710742"/>
            <a:ext cx="2607937" cy="936272"/>
          </a:xfrm>
          <a:custGeom>
            <a:avLst/>
            <a:gdLst>
              <a:gd name="T0" fmla="*/ 333 w 337"/>
              <a:gd name="T1" fmla="*/ 27 h 119"/>
              <a:gd name="T2" fmla="*/ 324 w 337"/>
              <a:gd name="T3" fmla="*/ 20 h 119"/>
              <a:gd name="T4" fmla="*/ 294 w 337"/>
              <a:gd name="T5" fmla="*/ 8 h 119"/>
              <a:gd name="T6" fmla="*/ 259 w 337"/>
              <a:gd name="T7" fmla="*/ 2 h 119"/>
              <a:gd name="T8" fmla="*/ 220 w 337"/>
              <a:gd name="T9" fmla="*/ 0 h 119"/>
              <a:gd name="T10" fmla="*/ 180 w 337"/>
              <a:gd name="T11" fmla="*/ 2 h 119"/>
              <a:gd name="T12" fmla="*/ 88 w 337"/>
              <a:gd name="T13" fmla="*/ 9 h 119"/>
              <a:gd name="T14" fmla="*/ 37 w 337"/>
              <a:gd name="T15" fmla="*/ 25 h 119"/>
              <a:gd name="T16" fmla="*/ 10 w 337"/>
              <a:gd name="T17" fmla="*/ 42 h 119"/>
              <a:gd name="T18" fmla="*/ 0 w 337"/>
              <a:gd name="T19" fmla="*/ 63 h 119"/>
              <a:gd name="T20" fmla="*/ 4 w 337"/>
              <a:gd name="T21" fmla="*/ 77 h 119"/>
              <a:gd name="T22" fmla="*/ 20 w 337"/>
              <a:gd name="T23" fmla="*/ 95 h 119"/>
              <a:gd name="T24" fmla="*/ 49 w 337"/>
              <a:gd name="T25" fmla="*/ 108 h 119"/>
              <a:gd name="T26" fmla="*/ 102 w 337"/>
              <a:gd name="T27" fmla="*/ 117 h 119"/>
              <a:gd name="T28" fmla="*/ 177 w 337"/>
              <a:gd name="T29" fmla="*/ 118 h 119"/>
              <a:gd name="T30" fmla="*/ 284 w 337"/>
              <a:gd name="T31" fmla="*/ 92 h 119"/>
              <a:gd name="T32" fmla="*/ 326 w 337"/>
              <a:gd name="T33" fmla="*/ 60 h 119"/>
              <a:gd name="T34" fmla="*/ 335 w 337"/>
              <a:gd name="T35" fmla="*/ 46 h 119"/>
              <a:gd name="T36" fmla="*/ 337 w 337"/>
              <a:gd name="T37" fmla="*/ 34 h 119"/>
              <a:gd name="T38" fmla="*/ 112 w 337"/>
              <a:gd name="T39" fmla="*/ 10 h 119"/>
              <a:gd name="T40" fmla="*/ 115 w 337"/>
              <a:gd name="T41" fmla="*/ 10 h 119"/>
              <a:gd name="T42" fmla="*/ 112 w 337"/>
              <a:gd name="T43" fmla="*/ 10 h 119"/>
              <a:gd name="T44" fmla="*/ 326 w 337"/>
              <a:gd name="T45" fmla="*/ 43 h 119"/>
              <a:gd name="T46" fmla="*/ 314 w 337"/>
              <a:gd name="T47" fmla="*/ 59 h 119"/>
              <a:gd name="T48" fmla="*/ 266 w 337"/>
              <a:gd name="T49" fmla="*/ 89 h 119"/>
              <a:gd name="T50" fmla="*/ 200 w 337"/>
              <a:gd name="T51" fmla="*/ 106 h 119"/>
              <a:gd name="T52" fmla="*/ 140 w 337"/>
              <a:gd name="T53" fmla="*/ 110 h 119"/>
              <a:gd name="T54" fmla="*/ 79 w 337"/>
              <a:gd name="T55" fmla="*/ 106 h 119"/>
              <a:gd name="T56" fmla="*/ 36 w 337"/>
              <a:gd name="T57" fmla="*/ 95 h 119"/>
              <a:gd name="T58" fmla="*/ 13 w 337"/>
              <a:gd name="T59" fmla="*/ 78 h 119"/>
              <a:gd name="T60" fmla="*/ 7 w 337"/>
              <a:gd name="T61" fmla="*/ 66 h 119"/>
              <a:gd name="T62" fmla="*/ 9 w 337"/>
              <a:gd name="T63" fmla="*/ 55 h 119"/>
              <a:gd name="T64" fmla="*/ 19 w 337"/>
              <a:gd name="T65" fmla="*/ 42 h 119"/>
              <a:gd name="T66" fmla="*/ 48 w 337"/>
              <a:gd name="T67" fmla="*/ 26 h 119"/>
              <a:gd name="T68" fmla="*/ 54 w 337"/>
              <a:gd name="T69" fmla="*/ 28 h 119"/>
              <a:gd name="T70" fmla="*/ 72 w 337"/>
              <a:gd name="T71" fmla="*/ 26 h 119"/>
              <a:gd name="T72" fmla="*/ 87 w 337"/>
              <a:gd name="T73" fmla="*/ 24 h 119"/>
              <a:gd name="T74" fmla="*/ 87 w 337"/>
              <a:gd name="T75" fmla="*/ 24 h 119"/>
              <a:gd name="T76" fmla="*/ 89 w 337"/>
              <a:gd name="T77" fmla="*/ 24 h 119"/>
              <a:gd name="T78" fmla="*/ 88 w 337"/>
              <a:gd name="T79" fmla="*/ 24 h 119"/>
              <a:gd name="T80" fmla="*/ 88 w 337"/>
              <a:gd name="T81" fmla="*/ 24 h 119"/>
              <a:gd name="T82" fmla="*/ 107 w 337"/>
              <a:gd name="T83" fmla="*/ 21 h 119"/>
              <a:gd name="T84" fmla="*/ 112 w 337"/>
              <a:gd name="T85" fmla="*/ 21 h 119"/>
              <a:gd name="T86" fmla="*/ 113 w 337"/>
              <a:gd name="T87" fmla="*/ 20 h 119"/>
              <a:gd name="T88" fmla="*/ 113 w 337"/>
              <a:gd name="T89" fmla="*/ 20 h 119"/>
              <a:gd name="T90" fmla="*/ 115 w 337"/>
              <a:gd name="T91" fmla="*/ 20 h 119"/>
              <a:gd name="T92" fmla="*/ 166 w 337"/>
              <a:gd name="T93" fmla="*/ 13 h 119"/>
              <a:gd name="T94" fmla="*/ 186 w 337"/>
              <a:gd name="T95" fmla="*/ 12 h 119"/>
              <a:gd name="T96" fmla="*/ 222 w 337"/>
              <a:gd name="T97" fmla="*/ 12 h 119"/>
              <a:gd name="T98" fmla="*/ 253 w 337"/>
              <a:gd name="T99" fmla="*/ 20 h 119"/>
              <a:gd name="T100" fmla="*/ 269 w 337"/>
              <a:gd name="T101" fmla="*/ 26 h 119"/>
              <a:gd name="T102" fmla="*/ 271 w 337"/>
              <a:gd name="T103" fmla="*/ 24 h 119"/>
              <a:gd name="T104" fmla="*/ 262 w 337"/>
              <a:gd name="T105" fmla="*/ 18 h 119"/>
              <a:gd name="T106" fmla="*/ 235 w 337"/>
              <a:gd name="T107" fmla="*/ 10 h 119"/>
              <a:gd name="T108" fmla="*/ 241 w 337"/>
              <a:gd name="T109" fmla="*/ 10 h 119"/>
              <a:gd name="T110" fmla="*/ 289 w 337"/>
              <a:gd name="T111" fmla="*/ 16 h 119"/>
              <a:gd name="T112" fmla="*/ 316 w 337"/>
              <a:gd name="T113" fmla="*/ 25 h 119"/>
              <a:gd name="T114" fmla="*/ 327 w 337"/>
              <a:gd name="T115" fmla="*/ 33 h 119"/>
              <a:gd name="T116" fmla="*/ 328 w 337"/>
              <a:gd name="T117" fmla="*/ 3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7" h="119">
                <a:moveTo>
                  <a:pt x="335" y="30"/>
                </a:moveTo>
                <a:cubicBezTo>
                  <a:pt x="335" y="29"/>
                  <a:pt x="334" y="28"/>
                  <a:pt x="333" y="27"/>
                </a:cubicBezTo>
                <a:cubicBezTo>
                  <a:pt x="333" y="26"/>
                  <a:pt x="332" y="25"/>
                  <a:pt x="331" y="24"/>
                </a:cubicBezTo>
                <a:cubicBezTo>
                  <a:pt x="329" y="23"/>
                  <a:pt x="327" y="21"/>
                  <a:pt x="324" y="20"/>
                </a:cubicBezTo>
                <a:cubicBezTo>
                  <a:pt x="320" y="17"/>
                  <a:pt x="315" y="14"/>
                  <a:pt x="310" y="12"/>
                </a:cubicBezTo>
                <a:cubicBezTo>
                  <a:pt x="305" y="10"/>
                  <a:pt x="300" y="9"/>
                  <a:pt x="294" y="8"/>
                </a:cubicBezTo>
                <a:cubicBezTo>
                  <a:pt x="289" y="6"/>
                  <a:pt x="283" y="6"/>
                  <a:pt x="278" y="5"/>
                </a:cubicBezTo>
                <a:cubicBezTo>
                  <a:pt x="271" y="4"/>
                  <a:pt x="265" y="3"/>
                  <a:pt x="259" y="2"/>
                </a:cubicBezTo>
                <a:cubicBezTo>
                  <a:pt x="247" y="1"/>
                  <a:pt x="234" y="1"/>
                  <a:pt x="222" y="0"/>
                </a:cubicBezTo>
                <a:cubicBezTo>
                  <a:pt x="221" y="0"/>
                  <a:pt x="221" y="0"/>
                  <a:pt x="220" y="0"/>
                </a:cubicBezTo>
                <a:cubicBezTo>
                  <a:pt x="208" y="0"/>
                  <a:pt x="196" y="1"/>
                  <a:pt x="184" y="2"/>
                </a:cubicBezTo>
                <a:cubicBezTo>
                  <a:pt x="183" y="2"/>
                  <a:pt x="181" y="2"/>
                  <a:pt x="180" y="2"/>
                </a:cubicBezTo>
                <a:cubicBezTo>
                  <a:pt x="161" y="1"/>
                  <a:pt x="143" y="2"/>
                  <a:pt x="124" y="3"/>
                </a:cubicBezTo>
                <a:cubicBezTo>
                  <a:pt x="112" y="5"/>
                  <a:pt x="100" y="6"/>
                  <a:pt x="88" y="9"/>
                </a:cubicBezTo>
                <a:cubicBezTo>
                  <a:pt x="76" y="11"/>
                  <a:pt x="64" y="14"/>
                  <a:pt x="53" y="18"/>
                </a:cubicBezTo>
                <a:cubicBezTo>
                  <a:pt x="47" y="20"/>
                  <a:pt x="42" y="23"/>
                  <a:pt x="37" y="25"/>
                </a:cubicBezTo>
                <a:cubicBezTo>
                  <a:pt x="32" y="27"/>
                  <a:pt x="27" y="30"/>
                  <a:pt x="22" y="33"/>
                </a:cubicBezTo>
                <a:cubicBezTo>
                  <a:pt x="18" y="36"/>
                  <a:pt x="14" y="39"/>
                  <a:pt x="10" y="42"/>
                </a:cubicBezTo>
                <a:cubicBezTo>
                  <a:pt x="6" y="46"/>
                  <a:pt x="4" y="51"/>
                  <a:pt x="2" y="55"/>
                </a:cubicBezTo>
                <a:cubicBezTo>
                  <a:pt x="1" y="58"/>
                  <a:pt x="1" y="60"/>
                  <a:pt x="0" y="63"/>
                </a:cubicBezTo>
                <a:cubicBezTo>
                  <a:pt x="0" y="65"/>
                  <a:pt x="0" y="68"/>
                  <a:pt x="1" y="70"/>
                </a:cubicBezTo>
                <a:cubicBezTo>
                  <a:pt x="2" y="73"/>
                  <a:pt x="3" y="75"/>
                  <a:pt x="4" y="77"/>
                </a:cubicBezTo>
                <a:cubicBezTo>
                  <a:pt x="5" y="80"/>
                  <a:pt x="7" y="82"/>
                  <a:pt x="9" y="84"/>
                </a:cubicBezTo>
                <a:cubicBezTo>
                  <a:pt x="12" y="88"/>
                  <a:pt x="16" y="92"/>
                  <a:pt x="20" y="95"/>
                </a:cubicBezTo>
                <a:cubicBezTo>
                  <a:pt x="24" y="98"/>
                  <a:pt x="29" y="100"/>
                  <a:pt x="34" y="102"/>
                </a:cubicBezTo>
                <a:cubicBezTo>
                  <a:pt x="39" y="105"/>
                  <a:pt x="44" y="106"/>
                  <a:pt x="49" y="108"/>
                </a:cubicBezTo>
                <a:cubicBezTo>
                  <a:pt x="55" y="110"/>
                  <a:pt x="60" y="111"/>
                  <a:pt x="66" y="112"/>
                </a:cubicBezTo>
                <a:cubicBezTo>
                  <a:pt x="78" y="115"/>
                  <a:pt x="90" y="116"/>
                  <a:pt x="102" y="117"/>
                </a:cubicBezTo>
                <a:cubicBezTo>
                  <a:pt x="115" y="118"/>
                  <a:pt x="127" y="119"/>
                  <a:pt x="140" y="119"/>
                </a:cubicBezTo>
                <a:cubicBezTo>
                  <a:pt x="152" y="119"/>
                  <a:pt x="165" y="119"/>
                  <a:pt x="177" y="118"/>
                </a:cubicBezTo>
                <a:cubicBezTo>
                  <a:pt x="202" y="116"/>
                  <a:pt x="227" y="112"/>
                  <a:pt x="251" y="105"/>
                </a:cubicBezTo>
                <a:cubicBezTo>
                  <a:pt x="262" y="102"/>
                  <a:pt x="273" y="97"/>
                  <a:pt x="284" y="92"/>
                </a:cubicBezTo>
                <a:cubicBezTo>
                  <a:pt x="295" y="86"/>
                  <a:pt x="305" y="80"/>
                  <a:pt x="314" y="72"/>
                </a:cubicBezTo>
                <a:cubicBezTo>
                  <a:pt x="318" y="68"/>
                  <a:pt x="322" y="64"/>
                  <a:pt x="326" y="60"/>
                </a:cubicBezTo>
                <a:cubicBezTo>
                  <a:pt x="328" y="58"/>
                  <a:pt x="330" y="56"/>
                  <a:pt x="331" y="54"/>
                </a:cubicBezTo>
                <a:cubicBezTo>
                  <a:pt x="333" y="51"/>
                  <a:pt x="334" y="48"/>
                  <a:pt x="335" y="46"/>
                </a:cubicBezTo>
                <a:cubicBezTo>
                  <a:pt x="336" y="43"/>
                  <a:pt x="337" y="40"/>
                  <a:pt x="337" y="38"/>
                </a:cubicBezTo>
                <a:cubicBezTo>
                  <a:pt x="337" y="36"/>
                  <a:pt x="337" y="35"/>
                  <a:pt x="337" y="34"/>
                </a:cubicBezTo>
                <a:cubicBezTo>
                  <a:pt x="337" y="32"/>
                  <a:pt x="336" y="31"/>
                  <a:pt x="335" y="30"/>
                </a:cubicBezTo>
                <a:close/>
                <a:moveTo>
                  <a:pt x="112" y="10"/>
                </a:moveTo>
                <a:cubicBezTo>
                  <a:pt x="119" y="9"/>
                  <a:pt x="127" y="8"/>
                  <a:pt x="135" y="8"/>
                </a:cubicBezTo>
                <a:cubicBezTo>
                  <a:pt x="128" y="8"/>
                  <a:pt x="122" y="9"/>
                  <a:pt x="115" y="10"/>
                </a:cubicBezTo>
                <a:cubicBezTo>
                  <a:pt x="108" y="11"/>
                  <a:pt x="101" y="12"/>
                  <a:pt x="94" y="13"/>
                </a:cubicBezTo>
                <a:cubicBezTo>
                  <a:pt x="100" y="12"/>
                  <a:pt x="106" y="11"/>
                  <a:pt x="112" y="10"/>
                </a:cubicBezTo>
                <a:close/>
                <a:moveTo>
                  <a:pt x="328" y="38"/>
                </a:moveTo>
                <a:cubicBezTo>
                  <a:pt x="328" y="40"/>
                  <a:pt x="327" y="41"/>
                  <a:pt x="326" y="43"/>
                </a:cubicBezTo>
                <a:cubicBezTo>
                  <a:pt x="325" y="45"/>
                  <a:pt x="324" y="47"/>
                  <a:pt x="323" y="49"/>
                </a:cubicBezTo>
                <a:cubicBezTo>
                  <a:pt x="320" y="53"/>
                  <a:pt x="317" y="56"/>
                  <a:pt x="314" y="59"/>
                </a:cubicBezTo>
                <a:cubicBezTo>
                  <a:pt x="311" y="62"/>
                  <a:pt x="308" y="65"/>
                  <a:pt x="304" y="67"/>
                </a:cubicBezTo>
                <a:cubicBezTo>
                  <a:pt x="293" y="76"/>
                  <a:pt x="280" y="83"/>
                  <a:pt x="266" y="89"/>
                </a:cubicBezTo>
                <a:cubicBezTo>
                  <a:pt x="256" y="93"/>
                  <a:pt x="245" y="97"/>
                  <a:pt x="235" y="99"/>
                </a:cubicBezTo>
                <a:cubicBezTo>
                  <a:pt x="223" y="102"/>
                  <a:pt x="212" y="105"/>
                  <a:pt x="200" y="106"/>
                </a:cubicBezTo>
                <a:cubicBezTo>
                  <a:pt x="190" y="107"/>
                  <a:pt x="180" y="108"/>
                  <a:pt x="171" y="109"/>
                </a:cubicBezTo>
                <a:cubicBezTo>
                  <a:pt x="160" y="109"/>
                  <a:pt x="150" y="110"/>
                  <a:pt x="140" y="110"/>
                </a:cubicBezTo>
                <a:cubicBezTo>
                  <a:pt x="129" y="110"/>
                  <a:pt x="119" y="110"/>
                  <a:pt x="109" y="109"/>
                </a:cubicBezTo>
                <a:cubicBezTo>
                  <a:pt x="99" y="108"/>
                  <a:pt x="89" y="108"/>
                  <a:pt x="79" y="106"/>
                </a:cubicBezTo>
                <a:cubicBezTo>
                  <a:pt x="71" y="105"/>
                  <a:pt x="64" y="104"/>
                  <a:pt x="56" y="102"/>
                </a:cubicBezTo>
                <a:cubicBezTo>
                  <a:pt x="49" y="100"/>
                  <a:pt x="42" y="98"/>
                  <a:pt x="36" y="95"/>
                </a:cubicBezTo>
                <a:cubicBezTo>
                  <a:pt x="31" y="93"/>
                  <a:pt x="27" y="91"/>
                  <a:pt x="22" y="87"/>
                </a:cubicBezTo>
                <a:cubicBezTo>
                  <a:pt x="19" y="85"/>
                  <a:pt x="16" y="81"/>
                  <a:pt x="13" y="78"/>
                </a:cubicBezTo>
                <a:cubicBezTo>
                  <a:pt x="11" y="76"/>
                  <a:pt x="10" y="73"/>
                  <a:pt x="8" y="71"/>
                </a:cubicBezTo>
                <a:cubicBezTo>
                  <a:pt x="8" y="69"/>
                  <a:pt x="7" y="68"/>
                  <a:pt x="7" y="66"/>
                </a:cubicBezTo>
                <a:cubicBezTo>
                  <a:pt x="7" y="65"/>
                  <a:pt x="7" y="63"/>
                  <a:pt x="7" y="62"/>
                </a:cubicBezTo>
                <a:cubicBezTo>
                  <a:pt x="8" y="60"/>
                  <a:pt x="8" y="57"/>
                  <a:pt x="9" y="55"/>
                </a:cubicBezTo>
                <a:cubicBezTo>
                  <a:pt x="10" y="53"/>
                  <a:pt x="11" y="51"/>
                  <a:pt x="13" y="49"/>
                </a:cubicBezTo>
                <a:cubicBezTo>
                  <a:pt x="15" y="46"/>
                  <a:pt x="17" y="44"/>
                  <a:pt x="19" y="42"/>
                </a:cubicBezTo>
                <a:cubicBezTo>
                  <a:pt x="23" y="39"/>
                  <a:pt x="28" y="36"/>
                  <a:pt x="32" y="34"/>
                </a:cubicBezTo>
                <a:cubicBezTo>
                  <a:pt x="37" y="31"/>
                  <a:pt x="42" y="28"/>
                  <a:pt x="48" y="26"/>
                </a:cubicBezTo>
                <a:cubicBezTo>
                  <a:pt x="49" y="26"/>
                  <a:pt x="50" y="25"/>
                  <a:pt x="52" y="25"/>
                </a:cubicBezTo>
                <a:cubicBezTo>
                  <a:pt x="52" y="26"/>
                  <a:pt x="53" y="27"/>
                  <a:pt x="54" y="28"/>
                </a:cubicBezTo>
                <a:cubicBezTo>
                  <a:pt x="55" y="28"/>
                  <a:pt x="57" y="28"/>
                  <a:pt x="58" y="28"/>
                </a:cubicBezTo>
                <a:cubicBezTo>
                  <a:pt x="63" y="27"/>
                  <a:pt x="67" y="27"/>
                  <a:pt x="72" y="26"/>
                </a:cubicBezTo>
                <a:cubicBezTo>
                  <a:pt x="77" y="25"/>
                  <a:pt x="81" y="25"/>
                  <a:pt x="86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8" y="24"/>
                  <a:pt x="88" y="24"/>
                  <a:pt x="89" y="24"/>
                </a:cubicBezTo>
                <a:cubicBezTo>
                  <a:pt x="89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95" y="23"/>
                  <a:pt x="101" y="22"/>
                  <a:pt x="108" y="21"/>
                </a:cubicBezTo>
                <a:cubicBezTo>
                  <a:pt x="108" y="21"/>
                  <a:pt x="107" y="21"/>
                  <a:pt x="107" y="21"/>
                </a:cubicBezTo>
                <a:cubicBezTo>
                  <a:pt x="109" y="21"/>
                  <a:pt x="110" y="21"/>
                  <a:pt x="112" y="20"/>
                </a:cubicBezTo>
                <a:cubicBezTo>
                  <a:pt x="112" y="20"/>
                  <a:pt x="112" y="20"/>
                  <a:pt x="112" y="21"/>
                </a:cubicBezTo>
                <a:cubicBezTo>
                  <a:pt x="112" y="20"/>
                  <a:pt x="112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4" y="20"/>
                  <a:pt x="115" y="20"/>
                </a:cubicBezTo>
                <a:cubicBezTo>
                  <a:pt x="130" y="18"/>
                  <a:pt x="146" y="16"/>
                  <a:pt x="162" y="14"/>
                </a:cubicBezTo>
                <a:cubicBezTo>
                  <a:pt x="163" y="14"/>
                  <a:pt x="165" y="14"/>
                  <a:pt x="166" y="13"/>
                </a:cubicBezTo>
                <a:cubicBezTo>
                  <a:pt x="168" y="13"/>
                  <a:pt x="171" y="13"/>
                  <a:pt x="173" y="13"/>
                </a:cubicBezTo>
                <a:cubicBezTo>
                  <a:pt x="177" y="12"/>
                  <a:pt x="182" y="12"/>
                  <a:pt x="186" y="12"/>
                </a:cubicBezTo>
                <a:cubicBezTo>
                  <a:pt x="194" y="11"/>
                  <a:pt x="201" y="10"/>
                  <a:pt x="208" y="10"/>
                </a:cubicBezTo>
                <a:cubicBezTo>
                  <a:pt x="212" y="11"/>
                  <a:pt x="217" y="12"/>
                  <a:pt x="222" y="12"/>
                </a:cubicBezTo>
                <a:cubicBezTo>
                  <a:pt x="227" y="13"/>
                  <a:pt x="232" y="15"/>
                  <a:pt x="237" y="16"/>
                </a:cubicBezTo>
                <a:cubicBezTo>
                  <a:pt x="243" y="17"/>
                  <a:pt x="248" y="19"/>
                  <a:pt x="253" y="20"/>
                </a:cubicBezTo>
                <a:cubicBezTo>
                  <a:pt x="255" y="21"/>
                  <a:pt x="258" y="22"/>
                  <a:pt x="261" y="23"/>
                </a:cubicBezTo>
                <a:cubicBezTo>
                  <a:pt x="263" y="24"/>
                  <a:pt x="266" y="25"/>
                  <a:pt x="269" y="26"/>
                </a:cubicBezTo>
                <a:cubicBezTo>
                  <a:pt x="269" y="26"/>
                  <a:pt x="269" y="26"/>
                  <a:pt x="269" y="26"/>
                </a:cubicBezTo>
                <a:cubicBezTo>
                  <a:pt x="270" y="26"/>
                  <a:pt x="271" y="25"/>
                  <a:pt x="271" y="24"/>
                </a:cubicBezTo>
                <a:cubicBezTo>
                  <a:pt x="272" y="23"/>
                  <a:pt x="271" y="22"/>
                  <a:pt x="270" y="21"/>
                </a:cubicBezTo>
                <a:cubicBezTo>
                  <a:pt x="267" y="20"/>
                  <a:pt x="264" y="19"/>
                  <a:pt x="262" y="18"/>
                </a:cubicBezTo>
                <a:cubicBezTo>
                  <a:pt x="259" y="17"/>
                  <a:pt x="256" y="16"/>
                  <a:pt x="253" y="15"/>
                </a:cubicBezTo>
                <a:cubicBezTo>
                  <a:pt x="247" y="14"/>
                  <a:pt x="241" y="12"/>
                  <a:pt x="235" y="10"/>
                </a:cubicBezTo>
                <a:cubicBezTo>
                  <a:pt x="234" y="10"/>
                  <a:pt x="234" y="10"/>
                  <a:pt x="233" y="10"/>
                </a:cubicBezTo>
                <a:cubicBezTo>
                  <a:pt x="236" y="10"/>
                  <a:pt x="239" y="10"/>
                  <a:pt x="241" y="10"/>
                </a:cubicBezTo>
                <a:cubicBezTo>
                  <a:pt x="250" y="11"/>
                  <a:pt x="259" y="11"/>
                  <a:pt x="268" y="13"/>
                </a:cubicBezTo>
                <a:cubicBezTo>
                  <a:pt x="275" y="13"/>
                  <a:pt x="282" y="15"/>
                  <a:pt x="289" y="16"/>
                </a:cubicBezTo>
                <a:cubicBezTo>
                  <a:pt x="296" y="17"/>
                  <a:pt x="303" y="19"/>
                  <a:pt x="309" y="22"/>
                </a:cubicBezTo>
                <a:cubicBezTo>
                  <a:pt x="312" y="23"/>
                  <a:pt x="314" y="24"/>
                  <a:pt x="316" y="25"/>
                </a:cubicBezTo>
                <a:cubicBezTo>
                  <a:pt x="319" y="27"/>
                  <a:pt x="321" y="28"/>
                  <a:pt x="323" y="30"/>
                </a:cubicBezTo>
                <a:cubicBezTo>
                  <a:pt x="324" y="31"/>
                  <a:pt x="326" y="32"/>
                  <a:pt x="327" y="33"/>
                </a:cubicBezTo>
                <a:cubicBezTo>
                  <a:pt x="327" y="34"/>
                  <a:pt x="327" y="34"/>
                  <a:pt x="328" y="35"/>
                </a:cubicBezTo>
                <a:cubicBezTo>
                  <a:pt x="328" y="35"/>
                  <a:pt x="328" y="35"/>
                  <a:pt x="328" y="36"/>
                </a:cubicBezTo>
                <a:cubicBezTo>
                  <a:pt x="328" y="36"/>
                  <a:pt x="328" y="37"/>
                  <a:pt x="328" y="38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4792032" y="4710742"/>
            <a:ext cx="2607937" cy="936272"/>
          </a:xfrm>
          <a:custGeom>
            <a:avLst/>
            <a:gdLst>
              <a:gd name="T0" fmla="*/ 333 w 337"/>
              <a:gd name="T1" fmla="*/ 27 h 119"/>
              <a:gd name="T2" fmla="*/ 324 w 337"/>
              <a:gd name="T3" fmla="*/ 20 h 119"/>
              <a:gd name="T4" fmla="*/ 294 w 337"/>
              <a:gd name="T5" fmla="*/ 8 h 119"/>
              <a:gd name="T6" fmla="*/ 259 w 337"/>
              <a:gd name="T7" fmla="*/ 2 h 119"/>
              <a:gd name="T8" fmla="*/ 220 w 337"/>
              <a:gd name="T9" fmla="*/ 0 h 119"/>
              <a:gd name="T10" fmla="*/ 180 w 337"/>
              <a:gd name="T11" fmla="*/ 2 h 119"/>
              <a:gd name="T12" fmla="*/ 88 w 337"/>
              <a:gd name="T13" fmla="*/ 9 h 119"/>
              <a:gd name="T14" fmla="*/ 37 w 337"/>
              <a:gd name="T15" fmla="*/ 25 h 119"/>
              <a:gd name="T16" fmla="*/ 10 w 337"/>
              <a:gd name="T17" fmla="*/ 42 h 119"/>
              <a:gd name="T18" fmla="*/ 0 w 337"/>
              <a:gd name="T19" fmla="*/ 63 h 119"/>
              <a:gd name="T20" fmla="*/ 4 w 337"/>
              <a:gd name="T21" fmla="*/ 77 h 119"/>
              <a:gd name="T22" fmla="*/ 20 w 337"/>
              <a:gd name="T23" fmla="*/ 95 h 119"/>
              <a:gd name="T24" fmla="*/ 49 w 337"/>
              <a:gd name="T25" fmla="*/ 108 h 119"/>
              <a:gd name="T26" fmla="*/ 102 w 337"/>
              <a:gd name="T27" fmla="*/ 117 h 119"/>
              <a:gd name="T28" fmla="*/ 177 w 337"/>
              <a:gd name="T29" fmla="*/ 118 h 119"/>
              <a:gd name="T30" fmla="*/ 284 w 337"/>
              <a:gd name="T31" fmla="*/ 92 h 119"/>
              <a:gd name="T32" fmla="*/ 326 w 337"/>
              <a:gd name="T33" fmla="*/ 60 h 119"/>
              <a:gd name="T34" fmla="*/ 335 w 337"/>
              <a:gd name="T35" fmla="*/ 46 h 119"/>
              <a:gd name="T36" fmla="*/ 337 w 337"/>
              <a:gd name="T37" fmla="*/ 34 h 119"/>
              <a:gd name="T38" fmla="*/ 112 w 337"/>
              <a:gd name="T39" fmla="*/ 10 h 119"/>
              <a:gd name="T40" fmla="*/ 115 w 337"/>
              <a:gd name="T41" fmla="*/ 10 h 119"/>
              <a:gd name="T42" fmla="*/ 112 w 337"/>
              <a:gd name="T43" fmla="*/ 10 h 119"/>
              <a:gd name="T44" fmla="*/ 326 w 337"/>
              <a:gd name="T45" fmla="*/ 43 h 119"/>
              <a:gd name="T46" fmla="*/ 314 w 337"/>
              <a:gd name="T47" fmla="*/ 59 h 119"/>
              <a:gd name="T48" fmla="*/ 266 w 337"/>
              <a:gd name="T49" fmla="*/ 89 h 119"/>
              <a:gd name="T50" fmla="*/ 200 w 337"/>
              <a:gd name="T51" fmla="*/ 106 h 119"/>
              <a:gd name="T52" fmla="*/ 140 w 337"/>
              <a:gd name="T53" fmla="*/ 110 h 119"/>
              <a:gd name="T54" fmla="*/ 79 w 337"/>
              <a:gd name="T55" fmla="*/ 106 h 119"/>
              <a:gd name="T56" fmla="*/ 36 w 337"/>
              <a:gd name="T57" fmla="*/ 95 h 119"/>
              <a:gd name="T58" fmla="*/ 13 w 337"/>
              <a:gd name="T59" fmla="*/ 78 h 119"/>
              <a:gd name="T60" fmla="*/ 7 w 337"/>
              <a:gd name="T61" fmla="*/ 66 h 119"/>
              <a:gd name="T62" fmla="*/ 9 w 337"/>
              <a:gd name="T63" fmla="*/ 55 h 119"/>
              <a:gd name="T64" fmla="*/ 19 w 337"/>
              <a:gd name="T65" fmla="*/ 42 h 119"/>
              <a:gd name="T66" fmla="*/ 48 w 337"/>
              <a:gd name="T67" fmla="*/ 26 h 119"/>
              <a:gd name="T68" fmla="*/ 54 w 337"/>
              <a:gd name="T69" fmla="*/ 28 h 119"/>
              <a:gd name="T70" fmla="*/ 72 w 337"/>
              <a:gd name="T71" fmla="*/ 26 h 119"/>
              <a:gd name="T72" fmla="*/ 87 w 337"/>
              <a:gd name="T73" fmla="*/ 24 h 119"/>
              <a:gd name="T74" fmla="*/ 87 w 337"/>
              <a:gd name="T75" fmla="*/ 24 h 119"/>
              <a:gd name="T76" fmla="*/ 89 w 337"/>
              <a:gd name="T77" fmla="*/ 24 h 119"/>
              <a:gd name="T78" fmla="*/ 88 w 337"/>
              <a:gd name="T79" fmla="*/ 24 h 119"/>
              <a:gd name="T80" fmla="*/ 88 w 337"/>
              <a:gd name="T81" fmla="*/ 24 h 119"/>
              <a:gd name="T82" fmla="*/ 107 w 337"/>
              <a:gd name="T83" fmla="*/ 21 h 119"/>
              <a:gd name="T84" fmla="*/ 112 w 337"/>
              <a:gd name="T85" fmla="*/ 21 h 119"/>
              <a:gd name="T86" fmla="*/ 113 w 337"/>
              <a:gd name="T87" fmla="*/ 20 h 119"/>
              <a:gd name="T88" fmla="*/ 113 w 337"/>
              <a:gd name="T89" fmla="*/ 20 h 119"/>
              <a:gd name="T90" fmla="*/ 115 w 337"/>
              <a:gd name="T91" fmla="*/ 20 h 119"/>
              <a:gd name="T92" fmla="*/ 166 w 337"/>
              <a:gd name="T93" fmla="*/ 13 h 119"/>
              <a:gd name="T94" fmla="*/ 186 w 337"/>
              <a:gd name="T95" fmla="*/ 12 h 119"/>
              <a:gd name="T96" fmla="*/ 222 w 337"/>
              <a:gd name="T97" fmla="*/ 12 h 119"/>
              <a:gd name="T98" fmla="*/ 253 w 337"/>
              <a:gd name="T99" fmla="*/ 20 h 119"/>
              <a:gd name="T100" fmla="*/ 269 w 337"/>
              <a:gd name="T101" fmla="*/ 26 h 119"/>
              <a:gd name="T102" fmla="*/ 271 w 337"/>
              <a:gd name="T103" fmla="*/ 24 h 119"/>
              <a:gd name="T104" fmla="*/ 262 w 337"/>
              <a:gd name="T105" fmla="*/ 18 h 119"/>
              <a:gd name="T106" fmla="*/ 235 w 337"/>
              <a:gd name="T107" fmla="*/ 10 h 119"/>
              <a:gd name="T108" fmla="*/ 241 w 337"/>
              <a:gd name="T109" fmla="*/ 10 h 119"/>
              <a:gd name="T110" fmla="*/ 289 w 337"/>
              <a:gd name="T111" fmla="*/ 16 h 119"/>
              <a:gd name="T112" fmla="*/ 316 w 337"/>
              <a:gd name="T113" fmla="*/ 25 h 119"/>
              <a:gd name="T114" fmla="*/ 327 w 337"/>
              <a:gd name="T115" fmla="*/ 33 h 119"/>
              <a:gd name="T116" fmla="*/ 328 w 337"/>
              <a:gd name="T117" fmla="*/ 3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7" h="119">
                <a:moveTo>
                  <a:pt x="335" y="30"/>
                </a:moveTo>
                <a:cubicBezTo>
                  <a:pt x="335" y="29"/>
                  <a:pt x="334" y="28"/>
                  <a:pt x="333" y="27"/>
                </a:cubicBezTo>
                <a:cubicBezTo>
                  <a:pt x="333" y="26"/>
                  <a:pt x="332" y="25"/>
                  <a:pt x="331" y="24"/>
                </a:cubicBezTo>
                <a:cubicBezTo>
                  <a:pt x="329" y="23"/>
                  <a:pt x="327" y="21"/>
                  <a:pt x="324" y="20"/>
                </a:cubicBezTo>
                <a:cubicBezTo>
                  <a:pt x="320" y="17"/>
                  <a:pt x="315" y="14"/>
                  <a:pt x="310" y="12"/>
                </a:cubicBezTo>
                <a:cubicBezTo>
                  <a:pt x="305" y="10"/>
                  <a:pt x="300" y="9"/>
                  <a:pt x="294" y="8"/>
                </a:cubicBezTo>
                <a:cubicBezTo>
                  <a:pt x="289" y="6"/>
                  <a:pt x="283" y="6"/>
                  <a:pt x="278" y="5"/>
                </a:cubicBezTo>
                <a:cubicBezTo>
                  <a:pt x="271" y="4"/>
                  <a:pt x="265" y="3"/>
                  <a:pt x="259" y="2"/>
                </a:cubicBezTo>
                <a:cubicBezTo>
                  <a:pt x="247" y="1"/>
                  <a:pt x="234" y="1"/>
                  <a:pt x="222" y="0"/>
                </a:cubicBezTo>
                <a:cubicBezTo>
                  <a:pt x="221" y="0"/>
                  <a:pt x="221" y="0"/>
                  <a:pt x="220" y="0"/>
                </a:cubicBezTo>
                <a:cubicBezTo>
                  <a:pt x="208" y="0"/>
                  <a:pt x="196" y="1"/>
                  <a:pt x="184" y="2"/>
                </a:cubicBezTo>
                <a:cubicBezTo>
                  <a:pt x="183" y="2"/>
                  <a:pt x="181" y="2"/>
                  <a:pt x="180" y="2"/>
                </a:cubicBezTo>
                <a:cubicBezTo>
                  <a:pt x="161" y="1"/>
                  <a:pt x="143" y="2"/>
                  <a:pt x="124" y="3"/>
                </a:cubicBezTo>
                <a:cubicBezTo>
                  <a:pt x="112" y="5"/>
                  <a:pt x="100" y="6"/>
                  <a:pt x="88" y="9"/>
                </a:cubicBezTo>
                <a:cubicBezTo>
                  <a:pt x="76" y="11"/>
                  <a:pt x="64" y="14"/>
                  <a:pt x="53" y="18"/>
                </a:cubicBezTo>
                <a:cubicBezTo>
                  <a:pt x="47" y="20"/>
                  <a:pt x="42" y="23"/>
                  <a:pt x="37" y="25"/>
                </a:cubicBezTo>
                <a:cubicBezTo>
                  <a:pt x="32" y="27"/>
                  <a:pt x="27" y="30"/>
                  <a:pt x="22" y="33"/>
                </a:cubicBezTo>
                <a:cubicBezTo>
                  <a:pt x="18" y="36"/>
                  <a:pt x="14" y="39"/>
                  <a:pt x="10" y="42"/>
                </a:cubicBezTo>
                <a:cubicBezTo>
                  <a:pt x="6" y="46"/>
                  <a:pt x="4" y="51"/>
                  <a:pt x="2" y="55"/>
                </a:cubicBezTo>
                <a:cubicBezTo>
                  <a:pt x="1" y="58"/>
                  <a:pt x="1" y="60"/>
                  <a:pt x="0" y="63"/>
                </a:cubicBezTo>
                <a:cubicBezTo>
                  <a:pt x="0" y="65"/>
                  <a:pt x="0" y="68"/>
                  <a:pt x="1" y="70"/>
                </a:cubicBezTo>
                <a:cubicBezTo>
                  <a:pt x="2" y="73"/>
                  <a:pt x="3" y="75"/>
                  <a:pt x="4" y="77"/>
                </a:cubicBezTo>
                <a:cubicBezTo>
                  <a:pt x="5" y="80"/>
                  <a:pt x="7" y="82"/>
                  <a:pt x="9" y="84"/>
                </a:cubicBezTo>
                <a:cubicBezTo>
                  <a:pt x="12" y="88"/>
                  <a:pt x="16" y="92"/>
                  <a:pt x="20" y="95"/>
                </a:cubicBezTo>
                <a:cubicBezTo>
                  <a:pt x="24" y="98"/>
                  <a:pt x="29" y="100"/>
                  <a:pt x="34" y="102"/>
                </a:cubicBezTo>
                <a:cubicBezTo>
                  <a:pt x="39" y="105"/>
                  <a:pt x="44" y="106"/>
                  <a:pt x="49" y="108"/>
                </a:cubicBezTo>
                <a:cubicBezTo>
                  <a:pt x="55" y="110"/>
                  <a:pt x="60" y="111"/>
                  <a:pt x="66" y="112"/>
                </a:cubicBezTo>
                <a:cubicBezTo>
                  <a:pt x="78" y="115"/>
                  <a:pt x="90" y="116"/>
                  <a:pt x="102" y="117"/>
                </a:cubicBezTo>
                <a:cubicBezTo>
                  <a:pt x="115" y="118"/>
                  <a:pt x="127" y="119"/>
                  <a:pt x="140" y="119"/>
                </a:cubicBezTo>
                <a:cubicBezTo>
                  <a:pt x="152" y="119"/>
                  <a:pt x="165" y="119"/>
                  <a:pt x="177" y="118"/>
                </a:cubicBezTo>
                <a:cubicBezTo>
                  <a:pt x="202" y="116"/>
                  <a:pt x="227" y="112"/>
                  <a:pt x="251" y="105"/>
                </a:cubicBezTo>
                <a:cubicBezTo>
                  <a:pt x="262" y="102"/>
                  <a:pt x="273" y="97"/>
                  <a:pt x="284" y="92"/>
                </a:cubicBezTo>
                <a:cubicBezTo>
                  <a:pt x="295" y="86"/>
                  <a:pt x="305" y="80"/>
                  <a:pt x="314" y="72"/>
                </a:cubicBezTo>
                <a:cubicBezTo>
                  <a:pt x="318" y="68"/>
                  <a:pt x="322" y="64"/>
                  <a:pt x="326" y="60"/>
                </a:cubicBezTo>
                <a:cubicBezTo>
                  <a:pt x="328" y="58"/>
                  <a:pt x="330" y="56"/>
                  <a:pt x="331" y="54"/>
                </a:cubicBezTo>
                <a:cubicBezTo>
                  <a:pt x="333" y="51"/>
                  <a:pt x="334" y="48"/>
                  <a:pt x="335" y="46"/>
                </a:cubicBezTo>
                <a:cubicBezTo>
                  <a:pt x="336" y="43"/>
                  <a:pt x="337" y="40"/>
                  <a:pt x="337" y="38"/>
                </a:cubicBezTo>
                <a:cubicBezTo>
                  <a:pt x="337" y="36"/>
                  <a:pt x="337" y="35"/>
                  <a:pt x="337" y="34"/>
                </a:cubicBezTo>
                <a:cubicBezTo>
                  <a:pt x="337" y="32"/>
                  <a:pt x="336" y="31"/>
                  <a:pt x="335" y="30"/>
                </a:cubicBezTo>
                <a:close/>
                <a:moveTo>
                  <a:pt x="112" y="10"/>
                </a:moveTo>
                <a:cubicBezTo>
                  <a:pt x="119" y="9"/>
                  <a:pt x="127" y="8"/>
                  <a:pt x="135" y="8"/>
                </a:cubicBezTo>
                <a:cubicBezTo>
                  <a:pt x="128" y="8"/>
                  <a:pt x="122" y="9"/>
                  <a:pt x="115" y="10"/>
                </a:cubicBezTo>
                <a:cubicBezTo>
                  <a:pt x="108" y="11"/>
                  <a:pt x="101" y="12"/>
                  <a:pt x="94" y="13"/>
                </a:cubicBezTo>
                <a:cubicBezTo>
                  <a:pt x="100" y="12"/>
                  <a:pt x="106" y="11"/>
                  <a:pt x="112" y="10"/>
                </a:cubicBezTo>
                <a:close/>
                <a:moveTo>
                  <a:pt x="328" y="38"/>
                </a:moveTo>
                <a:cubicBezTo>
                  <a:pt x="328" y="40"/>
                  <a:pt x="327" y="41"/>
                  <a:pt x="326" y="43"/>
                </a:cubicBezTo>
                <a:cubicBezTo>
                  <a:pt x="325" y="45"/>
                  <a:pt x="324" y="47"/>
                  <a:pt x="323" y="49"/>
                </a:cubicBezTo>
                <a:cubicBezTo>
                  <a:pt x="320" y="53"/>
                  <a:pt x="317" y="56"/>
                  <a:pt x="314" y="59"/>
                </a:cubicBezTo>
                <a:cubicBezTo>
                  <a:pt x="311" y="62"/>
                  <a:pt x="308" y="65"/>
                  <a:pt x="304" y="67"/>
                </a:cubicBezTo>
                <a:cubicBezTo>
                  <a:pt x="293" y="76"/>
                  <a:pt x="280" y="83"/>
                  <a:pt x="266" y="89"/>
                </a:cubicBezTo>
                <a:cubicBezTo>
                  <a:pt x="256" y="93"/>
                  <a:pt x="245" y="97"/>
                  <a:pt x="235" y="99"/>
                </a:cubicBezTo>
                <a:cubicBezTo>
                  <a:pt x="223" y="102"/>
                  <a:pt x="212" y="105"/>
                  <a:pt x="200" y="106"/>
                </a:cubicBezTo>
                <a:cubicBezTo>
                  <a:pt x="190" y="107"/>
                  <a:pt x="180" y="108"/>
                  <a:pt x="171" y="109"/>
                </a:cubicBezTo>
                <a:cubicBezTo>
                  <a:pt x="160" y="109"/>
                  <a:pt x="150" y="110"/>
                  <a:pt x="140" y="110"/>
                </a:cubicBezTo>
                <a:cubicBezTo>
                  <a:pt x="129" y="110"/>
                  <a:pt x="119" y="110"/>
                  <a:pt x="109" y="109"/>
                </a:cubicBezTo>
                <a:cubicBezTo>
                  <a:pt x="99" y="108"/>
                  <a:pt x="89" y="108"/>
                  <a:pt x="79" y="106"/>
                </a:cubicBezTo>
                <a:cubicBezTo>
                  <a:pt x="71" y="105"/>
                  <a:pt x="64" y="104"/>
                  <a:pt x="56" y="102"/>
                </a:cubicBezTo>
                <a:cubicBezTo>
                  <a:pt x="49" y="100"/>
                  <a:pt x="42" y="98"/>
                  <a:pt x="36" y="95"/>
                </a:cubicBezTo>
                <a:cubicBezTo>
                  <a:pt x="31" y="93"/>
                  <a:pt x="27" y="91"/>
                  <a:pt x="22" y="87"/>
                </a:cubicBezTo>
                <a:cubicBezTo>
                  <a:pt x="19" y="85"/>
                  <a:pt x="16" y="81"/>
                  <a:pt x="13" y="78"/>
                </a:cubicBezTo>
                <a:cubicBezTo>
                  <a:pt x="11" y="76"/>
                  <a:pt x="10" y="73"/>
                  <a:pt x="8" y="71"/>
                </a:cubicBezTo>
                <a:cubicBezTo>
                  <a:pt x="8" y="69"/>
                  <a:pt x="7" y="68"/>
                  <a:pt x="7" y="66"/>
                </a:cubicBezTo>
                <a:cubicBezTo>
                  <a:pt x="7" y="65"/>
                  <a:pt x="7" y="63"/>
                  <a:pt x="7" y="62"/>
                </a:cubicBezTo>
                <a:cubicBezTo>
                  <a:pt x="8" y="60"/>
                  <a:pt x="8" y="57"/>
                  <a:pt x="9" y="55"/>
                </a:cubicBezTo>
                <a:cubicBezTo>
                  <a:pt x="10" y="53"/>
                  <a:pt x="11" y="51"/>
                  <a:pt x="13" y="49"/>
                </a:cubicBezTo>
                <a:cubicBezTo>
                  <a:pt x="15" y="46"/>
                  <a:pt x="17" y="44"/>
                  <a:pt x="19" y="42"/>
                </a:cubicBezTo>
                <a:cubicBezTo>
                  <a:pt x="23" y="39"/>
                  <a:pt x="28" y="36"/>
                  <a:pt x="32" y="34"/>
                </a:cubicBezTo>
                <a:cubicBezTo>
                  <a:pt x="37" y="31"/>
                  <a:pt x="42" y="28"/>
                  <a:pt x="48" y="26"/>
                </a:cubicBezTo>
                <a:cubicBezTo>
                  <a:pt x="49" y="26"/>
                  <a:pt x="50" y="25"/>
                  <a:pt x="52" y="25"/>
                </a:cubicBezTo>
                <a:cubicBezTo>
                  <a:pt x="52" y="26"/>
                  <a:pt x="53" y="27"/>
                  <a:pt x="54" y="28"/>
                </a:cubicBezTo>
                <a:cubicBezTo>
                  <a:pt x="55" y="28"/>
                  <a:pt x="57" y="28"/>
                  <a:pt x="58" y="28"/>
                </a:cubicBezTo>
                <a:cubicBezTo>
                  <a:pt x="63" y="27"/>
                  <a:pt x="67" y="27"/>
                  <a:pt x="72" y="26"/>
                </a:cubicBezTo>
                <a:cubicBezTo>
                  <a:pt x="77" y="25"/>
                  <a:pt x="81" y="25"/>
                  <a:pt x="86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8" y="24"/>
                  <a:pt x="88" y="24"/>
                  <a:pt x="89" y="24"/>
                </a:cubicBezTo>
                <a:cubicBezTo>
                  <a:pt x="89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95" y="23"/>
                  <a:pt x="101" y="22"/>
                  <a:pt x="108" y="21"/>
                </a:cubicBezTo>
                <a:cubicBezTo>
                  <a:pt x="108" y="21"/>
                  <a:pt x="107" y="21"/>
                  <a:pt x="107" y="21"/>
                </a:cubicBezTo>
                <a:cubicBezTo>
                  <a:pt x="109" y="21"/>
                  <a:pt x="110" y="21"/>
                  <a:pt x="112" y="20"/>
                </a:cubicBezTo>
                <a:cubicBezTo>
                  <a:pt x="112" y="20"/>
                  <a:pt x="112" y="20"/>
                  <a:pt x="112" y="21"/>
                </a:cubicBezTo>
                <a:cubicBezTo>
                  <a:pt x="112" y="20"/>
                  <a:pt x="112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4" y="20"/>
                  <a:pt x="115" y="20"/>
                </a:cubicBezTo>
                <a:cubicBezTo>
                  <a:pt x="130" y="18"/>
                  <a:pt x="146" y="16"/>
                  <a:pt x="162" y="14"/>
                </a:cubicBezTo>
                <a:cubicBezTo>
                  <a:pt x="163" y="14"/>
                  <a:pt x="165" y="14"/>
                  <a:pt x="166" y="13"/>
                </a:cubicBezTo>
                <a:cubicBezTo>
                  <a:pt x="168" y="13"/>
                  <a:pt x="171" y="13"/>
                  <a:pt x="173" y="13"/>
                </a:cubicBezTo>
                <a:cubicBezTo>
                  <a:pt x="177" y="12"/>
                  <a:pt x="182" y="12"/>
                  <a:pt x="186" y="12"/>
                </a:cubicBezTo>
                <a:cubicBezTo>
                  <a:pt x="194" y="11"/>
                  <a:pt x="201" y="10"/>
                  <a:pt x="208" y="10"/>
                </a:cubicBezTo>
                <a:cubicBezTo>
                  <a:pt x="212" y="11"/>
                  <a:pt x="217" y="12"/>
                  <a:pt x="222" y="12"/>
                </a:cubicBezTo>
                <a:cubicBezTo>
                  <a:pt x="227" y="13"/>
                  <a:pt x="232" y="15"/>
                  <a:pt x="237" y="16"/>
                </a:cubicBezTo>
                <a:cubicBezTo>
                  <a:pt x="243" y="17"/>
                  <a:pt x="248" y="19"/>
                  <a:pt x="253" y="20"/>
                </a:cubicBezTo>
                <a:cubicBezTo>
                  <a:pt x="255" y="21"/>
                  <a:pt x="258" y="22"/>
                  <a:pt x="261" y="23"/>
                </a:cubicBezTo>
                <a:cubicBezTo>
                  <a:pt x="263" y="24"/>
                  <a:pt x="266" y="25"/>
                  <a:pt x="269" y="26"/>
                </a:cubicBezTo>
                <a:cubicBezTo>
                  <a:pt x="269" y="26"/>
                  <a:pt x="269" y="26"/>
                  <a:pt x="269" y="26"/>
                </a:cubicBezTo>
                <a:cubicBezTo>
                  <a:pt x="270" y="26"/>
                  <a:pt x="271" y="25"/>
                  <a:pt x="271" y="24"/>
                </a:cubicBezTo>
                <a:cubicBezTo>
                  <a:pt x="272" y="23"/>
                  <a:pt x="271" y="22"/>
                  <a:pt x="270" y="21"/>
                </a:cubicBezTo>
                <a:cubicBezTo>
                  <a:pt x="267" y="20"/>
                  <a:pt x="264" y="19"/>
                  <a:pt x="262" y="18"/>
                </a:cubicBezTo>
                <a:cubicBezTo>
                  <a:pt x="259" y="17"/>
                  <a:pt x="256" y="16"/>
                  <a:pt x="253" y="15"/>
                </a:cubicBezTo>
                <a:cubicBezTo>
                  <a:pt x="247" y="14"/>
                  <a:pt x="241" y="12"/>
                  <a:pt x="235" y="10"/>
                </a:cubicBezTo>
                <a:cubicBezTo>
                  <a:pt x="234" y="10"/>
                  <a:pt x="234" y="10"/>
                  <a:pt x="233" y="10"/>
                </a:cubicBezTo>
                <a:cubicBezTo>
                  <a:pt x="236" y="10"/>
                  <a:pt x="239" y="10"/>
                  <a:pt x="241" y="10"/>
                </a:cubicBezTo>
                <a:cubicBezTo>
                  <a:pt x="250" y="11"/>
                  <a:pt x="259" y="11"/>
                  <a:pt x="268" y="13"/>
                </a:cubicBezTo>
                <a:cubicBezTo>
                  <a:pt x="275" y="13"/>
                  <a:pt x="282" y="15"/>
                  <a:pt x="289" y="16"/>
                </a:cubicBezTo>
                <a:cubicBezTo>
                  <a:pt x="296" y="17"/>
                  <a:pt x="303" y="19"/>
                  <a:pt x="309" y="22"/>
                </a:cubicBezTo>
                <a:cubicBezTo>
                  <a:pt x="312" y="23"/>
                  <a:pt x="314" y="24"/>
                  <a:pt x="316" y="25"/>
                </a:cubicBezTo>
                <a:cubicBezTo>
                  <a:pt x="319" y="27"/>
                  <a:pt x="321" y="28"/>
                  <a:pt x="323" y="30"/>
                </a:cubicBezTo>
                <a:cubicBezTo>
                  <a:pt x="324" y="31"/>
                  <a:pt x="326" y="32"/>
                  <a:pt x="327" y="33"/>
                </a:cubicBezTo>
                <a:cubicBezTo>
                  <a:pt x="327" y="34"/>
                  <a:pt x="327" y="34"/>
                  <a:pt x="328" y="35"/>
                </a:cubicBezTo>
                <a:cubicBezTo>
                  <a:pt x="328" y="35"/>
                  <a:pt x="328" y="35"/>
                  <a:pt x="328" y="36"/>
                </a:cubicBezTo>
                <a:cubicBezTo>
                  <a:pt x="328" y="36"/>
                  <a:pt x="328" y="37"/>
                  <a:pt x="328" y="38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7971163" y="4710742"/>
            <a:ext cx="2607937" cy="936272"/>
          </a:xfrm>
          <a:custGeom>
            <a:avLst/>
            <a:gdLst>
              <a:gd name="T0" fmla="*/ 333 w 337"/>
              <a:gd name="T1" fmla="*/ 27 h 119"/>
              <a:gd name="T2" fmla="*/ 324 w 337"/>
              <a:gd name="T3" fmla="*/ 20 h 119"/>
              <a:gd name="T4" fmla="*/ 294 w 337"/>
              <a:gd name="T5" fmla="*/ 8 h 119"/>
              <a:gd name="T6" fmla="*/ 259 w 337"/>
              <a:gd name="T7" fmla="*/ 2 h 119"/>
              <a:gd name="T8" fmla="*/ 220 w 337"/>
              <a:gd name="T9" fmla="*/ 0 h 119"/>
              <a:gd name="T10" fmla="*/ 180 w 337"/>
              <a:gd name="T11" fmla="*/ 2 h 119"/>
              <a:gd name="T12" fmla="*/ 88 w 337"/>
              <a:gd name="T13" fmla="*/ 9 h 119"/>
              <a:gd name="T14" fmla="*/ 37 w 337"/>
              <a:gd name="T15" fmla="*/ 25 h 119"/>
              <a:gd name="T16" fmla="*/ 10 w 337"/>
              <a:gd name="T17" fmla="*/ 42 h 119"/>
              <a:gd name="T18" fmla="*/ 0 w 337"/>
              <a:gd name="T19" fmla="*/ 63 h 119"/>
              <a:gd name="T20" fmla="*/ 4 w 337"/>
              <a:gd name="T21" fmla="*/ 77 h 119"/>
              <a:gd name="T22" fmla="*/ 20 w 337"/>
              <a:gd name="T23" fmla="*/ 95 h 119"/>
              <a:gd name="T24" fmla="*/ 49 w 337"/>
              <a:gd name="T25" fmla="*/ 108 h 119"/>
              <a:gd name="T26" fmla="*/ 102 w 337"/>
              <a:gd name="T27" fmla="*/ 117 h 119"/>
              <a:gd name="T28" fmla="*/ 177 w 337"/>
              <a:gd name="T29" fmla="*/ 118 h 119"/>
              <a:gd name="T30" fmla="*/ 284 w 337"/>
              <a:gd name="T31" fmla="*/ 92 h 119"/>
              <a:gd name="T32" fmla="*/ 326 w 337"/>
              <a:gd name="T33" fmla="*/ 60 h 119"/>
              <a:gd name="T34" fmla="*/ 335 w 337"/>
              <a:gd name="T35" fmla="*/ 46 h 119"/>
              <a:gd name="T36" fmla="*/ 337 w 337"/>
              <a:gd name="T37" fmla="*/ 34 h 119"/>
              <a:gd name="T38" fmla="*/ 112 w 337"/>
              <a:gd name="T39" fmla="*/ 10 h 119"/>
              <a:gd name="T40" fmla="*/ 115 w 337"/>
              <a:gd name="T41" fmla="*/ 10 h 119"/>
              <a:gd name="T42" fmla="*/ 112 w 337"/>
              <a:gd name="T43" fmla="*/ 10 h 119"/>
              <a:gd name="T44" fmla="*/ 326 w 337"/>
              <a:gd name="T45" fmla="*/ 43 h 119"/>
              <a:gd name="T46" fmla="*/ 314 w 337"/>
              <a:gd name="T47" fmla="*/ 59 h 119"/>
              <a:gd name="T48" fmla="*/ 266 w 337"/>
              <a:gd name="T49" fmla="*/ 89 h 119"/>
              <a:gd name="T50" fmla="*/ 200 w 337"/>
              <a:gd name="T51" fmla="*/ 106 h 119"/>
              <a:gd name="T52" fmla="*/ 140 w 337"/>
              <a:gd name="T53" fmla="*/ 110 h 119"/>
              <a:gd name="T54" fmla="*/ 79 w 337"/>
              <a:gd name="T55" fmla="*/ 106 h 119"/>
              <a:gd name="T56" fmla="*/ 36 w 337"/>
              <a:gd name="T57" fmla="*/ 95 h 119"/>
              <a:gd name="T58" fmla="*/ 13 w 337"/>
              <a:gd name="T59" fmla="*/ 78 h 119"/>
              <a:gd name="T60" fmla="*/ 7 w 337"/>
              <a:gd name="T61" fmla="*/ 66 h 119"/>
              <a:gd name="T62" fmla="*/ 9 w 337"/>
              <a:gd name="T63" fmla="*/ 55 h 119"/>
              <a:gd name="T64" fmla="*/ 19 w 337"/>
              <a:gd name="T65" fmla="*/ 42 h 119"/>
              <a:gd name="T66" fmla="*/ 48 w 337"/>
              <a:gd name="T67" fmla="*/ 26 h 119"/>
              <a:gd name="T68" fmla="*/ 54 w 337"/>
              <a:gd name="T69" fmla="*/ 28 h 119"/>
              <a:gd name="T70" fmla="*/ 72 w 337"/>
              <a:gd name="T71" fmla="*/ 26 h 119"/>
              <a:gd name="T72" fmla="*/ 87 w 337"/>
              <a:gd name="T73" fmla="*/ 24 h 119"/>
              <a:gd name="T74" fmla="*/ 87 w 337"/>
              <a:gd name="T75" fmla="*/ 24 h 119"/>
              <a:gd name="T76" fmla="*/ 89 w 337"/>
              <a:gd name="T77" fmla="*/ 24 h 119"/>
              <a:gd name="T78" fmla="*/ 88 w 337"/>
              <a:gd name="T79" fmla="*/ 24 h 119"/>
              <a:gd name="T80" fmla="*/ 88 w 337"/>
              <a:gd name="T81" fmla="*/ 24 h 119"/>
              <a:gd name="T82" fmla="*/ 107 w 337"/>
              <a:gd name="T83" fmla="*/ 21 h 119"/>
              <a:gd name="T84" fmla="*/ 112 w 337"/>
              <a:gd name="T85" fmla="*/ 21 h 119"/>
              <a:gd name="T86" fmla="*/ 113 w 337"/>
              <a:gd name="T87" fmla="*/ 20 h 119"/>
              <a:gd name="T88" fmla="*/ 113 w 337"/>
              <a:gd name="T89" fmla="*/ 20 h 119"/>
              <a:gd name="T90" fmla="*/ 115 w 337"/>
              <a:gd name="T91" fmla="*/ 20 h 119"/>
              <a:gd name="T92" fmla="*/ 166 w 337"/>
              <a:gd name="T93" fmla="*/ 13 h 119"/>
              <a:gd name="T94" fmla="*/ 186 w 337"/>
              <a:gd name="T95" fmla="*/ 12 h 119"/>
              <a:gd name="T96" fmla="*/ 222 w 337"/>
              <a:gd name="T97" fmla="*/ 12 h 119"/>
              <a:gd name="T98" fmla="*/ 253 w 337"/>
              <a:gd name="T99" fmla="*/ 20 h 119"/>
              <a:gd name="T100" fmla="*/ 269 w 337"/>
              <a:gd name="T101" fmla="*/ 26 h 119"/>
              <a:gd name="T102" fmla="*/ 271 w 337"/>
              <a:gd name="T103" fmla="*/ 24 h 119"/>
              <a:gd name="T104" fmla="*/ 262 w 337"/>
              <a:gd name="T105" fmla="*/ 18 h 119"/>
              <a:gd name="T106" fmla="*/ 235 w 337"/>
              <a:gd name="T107" fmla="*/ 10 h 119"/>
              <a:gd name="T108" fmla="*/ 241 w 337"/>
              <a:gd name="T109" fmla="*/ 10 h 119"/>
              <a:gd name="T110" fmla="*/ 289 w 337"/>
              <a:gd name="T111" fmla="*/ 16 h 119"/>
              <a:gd name="T112" fmla="*/ 316 w 337"/>
              <a:gd name="T113" fmla="*/ 25 h 119"/>
              <a:gd name="T114" fmla="*/ 327 w 337"/>
              <a:gd name="T115" fmla="*/ 33 h 119"/>
              <a:gd name="T116" fmla="*/ 328 w 337"/>
              <a:gd name="T117" fmla="*/ 3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7" h="119">
                <a:moveTo>
                  <a:pt x="335" y="30"/>
                </a:moveTo>
                <a:cubicBezTo>
                  <a:pt x="335" y="29"/>
                  <a:pt x="334" y="28"/>
                  <a:pt x="333" y="27"/>
                </a:cubicBezTo>
                <a:cubicBezTo>
                  <a:pt x="333" y="26"/>
                  <a:pt x="332" y="25"/>
                  <a:pt x="331" y="24"/>
                </a:cubicBezTo>
                <a:cubicBezTo>
                  <a:pt x="329" y="23"/>
                  <a:pt x="327" y="21"/>
                  <a:pt x="324" y="20"/>
                </a:cubicBezTo>
                <a:cubicBezTo>
                  <a:pt x="320" y="17"/>
                  <a:pt x="315" y="14"/>
                  <a:pt x="310" y="12"/>
                </a:cubicBezTo>
                <a:cubicBezTo>
                  <a:pt x="305" y="10"/>
                  <a:pt x="300" y="9"/>
                  <a:pt x="294" y="8"/>
                </a:cubicBezTo>
                <a:cubicBezTo>
                  <a:pt x="289" y="6"/>
                  <a:pt x="283" y="6"/>
                  <a:pt x="278" y="5"/>
                </a:cubicBezTo>
                <a:cubicBezTo>
                  <a:pt x="271" y="4"/>
                  <a:pt x="265" y="3"/>
                  <a:pt x="259" y="2"/>
                </a:cubicBezTo>
                <a:cubicBezTo>
                  <a:pt x="247" y="1"/>
                  <a:pt x="234" y="1"/>
                  <a:pt x="222" y="0"/>
                </a:cubicBezTo>
                <a:cubicBezTo>
                  <a:pt x="221" y="0"/>
                  <a:pt x="221" y="0"/>
                  <a:pt x="220" y="0"/>
                </a:cubicBezTo>
                <a:cubicBezTo>
                  <a:pt x="208" y="0"/>
                  <a:pt x="196" y="1"/>
                  <a:pt x="184" y="2"/>
                </a:cubicBezTo>
                <a:cubicBezTo>
                  <a:pt x="183" y="2"/>
                  <a:pt x="181" y="2"/>
                  <a:pt x="180" y="2"/>
                </a:cubicBezTo>
                <a:cubicBezTo>
                  <a:pt x="161" y="1"/>
                  <a:pt x="143" y="2"/>
                  <a:pt x="124" y="3"/>
                </a:cubicBezTo>
                <a:cubicBezTo>
                  <a:pt x="112" y="5"/>
                  <a:pt x="100" y="6"/>
                  <a:pt x="88" y="9"/>
                </a:cubicBezTo>
                <a:cubicBezTo>
                  <a:pt x="76" y="11"/>
                  <a:pt x="64" y="14"/>
                  <a:pt x="53" y="18"/>
                </a:cubicBezTo>
                <a:cubicBezTo>
                  <a:pt x="47" y="20"/>
                  <a:pt x="42" y="23"/>
                  <a:pt x="37" y="25"/>
                </a:cubicBezTo>
                <a:cubicBezTo>
                  <a:pt x="32" y="27"/>
                  <a:pt x="27" y="30"/>
                  <a:pt x="22" y="33"/>
                </a:cubicBezTo>
                <a:cubicBezTo>
                  <a:pt x="18" y="36"/>
                  <a:pt x="14" y="39"/>
                  <a:pt x="10" y="42"/>
                </a:cubicBezTo>
                <a:cubicBezTo>
                  <a:pt x="6" y="46"/>
                  <a:pt x="4" y="51"/>
                  <a:pt x="2" y="55"/>
                </a:cubicBezTo>
                <a:cubicBezTo>
                  <a:pt x="1" y="58"/>
                  <a:pt x="1" y="60"/>
                  <a:pt x="0" y="63"/>
                </a:cubicBezTo>
                <a:cubicBezTo>
                  <a:pt x="0" y="65"/>
                  <a:pt x="0" y="68"/>
                  <a:pt x="1" y="70"/>
                </a:cubicBezTo>
                <a:cubicBezTo>
                  <a:pt x="2" y="73"/>
                  <a:pt x="3" y="75"/>
                  <a:pt x="4" y="77"/>
                </a:cubicBezTo>
                <a:cubicBezTo>
                  <a:pt x="5" y="80"/>
                  <a:pt x="7" y="82"/>
                  <a:pt x="9" y="84"/>
                </a:cubicBezTo>
                <a:cubicBezTo>
                  <a:pt x="12" y="88"/>
                  <a:pt x="16" y="92"/>
                  <a:pt x="20" y="95"/>
                </a:cubicBezTo>
                <a:cubicBezTo>
                  <a:pt x="24" y="98"/>
                  <a:pt x="29" y="100"/>
                  <a:pt x="34" y="102"/>
                </a:cubicBezTo>
                <a:cubicBezTo>
                  <a:pt x="39" y="105"/>
                  <a:pt x="44" y="106"/>
                  <a:pt x="49" y="108"/>
                </a:cubicBezTo>
                <a:cubicBezTo>
                  <a:pt x="55" y="110"/>
                  <a:pt x="60" y="111"/>
                  <a:pt x="66" y="112"/>
                </a:cubicBezTo>
                <a:cubicBezTo>
                  <a:pt x="78" y="115"/>
                  <a:pt x="90" y="116"/>
                  <a:pt x="102" y="117"/>
                </a:cubicBezTo>
                <a:cubicBezTo>
                  <a:pt x="115" y="118"/>
                  <a:pt x="127" y="119"/>
                  <a:pt x="140" y="119"/>
                </a:cubicBezTo>
                <a:cubicBezTo>
                  <a:pt x="152" y="119"/>
                  <a:pt x="165" y="119"/>
                  <a:pt x="177" y="118"/>
                </a:cubicBezTo>
                <a:cubicBezTo>
                  <a:pt x="202" y="116"/>
                  <a:pt x="227" y="112"/>
                  <a:pt x="251" y="105"/>
                </a:cubicBezTo>
                <a:cubicBezTo>
                  <a:pt x="262" y="102"/>
                  <a:pt x="273" y="97"/>
                  <a:pt x="284" y="92"/>
                </a:cubicBezTo>
                <a:cubicBezTo>
                  <a:pt x="295" y="86"/>
                  <a:pt x="305" y="80"/>
                  <a:pt x="314" y="72"/>
                </a:cubicBezTo>
                <a:cubicBezTo>
                  <a:pt x="318" y="68"/>
                  <a:pt x="322" y="64"/>
                  <a:pt x="326" y="60"/>
                </a:cubicBezTo>
                <a:cubicBezTo>
                  <a:pt x="328" y="58"/>
                  <a:pt x="330" y="56"/>
                  <a:pt x="331" y="54"/>
                </a:cubicBezTo>
                <a:cubicBezTo>
                  <a:pt x="333" y="51"/>
                  <a:pt x="334" y="48"/>
                  <a:pt x="335" y="46"/>
                </a:cubicBezTo>
                <a:cubicBezTo>
                  <a:pt x="336" y="43"/>
                  <a:pt x="337" y="40"/>
                  <a:pt x="337" y="38"/>
                </a:cubicBezTo>
                <a:cubicBezTo>
                  <a:pt x="337" y="36"/>
                  <a:pt x="337" y="35"/>
                  <a:pt x="337" y="34"/>
                </a:cubicBezTo>
                <a:cubicBezTo>
                  <a:pt x="337" y="32"/>
                  <a:pt x="336" y="31"/>
                  <a:pt x="335" y="30"/>
                </a:cubicBezTo>
                <a:close/>
                <a:moveTo>
                  <a:pt x="112" y="10"/>
                </a:moveTo>
                <a:cubicBezTo>
                  <a:pt x="119" y="9"/>
                  <a:pt x="127" y="8"/>
                  <a:pt x="135" y="8"/>
                </a:cubicBezTo>
                <a:cubicBezTo>
                  <a:pt x="128" y="8"/>
                  <a:pt x="122" y="9"/>
                  <a:pt x="115" y="10"/>
                </a:cubicBezTo>
                <a:cubicBezTo>
                  <a:pt x="108" y="11"/>
                  <a:pt x="101" y="12"/>
                  <a:pt x="94" y="13"/>
                </a:cubicBezTo>
                <a:cubicBezTo>
                  <a:pt x="100" y="12"/>
                  <a:pt x="106" y="11"/>
                  <a:pt x="112" y="10"/>
                </a:cubicBezTo>
                <a:close/>
                <a:moveTo>
                  <a:pt x="328" y="38"/>
                </a:moveTo>
                <a:cubicBezTo>
                  <a:pt x="328" y="40"/>
                  <a:pt x="327" y="41"/>
                  <a:pt x="326" y="43"/>
                </a:cubicBezTo>
                <a:cubicBezTo>
                  <a:pt x="325" y="45"/>
                  <a:pt x="324" y="47"/>
                  <a:pt x="323" y="49"/>
                </a:cubicBezTo>
                <a:cubicBezTo>
                  <a:pt x="320" y="53"/>
                  <a:pt x="317" y="56"/>
                  <a:pt x="314" y="59"/>
                </a:cubicBezTo>
                <a:cubicBezTo>
                  <a:pt x="311" y="62"/>
                  <a:pt x="308" y="65"/>
                  <a:pt x="304" y="67"/>
                </a:cubicBezTo>
                <a:cubicBezTo>
                  <a:pt x="293" y="76"/>
                  <a:pt x="280" y="83"/>
                  <a:pt x="266" y="89"/>
                </a:cubicBezTo>
                <a:cubicBezTo>
                  <a:pt x="256" y="93"/>
                  <a:pt x="245" y="97"/>
                  <a:pt x="235" y="99"/>
                </a:cubicBezTo>
                <a:cubicBezTo>
                  <a:pt x="223" y="102"/>
                  <a:pt x="212" y="105"/>
                  <a:pt x="200" y="106"/>
                </a:cubicBezTo>
                <a:cubicBezTo>
                  <a:pt x="190" y="107"/>
                  <a:pt x="180" y="108"/>
                  <a:pt x="171" y="109"/>
                </a:cubicBezTo>
                <a:cubicBezTo>
                  <a:pt x="160" y="109"/>
                  <a:pt x="150" y="110"/>
                  <a:pt x="140" y="110"/>
                </a:cubicBezTo>
                <a:cubicBezTo>
                  <a:pt x="129" y="110"/>
                  <a:pt x="119" y="110"/>
                  <a:pt x="109" y="109"/>
                </a:cubicBezTo>
                <a:cubicBezTo>
                  <a:pt x="99" y="108"/>
                  <a:pt x="89" y="108"/>
                  <a:pt x="79" y="106"/>
                </a:cubicBezTo>
                <a:cubicBezTo>
                  <a:pt x="71" y="105"/>
                  <a:pt x="64" y="104"/>
                  <a:pt x="56" y="102"/>
                </a:cubicBezTo>
                <a:cubicBezTo>
                  <a:pt x="49" y="100"/>
                  <a:pt x="42" y="98"/>
                  <a:pt x="36" y="95"/>
                </a:cubicBezTo>
                <a:cubicBezTo>
                  <a:pt x="31" y="93"/>
                  <a:pt x="27" y="91"/>
                  <a:pt x="22" y="87"/>
                </a:cubicBezTo>
                <a:cubicBezTo>
                  <a:pt x="19" y="85"/>
                  <a:pt x="16" y="81"/>
                  <a:pt x="13" y="78"/>
                </a:cubicBezTo>
                <a:cubicBezTo>
                  <a:pt x="11" y="76"/>
                  <a:pt x="10" y="73"/>
                  <a:pt x="8" y="71"/>
                </a:cubicBezTo>
                <a:cubicBezTo>
                  <a:pt x="8" y="69"/>
                  <a:pt x="7" y="68"/>
                  <a:pt x="7" y="66"/>
                </a:cubicBezTo>
                <a:cubicBezTo>
                  <a:pt x="7" y="65"/>
                  <a:pt x="7" y="63"/>
                  <a:pt x="7" y="62"/>
                </a:cubicBezTo>
                <a:cubicBezTo>
                  <a:pt x="8" y="60"/>
                  <a:pt x="8" y="57"/>
                  <a:pt x="9" y="55"/>
                </a:cubicBezTo>
                <a:cubicBezTo>
                  <a:pt x="10" y="53"/>
                  <a:pt x="11" y="51"/>
                  <a:pt x="13" y="49"/>
                </a:cubicBezTo>
                <a:cubicBezTo>
                  <a:pt x="15" y="46"/>
                  <a:pt x="17" y="44"/>
                  <a:pt x="19" y="42"/>
                </a:cubicBezTo>
                <a:cubicBezTo>
                  <a:pt x="23" y="39"/>
                  <a:pt x="28" y="36"/>
                  <a:pt x="32" y="34"/>
                </a:cubicBezTo>
                <a:cubicBezTo>
                  <a:pt x="37" y="31"/>
                  <a:pt x="42" y="28"/>
                  <a:pt x="48" y="26"/>
                </a:cubicBezTo>
                <a:cubicBezTo>
                  <a:pt x="49" y="26"/>
                  <a:pt x="50" y="25"/>
                  <a:pt x="52" y="25"/>
                </a:cubicBezTo>
                <a:cubicBezTo>
                  <a:pt x="52" y="26"/>
                  <a:pt x="53" y="27"/>
                  <a:pt x="54" y="28"/>
                </a:cubicBezTo>
                <a:cubicBezTo>
                  <a:pt x="55" y="28"/>
                  <a:pt x="57" y="28"/>
                  <a:pt x="58" y="28"/>
                </a:cubicBezTo>
                <a:cubicBezTo>
                  <a:pt x="63" y="27"/>
                  <a:pt x="67" y="27"/>
                  <a:pt x="72" y="26"/>
                </a:cubicBezTo>
                <a:cubicBezTo>
                  <a:pt x="77" y="25"/>
                  <a:pt x="81" y="25"/>
                  <a:pt x="86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8" y="24"/>
                  <a:pt x="88" y="24"/>
                  <a:pt x="89" y="24"/>
                </a:cubicBezTo>
                <a:cubicBezTo>
                  <a:pt x="89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95" y="23"/>
                  <a:pt x="101" y="22"/>
                  <a:pt x="108" y="21"/>
                </a:cubicBezTo>
                <a:cubicBezTo>
                  <a:pt x="108" y="21"/>
                  <a:pt x="107" y="21"/>
                  <a:pt x="107" y="21"/>
                </a:cubicBezTo>
                <a:cubicBezTo>
                  <a:pt x="109" y="21"/>
                  <a:pt x="110" y="21"/>
                  <a:pt x="112" y="20"/>
                </a:cubicBezTo>
                <a:cubicBezTo>
                  <a:pt x="112" y="20"/>
                  <a:pt x="112" y="20"/>
                  <a:pt x="112" y="21"/>
                </a:cubicBezTo>
                <a:cubicBezTo>
                  <a:pt x="112" y="20"/>
                  <a:pt x="112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4" y="20"/>
                  <a:pt x="115" y="20"/>
                </a:cubicBezTo>
                <a:cubicBezTo>
                  <a:pt x="130" y="18"/>
                  <a:pt x="146" y="16"/>
                  <a:pt x="162" y="14"/>
                </a:cubicBezTo>
                <a:cubicBezTo>
                  <a:pt x="163" y="14"/>
                  <a:pt x="165" y="14"/>
                  <a:pt x="166" y="13"/>
                </a:cubicBezTo>
                <a:cubicBezTo>
                  <a:pt x="168" y="13"/>
                  <a:pt x="171" y="13"/>
                  <a:pt x="173" y="13"/>
                </a:cubicBezTo>
                <a:cubicBezTo>
                  <a:pt x="177" y="12"/>
                  <a:pt x="182" y="12"/>
                  <a:pt x="186" y="12"/>
                </a:cubicBezTo>
                <a:cubicBezTo>
                  <a:pt x="194" y="11"/>
                  <a:pt x="201" y="10"/>
                  <a:pt x="208" y="10"/>
                </a:cubicBezTo>
                <a:cubicBezTo>
                  <a:pt x="212" y="11"/>
                  <a:pt x="217" y="12"/>
                  <a:pt x="222" y="12"/>
                </a:cubicBezTo>
                <a:cubicBezTo>
                  <a:pt x="227" y="13"/>
                  <a:pt x="232" y="15"/>
                  <a:pt x="237" y="16"/>
                </a:cubicBezTo>
                <a:cubicBezTo>
                  <a:pt x="243" y="17"/>
                  <a:pt x="248" y="19"/>
                  <a:pt x="253" y="20"/>
                </a:cubicBezTo>
                <a:cubicBezTo>
                  <a:pt x="255" y="21"/>
                  <a:pt x="258" y="22"/>
                  <a:pt x="261" y="23"/>
                </a:cubicBezTo>
                <a:cubicBezTo>
                  <a:pt x="263" y="24"/>
                  <a:pt x="266" y="25"/>
                  <a:pt x="269" y="26"/>
                </a:cubicBezTo>
                <a:cubicBezTo>
                  <a:pt x="269" y="26"/>
                  <a:pt x="269" y="26"/>
                  <a:pt x="269" y="26"/>
                </a:cubicBezTo>
                <a:cubicBezTo>
                  <a:pt x="270" y="26"/>
                  <a:pt x="271" y="25"/>
                  <a:pt x="271" y="24"/>
                </a:cubicBezTo>
                <a:cubicBezTo>
                  <a:pt x="272" y="23"/>
                  <a:pt x="271" y="22"/>
                  <a:pt x="270" y="21"/>
                </a:cubicBezTo>
                <a:cubicBezTo>
                  <a:pt x="267" y="20"/>
                  <a:pt x="264" y="19"/>
                  <a:pt x="262" y="18"/>
                </a:cubicBezTo>
                <a:cubicBezTo>
                  <a:pt x="259" y="17"/>
                  <a:pt x="256" y="16"/>
                  <a:pt x="253" y="15"/>
                </a:cubicBezTo>
                <a:cubicBezTo>
                  <a:pt x="247" y="14"/>
                  <a:pt x="241" y="12"/>
                  <a:pt x="235" y="10"/>
                </a:cubicBezTo>
                <a:cubicBezTo>
                  <a:pt x="234" y="10"/>
                  <a:pt x="234" y="10"/>
                  <a:pt x="233" y="10"/>
                </a:cubicBezTo>
                <a:cubicBezTo>
                  <a:pt x="236" y="10"/>
                  <a:pt x="239" y="10"/>
                  <a:pt x="241" y="10"/>
                </a:cubicBezTo>
                <a:cubicBezTo>
                  <a:pt x="250" y="11"/>
                  <a:pt x="259" y="11"/>
                  <a:pt x="268" y="13"/>
                </a:cubicBezTo>
                <a:cubicBezTo>
                  <a:pt x="275" y="13"/>
                  <a:pt x="282" y="15"/>
                  <a:pt x="289" y="16"/>
                </a:cubicBezTo>
                <a:cubicBezTo>
                  <a:pt x="296" y="17"/>
                  <a:pt x="303" y="19"/>
                  <a:pt x="309" y="22"/>
                </a:cubicBezTo>
                <a:cubicBezTo>
                  <a:pt x="312" y="23"/>
                  <a:pt x="314" y="24"/>
                  <a:pt x="316" y="25"/>
                </a:cubicBezTo>
                <a:cubicBezTo>
                  <a:pt x="319" y="27"/>
                  <a:pt x="321" y="28"/>
                  <a:pt x="323" y="30"/>
                </a:cubicBezTo>
                <a:cubicBezTo>
                  <a:pt x="324" y="31"/>
                  <a:pt x="326" y="32"/>
                  <a:pt x="327" y="33"/>
                </a:cubicBezTo>
                <a:cubicBezTo>
                  <a:pt x="327" y="34"/>
                  <a:pt x="327" y="34"/>
                  <a:pt x="328" y="35"/>
                </a:cubicBezTo>
                <a:cubicBezTo>
                  <a:pt x="328" y="35"/>
                  <a:pt x="328" y="35"/>
                  <a:pt x="328" y="36"/>
                </a:cubicBezTo>
                <a:cubicBezTo>
                  <a:pt x="328" y="36"/>
                  <a:pt x="328" y="37"/>
                  <a:pt x="328" y="38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4527551" y="3578680"/>
            <a:ext cx="3438525" cy="890588"/>
            <a:chOff x="2852" y="2108"/>
            <a:chExt cx="2166" cy="561"/>
          </a:xfrm>
          <a:solidFill>
            <a:srgbClr val="132F95"/>
          </a:solidFill>
        </p:grpSpPr>
        <p:sp>
          <p:nvSpPr>
            <p:cNvPr id="16" name="Freeform 13"/>
            <p:cNvSpPr/>
            <p:nvPr/>
          </p:nvSpPr>
          <p:spPr bwMode="auto">
            <a:xfrm>
              <a:off x="3718" y="2154"/>
              <a:ext cx="313" cy="515"/>
            </a:xfrm>
            <a:custGeom>
              <a:avLst/>
              <a:gdLst>
                <a:gd name="T0" fmla="*/ 98 w 99"/>
                <a:gd name="T1" fmla="*/ 100 h 190"/>
                <a:gd name="T2" fmla="*/ 95 w 99"/>
                <a:gd name="T3" fmla="*/ 96 h 190"/>
                <a:gd name="T4" fmla="*/ 91 w 99"/>
                <a:gd name="T5" fmla="*/ 95 h 190"/>
                <a:gd name="T6" fmla="*/ 84 w 99"/>
                <a:gd name="T7" fmla="*/ 99 h 190"/>
                <a:gd name="T8" fmla="*/ 64 w 99"/>
                <a:gd name="T9" fmla="*/ 137 h 190"/>
                <a:gd name="T10" fmla="*/ 58 w 99"/>
                <a:gd name="T11" fmla="*/ 82 h 190"/>
                <a:gd name="T12" fmla="*/ 48 w 99"/>
                <a:gd name="T13" fmla="*/ 6 h 190"/>
                <a:gd name="T14" fmla="*/ 48 w 99"/>
                <a:gd name="T15" fmla="*/ 4 h 190"/>
                <a:gd name="T16" fmla="*/ 47 w 99"/>
                <a:gd name="T17" fmla="*/ 2 h 190"/>
                <a:gd name="T18" fmla="*/ 43 w 99"/>
                <a:gd name="T19" fmla="*/ 0 h 190"/>
                <a:gd name="T20" fmla="*/ 39 w 99"/>
                <a:gd name="T21" fmla="*/ 2 h 190"/>
                <a:gd name="T22" fmla="*/ 38 w 99"/>
                <a:gd name="T23" fmla="*/ 6 h 190"/>
                <a:gd name="T24" fmla="*/ 48 w 99"/>
                <a:gd name="T25" fmla="*/ 88 h 190"/>
                <a:gd name="T26" fmla="*/ 52 w 99"/>
                <a:gd name="T27" fmla="*/ 122 h 190"/>
                <a:gd name="T28" fmla="*/ 55 w 99"/>
                <a:gd name="T29" fmla="*/ 143 h 190"/>
                <a:gd name="T30" fmla="*/ 43 w 99"/>
                <a:gd name="T31" fmla="*/ 132 h 190"/>
                <a:gd name="T32" fmla="*/ 15 w 99"/>
                <a:gd name="T33" fmla="*/ 102 h 190"/>
                <a:gd name="T34" fmla="*/ 9 w 99"/>
                <a:gd name="T35" fmla="*/ 100 h 190"/>
                <a:gd name="T36" fmla="*/ 4 w 99"/>
                <a:gd name="T37" fmla="*/ 102 h 190"/>
                <a:gd name="T38" fmla="*/ 4 w 99"/>
                <a:gd name="T39" fmla="*/ 113 h 190"/>
                <a:gd name="T40" fmla="*/ 32 w 99"/>
                <a:gd name="T41" fmla="*/ 142 h 190"/>
                <a:gd name="T42" fmla="*/ 45 w 99"/>
                <a:gd name="T43" fmla="*/ 155 h 190"/>
                <a:gd name="T44" fmla="*/ 51 w 99"/>
                <a:gd name="T45" fmla="*/ 162 h 190"/>
                <a:gd name="T46" fmla="*/ 43 w 99"/>
                <a:gd name="T47" fmla="*/ 178 h 190"/>
                <a:gd name="T48" fmla="*/ 43 w 99"/>
                <a:gd name="T49" fmla="*/ 184 h 190"/>
                <a:gd name="T50" fmla="*/ 46 w 99"/>
                <a:gd name="T51" fmla="*/ 188 h 190"/>
                <a:gd name="T52" fmla="*/ 56 w 99"/>
                <a:gd name="T53" fmla="*/ 185 h 190"/>
                <a:gd name="T54" fmla="*/ 65 w 99"/>
                <a:gd name="T55" fmla="*/ 169 h 190"/>
                <a:gd name="T56" fmla="*/ 67 w 99"/>
                <a:gd name="T57" fmla="*/ 167 h 190"/>
                <a:gd name="T58" fmla="*/ 69 w 99"/>
                <a:gd name="T59" fmla="*/ 161 h 190"/>
                <a:gd name="T60" fmla="*/ 97 w 99"/>
                <a:gd name="T61" fmla="*/ 106 h 190"/>
                <a:gd name="T62" fmla="*/ 98 w 99"/>
                <a:gd name="T63" fmla="*/ 10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190">
                  <a:moveTo>
                    <a:pt x="98" y="100"/>
                  </a:moveTo>
                  <a:cubicBezTo>
                    <a:pt x="98" y="98"/>
                    <a:pt x="96" y="97"/>
                    <a:pt x="95" y="96"/>
                  </a:cubicBezTo>
                  <a:cubicBezTo>
                    <a:pt x="94" y="95"/>
                    <a:pt x="92" y="95"/>
                    <a:pt x="91" y="95"/>
                  </a:cubicBezTo>
                  <a:cubicBezTo>
                    <a:pt x="88" y="95"/>
                    <a:pt x="86" y="96"/>
                    <a:pt x="84" y="99"/>
                  </a:cubicBezTo>
                  <a:cubicBezTo>
                    <a:pt x="78" y="111"/>
                    <a:pt x="71" y="124"/>
                    <a:pt x="64" y="137"/>
                  </a:cubicBezTo>
                  <a:cubicBezTo>
                    <a:pt x="62" y="118"/>
                    <a:pt x="60" y="100"/>
                    <a:pt x="58" y="82"/>
                  </a:cubicBezTo>
                  <a:cubicBezTo>
                    <a:pt x="54" y="56"/>
                    <a:pt x="51" y="31"/>
                    <a:pt x="48" y="6"/>
                  </a:cubicBezTo>
                  <a:cubicBezTo>
                    <a:pt x="48" y="5"/>
                    <a:pt x="48" y="5"/>
                    <a:pt x="48" y="4"/>
                  </a:cubicBezTo>
                  <a:cubicBezTo>
                    <a:pt x="48" y="3"/>
                    <a:pt x="47" y="3"/>
                    <a:pt x="47" y="2"/>
                  </a:cubicBezTo>
                  <a:cubicBezTo>
                    <a:pt x="46" y="1"/>
                    <a:pt x="44" y="0"/>
                    <a:pt x="43" y="0"/>
                  </a:cubicBezTo>
                  <a:cubicBezTo>
                    <a:pt x="41" y="0"/>
                    <a:pt x="40" y="1"/>
                    <a:pt x="39" y="2"/>
                  </a:cubicBezTo>
                  <a:cubicBezTo>
                    <a:pt x="38" y="3"/>
                    <a:pt x="37" y="4"/>
                    <a:pt x="38" y="6"/>
                  </a:cubicBezTo>
                  <a:cubicBezTo>
                    <a:pt x="41" y="33"/>
                    <a:pt x="44" y="61"/>
                    <a:pt x="48" y="88"/>
                  </a:cubicBezTo>
                  <a:cubicBezTo>
                    <a:pt x="49" y="99"/>
                    <a:pt x="50" y="111"/>
                    <a:pt x="52" y="122"/>
                  </a:cubicBezTo>
                  <a:cubicBezTo>
                    <a:pt x="53" y="129"/>
                    <a:pt x="54" y="136"/>
                    <a:pt x="55" y="143"/>
                  </a:cubicBezTo>
                  <a:cubicBezTo>
                    <a:pt x="51" y="139"/>
                    <a:pt x="47" y="136"/>
                    <a:pt x="43" y="132"/>
                  </a:cubicBezTo>
                  <a:cubicBezTo>
                    <a:pt x="34" y="122"/>
                    <a:pt x="24" y="112"/>
                    <a:pt x="15" y="102"/>
                  </a:cubicBezTo>
                  <a:cubicBezTo>
                    <a:pt x="13" y="100"/>
                    <a:pt x="11" y="100"/>
                    <a:pt x="9" y="100"/>
                  </a:cubicBezTo>
                  <a:cubicBezTo>
                    <a:pt x="7" y="100"/>
                    <a:pt x="5" y="100"/>
                    <a:pt x="4" y="102"/>
                  </a:cubicBezTo>
                  <a:cubicBezTo>
                    <a:pt x="0" y="105"/>
                    <a:pt x="1" y="110"/>
                    <a:pt x="4" y="113"/>
                  </a:cubicBezTo>
                  <a:cubicBezTo>
                    <a:pt x="13" y="123"/>
                    <a:pt x="22" y="132"/>
                    <a:pt x="32" y="142"/>
                  </a:cubicBezTo>
                  <a:cubicBezTo>
                    <a:pt x="36" y="146"/>
                    <a:pt x="40" y="151"/>
                    <a:pt x="45" y="155"/>
                  </a:cubicBezTo>
                  <a:cubicBezTo>
                    <a:pt x="47" y="157"/>
                    <a:pt x="49" y="160"/>
                    <a:pt x="51" y="162"/>
                  </a:cubicBezTo>
                  <a:cubicBezTo>
                    <a:pt x="49" y="167"/>
                    <a:pt x="46" y="172"/>
                    <a:pt x="43" y="178"/>
                  </a:cubicBezTo>
                  <a:cubicBezTo>
                    <a:pt x="42" y="180"/>
                    <a:pt x="42" y="182"/>
                    <a:pt x="43" y="184"/>
                  </a:cubicBezTo>
                  <a:cubicBezTo>
                    <a:pt x="43" y="185"/>
                    <a:pt x="44" y="187"/>
                    <a:pt x="46" y="188"/>
                  </a:cubicBezTo>
                  <a:cubicBezTo>
                    <a:pt x="49" y="190"/>
                    <a:pt x="54" y="189"/>
                    <a:pt x="56" y="185"/>
                  </a:cubicBezTo>
                  <a:cubicBezTo>
                    <a:pt x="59" y="180"/>
                    <a:pt x="62" y="174"/>
                    <a:pt x="65" y="169"/>
                  </a:cubicBezTo>
                  <a:cubicBezTo>
                    <a:pt x="66" y="168"/>
                    <a:pt x="67" y="168"/>
                    <a:pt x="67" y="167"/>
                  </a:cubicBezTo>
                  <a:cubicBezTo>
                    <a:pt x="69" y="165"/>
                    <a:pt x="70" y="163"/>
                    <a:pt x="69" y="161"/>
                  </a:cubicBezTo>
                  <a:cubicBezTo>
                    <a:pt x="79" y="142"/>
                    <a:pt x="88" y="124"/>
                    <a:pt x="97" y="106"/>
                  </a:cubicBezTo>
                  <a:cubicBezTo>
                    <a:pt x="98" y="104"/>
                    <a:pt x="99" y="102"/>
                    <a:pt x="9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2852" y="2173"/>
              <a:ext cx="376" cy="447"/>
            </a:xfrm>
            <a:custGeom>
              <a:avLst/>
              <a:gdLst>
                <a:gd name="T0" fmla="*/ 7 w 119"/>
                <a:gd name="T1" fmla="*/ 165 h 165"/>
                <a:gd name="T2" fmla="*/ 14 w 119"/>
                <a:gd name="T3" fmla="*/ 163 h 165"/>
                <a:gd name="T4" fmla="*/ 19 w 119"/>
                <a:gd name="T5" fmla="*/ 158 h 165"/>
                <a:gd name="T6" fmla="*/ 21 w 119"/>
                <a:gd name="T7" fmla="*/ 160 h 165"/>
                <a:gd name="T8" fmla="*/ 27 w 119"/>
                <a:gd name="T9" fmla="*/ 158 h 165"/>
                <a:gd name="T10" fmla="*/ 27 w 119"/>
                <a:gd name="T11" fmla="*/ 154 h 165"/>
                <a:gd name="T12" fmla="*/ 29 w 119"/>
                <a:gd name="T13" fmla="*/ 152 h 165"/>
                <a:gd name="T14" fmla="*/ 58 w 119"/>
                <a:gd name="T15" fmla="*/ 132 h 165"/>
                <a:gd name="T16" fmla="*/ 79 w 119"/>
                <a:gd name="T17" fmla="*/ 116 h 165"/>
                <a:gd name="T18" fmla="*/ 80 w 119"/>
                <a:gd name="T19" fmla="*/ 108 h 165"/>
                <a:gd name="T20" fmla="*/ 74 w 119"/>
                <a:gd name="T21" fmla="*/ 104 h 165"/>
                <a:gd name="T22" fmla="*/ 51 w 119"/>
                <a:gd name="T23" fmla="*/ 119 h 165"/>
                <a:gd name="T24" fmla="*/ 39 w 119"/>
                <a:gd name="T25" fmla="*/ 127 h 165"/>
                <a:gd name="T26" fmla="*/ 51 w 119"/>
                <a:gd name="T27" fmla="*/ 106 h 165"/>
                <a:gd name="T28" fmla="*/ 72 w 119"/>
                <a:gd name="T29" fmla="*/ 73 h 165"/>
                <a:gd name="T30" fmla="*/ 102 w 119"/>
                <a:gd name="T31" fmla="*/ 28 h 165"/>
                <a:gd name="T32" fmla="*/ 116 w 119"/>
                <a:gd name="T33" fmla="*/ 0 h 165"/>
                <a:gd name="T34" fmla="*/ 113 w 119"/>
                <a:gd name="T35" fmla="*/ 0 h 165"/>
                <a:gd name="T36" fmla="*/ 95 w 119"/>
                <a:gd name="T37" fmla="*/ 23 h 165"/>
                <a:gd name="T38" fmla="*/ 66 w 119"/>
                <a:gd name="T39" fmla="*/ 66 h 165"/>
                <a:gd name="T40" fmla="*/ 55 w 119"/>
                <a:gd name="T41" fmla="*/ 83 h 165"/>
                <a:gd name="T42" fmla="*/ 41 w 119"/>
                <a:gd name="T43" fmla="*/ 107 h 165"/>
                <a:gd name="T44" fmla="*/ 28 w 119"/>
                <a:gd name="T45" fmla="*/ 129 h 165"/>
                <a:gd name="T46" fmla="*/ 24 w 119"/>
                <a:gd name="T47" fmla="*/ 138 h 165"/>
                <a:gd name="T48" fmla="*/ 21 w 119"/>
                <a:gd name="T49" fmla="*/ 133 h 165"/>
                <a:gd name="T50" fmla="*/ 16 w 119"/>
                <a:gd name="T51" fmla="*/ 106 h 165"/>
                <a:gd name="T52" fmla="*/ 13 w 119"/>
                <a:gd name="T53" fmla="*/ 96 h 165"/>
                <a:gd name="T54" fmla="*/ 9 w 119"/>
                <a:gd name="T55" fmla="*/ 91 h 165"/>
                <a:gd name="T56" fmla="*/ 6 w 119"/>
                <a:gd name="T57" fmla="*/ 97 h 165"/>
                <a:gd name="T58" fmla="*/ 9 w 119"/>
                <a:gd name="T59" fmla="*/ 99 h 165"/>
                <a:gd name="T60" fmla="*/ 11 w 119"/>
                <a:gd name="T61" fmla="*/ 110 h 165"/>
                <a:gd name="T62" fmla="*/ 14 w 119"/>
                <a:gd name="T63" fmla="*/ 124 h 165"/>
                <a:gd name="T64" fmla="*/ 12 w 119"/>
                <a:gd name="T65" fmla="*/ 146 h 165"/>
                <a:gd name="T66" fmla="*/ 2 w 119"/>
                <a:gd name="T67" fmla="*/ 153 h 165"/>
                <a:gd name="T68" fmla="*/ 0 w 119"/>
                <a:gd name="T69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65">
                  <a:moveTo>
                    <a:pt x="2" y="163"/>
                  </a:moveTo>
                  <a:cubicBezTo>
                    <a:pt x="4" y="164"/>
                    <a:pt x="5" y="165"/>
                    <a:pt x="7" y="165"/>
                  </a:cubicBezTo>
                  <a:cubicBezTo>
                    <a:pt x="8" y="165"/>
                    <a:pt x="10" y="165"/>
                    <a:pt x="11" y="165"/>
                  </a:cubicBezTo>
                  <a:cubicBezTo>
                    <a:pt x="12" y="164"/>
                    <a:pt x="13" y="164"/>
                    <a:pt x="14" y="163"/>
                  </a:cubicBezTo>
                  <a:cubicBezTo>
                    <a:pt x="14" y="162"/>
                    <a:pt x="15" y="162"/>
                    <a:pt x="15" y="161"/>
                  </a:cubicBezTo>
                  <a:cubicBezTo>
                    <a:pt x="16" y="160"/>
                    <a:pt x="18" y="159"/>
                    <a:pt x="19" y="158"/>
                  </a:cubicBezTo>
                  <a:cubicBezTo>
                    <a:pt x="19" y="158"/>
                    <a:pt x="19" y="158"/>
                    <a:pt x="20" y="158"/>
                  </a:cubicBezTo>
                  <a:cubicBezTo>
                    <a:pt x="20" y="159"/>
                    <a:pt x="20" y="159"/>
                    <a:pt x="21" y="160"/>
                  </a:cubicBezTo>
                  <a:cubicBezTo>
                    <a:pt x="22" y="160"/>
                    <a:pt x="23" y="160"/>
                    <a:pt x="24" y="160"/>
                  </a:cubicBezTo>
                  <a:cubicBezTo>
                    <a:pt x="25" y="160"/>
                    <a:pt x="26" y="159"/>
                    <a:pt x="27" y="158"/>
                  </a:cubicBezTo>
                  <a:cubicBezTo>
                    <a:pt x="27" y="158"/>
                    <a:pt x="27" y="157"/>
                    <a:pt x="27" y="156"/>
                  </a:cubicBezTo>
                  <a:cubicBezTo>
                    <a:pt x="27" y="156"/>
                    <a:pt x="27" y="155"/>
                    <a:pt x="27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7" y="153"/>
                    <a:pt x="28" y="152"/>
                    <a:pt x="29" y="152"/>
                  </a:cubicBezTo>
                  <a:cubicBezTo>
                    <a:pt x="32" y="150"/>
                    <a:pt x="36" y="148"/>
                    <a:pt x="39" y="145"/>
                  </a:cubicBezTo>
                  <a:cubicBezTo>
                    <a:pt x="45" y="141"/>
                    <a:pt x="51" y="136"/>
                    <a:pt x="58" y="132"/>
                  </a:cubicBezTo>
                  <a:cubicBezTo>
                    <a:pt x="64" y="127"/>
                    <a:pt x="71" y="123"/>
                    <a:pt x="77" y="118"/>
                  </a:cubicBezTo>
                  <a:cubicBezTo>
                    <a:pt x="78" y="117"/>
                    <a:pt x="78" y="117"/>
                    <a:pt x="79" y="116"/>
                  </a:cubicBezTo>
                  <a:cubicBezTo>
                    <a:pt x="80" y="116"/>
                    <a:pt x="80" y="114"/>
                    <a:pt x="81" y="113"/>
                  </a:cubicBezTo>
                  <a:cubicBezTo>
                    <a:pt x="81" y="111"/>
                    <a:pt x="81" y="109"/>
                    <a:pt x="80" y="108"/>
                  </a:cubicBezTo>
                  <a:cubicBezTo>
                    <a:pt x="79" y="106"/>
                    <a:pt x="77" y="105"/>
                    <a:pt x="76" y="104"/>
                  </a:cubicBezTo>
                  <a:cubicBezTo>
                    <a:pt x="75" y="104"/>
                    <a:pt x="74" y="104"/>
                    <a:pt x="74" y="104"/>
                  </a:cubicBezTo>
                  <a:cubicBezTo>
                    <a:pt x="72" y="104"/>
                    <a:pt x="71" y="104"/>
                    <a:pt x="70" y="105"/>
                  </a:cubicBezTo>
                  <a:cubicBezTo>
                    <a:pt x="64" y="110"/>
                    <a:pt x="57" y="114"/>
                    <a:pt x="51" y="119"/>
                  </a:cubicBezTo>
                  <a:cubicBezTo>
                    <a:pt x="46" y="122"/>
                    <a:pt x="42" y="125"/>
                    <a:pt x="38" y="128"/>
                  </a:cubicBezTo>
                  <a:cubicBezTo>
                    <a:pt x="38" y="128"/>
                    <a:pt x="38" y="127"/>
                    <a:pt x="39" y="127"/>
                  </a:cubicBezTo>
                  <a:cubicBezTo>
                    <a:pt x="41" y="123"/>
                    <a:pt x="43" y="119"/>
                    <a:pt x="45" y="115"/>
                  </a:cubicBezTo>
                  <a:cubicBezTo>
                    <a:pt x="47" y="112"/>
                    <a:pt x="49" y="109"/>
                    <a:pt x="51" y="106"/>
                  </a:cubicBezTo>
                  <a:cubicBezTo>
                    <a:pt x="54" y="101"/>
                    <a:pt x="57" y="97"/>
                    <a:pt x="60" y="92"/>
                  </a:cubicBezTo>
                  <a:cubicBezTo>
                    <a:pt x="64" y="85"/>
                    <a:pt x="68" y="79"/>
                    <a:pt x="72" y="73"/>
                  </a:cubicBezTo>
                  <a:cubicBezTo>
                    <a:pt x="79" y="63"/>
                    <a:pt x="85" y="53"/>
                    <a:pt x="92" y="42"/>
                  </a:cubicBezTo>
                  <a:cubicBezTo>
                    <a:pt x="95" y="38"/>
                    <a:pt x="99" y="33"/>
                    <a:pt x="102" y="28"/>
                  </a:cubicBezTo>
                  <a:cubicBezTo>
                    <a:pt x="107" y="21"/>
                    <a:pt x="112" y="13"/>
                    <a:pt x="117" y="6"/>
                  </a:cubicBezTo>
                  <a:cubicBezTo>
                    <a:pt x="119" y="4"/>
                    <a:pt x="118" y="1"/>
                    <a:pt x="116" y="0"/>
                  </a:cubicBezTo>
                  <a:cubicBezTo>
                    <a:pt x="115" y="0"/>
                    <a:pt x="114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1"/>
                    <a:pt x="110" y="2"/>
                  </a:cubicBezTo>
                  <a:cubicBezTo>
                    <a:pt x="105" y="9"/>
                    <a:pt x="100" y="16"/>
                    <a:pt x="95" y="23"/>
                  </a:cubicBezTo>
                  <a:cubicBezTo>
                    <a:pt x="93" y="27"/>
                    <a:pt x="90" y="30"/>
                    <a:pt x="88" y="34"/>
                  </a:cubicBezTo>
                  <a:cubicBezTo>
                    <a:pt x="81" y="45"/>
                    <a:pt x="73" y="55"/>
                    <a:pt x="66" y="66"/>
                  </a:cubicBezTo>
                  <a:cubicBezTo>
                    <a:pt x="65" y="68"/>
                    <a:pt x="63" y="70"/>
                    <a:pt x="62" y="72"/>
                  </a:cubicBezTo>
                  <a:cubicBezTo>
                    <a:pt x="60" y="76"/>
                    <a:pt x="58" y="79"/>
                    <a:pt x="55" y="83"/>
                  </a:cubicBezTo>
                  <a:cubicBezTo>
                    <a:pt x="52" y="88"/>
                    <a:pt x="49" y="94"/>
                    <a:pt x="45" y="99"/>
                  </a:cubicBezTo>
                  <a:cubicBezTo>
                    <a:pt x="44" y="102"/>
                    <a:pt x="42" y="104"/>
                    <a:pt x="41" y="107"/>
                  </a:cubicBezTo>
                  <a:cubicBezTo>
                    <a:pt x="38" y="112"/>
                    <a:pt x="35" y="116"/>
                    <a:pt x="32" y="121"/>
                  </a:cubicBezTo>
                  <a:cubicBezTo>
                    <a:pt x="31" y="124"/>
                    <a:pt x="29" y="126"/>
                    <a:pt x="28" y="129"/>
                  </a:cubicBezTo>
                  <a:cubicBezTo>
                    <a:pt x="27" y="130"/>
                    <a:pt x="26" y="132"/>
                    <a:pt x="26" y="133"/>
                  </a:cubicBezTo>
                  <a:cubicBezTo>
                    <a:pt x="25" y="135"/>
                    <a:pt x="24" y="136"/>
                    <a:pt x="24" y="138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2" y="137"/>
                    <a:pt x="22" y="135"/>
                    <a:pt x="21" y="133"/>
                  </a:cubicBezTo>
                  <a:cubicBezTo>
                    <a:pt x="20" y="126"/>
                    <a:pt x="18" y="119"/>
                    <a:pt x="17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15" y="104"/>
                    <a:pt x="15" y="101"/>
                    <a:pt x="14" y="99"/>
                  </a:cubicBezTo>
                  <a:cubicBezTo>
                    <a:pt x="14" y="98"/>
                    <a:pt x="13" y="97"/>
                    <a:pt x="13" y="96"/>
                  </a:cubicBezTo>
                  <a:cubicBezTo>
                    <a:pt x="12" y="95"/>
                    <a:pt x="12" y="94"/>
                    <a:pt x="11" y="92"/>
                  </a:cubicBezTo>
                  <a:cubicBezTo>
                    <a:pt x="11" y="92"/>
                    <a:pt x="10" y="91"/>
                    <a:pt x="9" y="91"/>
                  </a:cubicBezTo>
                  <a:cubicBezTo>
                    <a:pt x="8" y="91"/>
                    <a:pt x="7" y="92"/>
                    <a:pt x="7" y="93"/>
                  </a:cubicBezTo>
                  <a:cubicBezTo>
                    <a:pt x="6" y="94"/>
                    <a:pt x="6" y="95"/>
                    <a:pt x="6" y="97"/>
                  </a:cubicBezTo>
                  <a:cubicBezTo>
                    <a:pt x="6" y="98"/>
                    <a:pt x="7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100"/>
                    <a:pt x="9" y="102"/>
                    <a:pt x="10" y="103"/>
                  </a:cubicBezTo>
                  <a:cubicBezTo>
                    <a:pt x="10" y="105"/>
                    <a:pt x="11" y="107"/>
                    <a:pt x="11" y="110"/>
                  </a:cubicBezTo>
                  <a:cubicBezTo>
                    <a:pt x="11" y="111"/>
                    <a:pt x="11" y="113"/>
                    <a:pt x="12" y="114"/>
                  </a:cubicBezTo>
                  <a:cubicBezTo>
                    <a:pt x="12" y="118"/>
                    <a:pt x="13" y="121"/>
                    <a:pt x="14" y="124"/>
                  </a:cubicBezTo>
                  <a:cubicBezTo>
                    <a:pt x="15" y="130"/>
                    <a:pt x="16" y="136"/>
                    <a:pt x="16" y="142"/>
                  </a:cubicBezTo>
                  <a:cubicBezTo>
                    <a:pt x="15" y="143"/>
                    <a:pt x="13" y="144"/>
                    <a:pt x="12" y="146"/>
                  </a:cubicBezTo>
                  <a:cubicBezTo>
                    <a:pt x="11" y="146"/>
                    <a:pt x="10" y="147"/>
                    <a:pt x="9" y="147"/>
                  </a:cubicBezTo>
                  <a:cubicBezTo>
                    <a:pt x="7" y="149"/>
                    <a:pt x="4" y="151"/>
                    <a:pt x="2" y="153"/>
                  </a:cubicBezTo>
                  <a:cubicBezTo>
                    <a:pt x="1" y="153"/>
                    <a:pt x="1" y="155"/>
                    <a:pt x="0" y="156"/>
                  </a:cubicBezTo>
                  <a:cubicBezTo>
                    <a:pt x="0" y="157"/>
                    <a:pt x="0" y="158"/>
                    <a:pt x="0" y="160"/>
                  </a:cubicBezTo>
                  <a:cubicBezTo>
                    <a:pt x="1" y="161"/>
                    <a:pt x="1" y="162"/>
                    <a:pt x="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4664" y="2108"/>
              <a:ext cx="354" cy="439"/>
            </a:xfrm>
            <a:custGeom>
              <a:avLst/>
              <a:gdLst>
                <a:gd name="T0" fmla="*/ 99 w 112"/>
                <a:gd name="T1" fmla="*/ 111 h 162"/>
                <a:gd name="T2" fmla="*/ 110 w 112"/>
                <a:gd name="T3" fmla="*/ 88 h 162"/>
                <a:gd name="T4" fmla="*/ 111 w 112"/>
                <a:gd name="T5" fmla="*/ 86 h 162"/>
                <a:gd name="T6" fmla="*/ 109 w 112"/>
                <a:gd name="T7" fmla="*/ 79 h 162"/>
                <a:gd name="T8" fmla="*/ 107 w 112"/>
                <a:gd name="T9" fmla="*/ 78 h 162"/>
                <a:gd name="T10" fmla="*/ 102 w 112"/>
                <a:gd name="T11" fmla="*/ 81 h 162"/>
                <a:gd name="T12" fmla="*/ 90 w 112"/>
                <a:gd name="T13" fmla="*/ 104 h 162"/>
                <a:gd name="T14" fmla="*/ 83 w 112"/>
                <a:gd name="T15" fmla="*/ 119 h 162"/>
                <a:gd name="T16" fmla="*/ 83 w 112"/>
                <a:gd name="T17" fmla="*/ 120 h 162"/>
                <a:gd name="T18" fmla="*/ 80 w 112"/>
                <a:gd name="T19" fmla="*/ 116 h 162"/>
                <a:gd name="T20" fmla="*/ 75 w 112"/>
                <a:gd name="T21" fmla="*/ 109 h 162"/>
                <a:gd name="T22" fmla="*/ 65 w 112"/>
                <a:gd name="T23" fmla="*/ 93 h 162"/>
                <a:gd name="T24" fmla="*/ 50 w 112"/>
                <a:gd name="T25" fmla="*/ 71 h 162"/>
                <a:gd name="T26" fmla="*/ 48 w 112"/>
                <a:gd name="T27" fmla="*/ 68 h 162"/>
                <a:gd name="T28" fmla="*/ 43 w 112"/>
                <a:gd name="T29" fmla="*/ 57 h 162"/>
                <a:gd name="T30" fmla="*/ 28 w 112"/>
                <a:gd name="T31" fmla="*/ 31 h 162"/>
                <a:gd name="T32" fmla="*/ 24 w 112"/>
                <a:gd name="T33" fmla="*/ 23 h 162"/>
                <a:gd name="T34" fmla="*/ 13 w 112"/>
                <a:gd name="T35" fmla="*/ 3 h 162"/>
                <a:gd name="T36" fmla="*/ 7 w 112"/>
                <a:gd name="T37" fmla="*/ 0 h 162"/>
                <a:gd name="T38" fmla="*/ 4 w 112"/>
                <a:gd name="T39" fmla="*/ 0 h 162"/>
                <a:gd name="T40" fmla="*/ 2 w 112"/>
                <a:gd name="T41" fmla="*/ 9 h 162"/>
                <a:gd name="T42" fmla="*/ 12 w 112"/>
                <a:gd name="T43" fmla="*/ 30 h 162"/>
                <a:gd name="T44" fmla="*/ 16 w 112"/>
                <a:gd name="T45" fmla="*/ 37 h 162"/>
                <a:gd name="T46" fmla="*/ 31 w 112"/>
                <a:gd name="T47" fmla="*/ 63 h 162"/>
                <a:gd name="T48" fmla="*/ 37 w 112"/>
                <a:gd name="T49" fmla="*/ 74 h 162"/>
                <a:gd name="T50" fmla="*/ 39 w 112"/>
                <a:gd name="T51" fmla="*/ 77 h 162"/>
                <a:gd name="T52" fmla="*/ 53 w 112"/>
                <a:gd name="T53" fmla="*/ 99 h 162"/>
                <a:gd name="T54" fmla="*/ 63 w 112"/>
                <a:gd name="T55" fmla="*/ 115 h 162"/>
                <a:gd name="T56" fmla="*/ 68 w 112"/>
                <a:gd name="T57" fmla="*/ 122 h 162"/>
                <a:gd name="T58" fmla="*/ 72 w 112"/>
                <a:gd name="T59" fmla="*/ 127 h 162"/>
                <a:gd name="T60" fmla="*/ 64 w 112"/>
                <a:gd name="T61" fmla="*/ 124 h 162"/>
                <a:gd name="T62" fmla="*/ 18 w 112"/>
                <a:gd name="T63" fmla="*/ 112 h 162"/>
                <a:gd name="T64" fmla="*/ 16 w 112"/>
                <a:gd name="T65" fmla="*/ 112 h 162"/>
                <a:gd name="T66" fmla="*/ 9 w 112"/>
                <a:gd name="T67" fmla="*/ 117 h 162"/>
                <a:gd name="T68" fmla="*/ 14 w 112"/>
                <a:gd name="T69" fmla="*/ 126 h 162"/>
                <a:gd name="T70" fmla="*/ 58 w 112"/>
                <a:gd name="T71" fmla="*/ 138 h 162"/>
                <a:gd name="T72" fmla="*/ 70 w 112"/>
                <a:gd name="T73" fmla="*/ 142 h 162"/>
                <a:gd name="T74" fmla="*/ 72 w 112"/>
                <a:gd name="T75" fmla="*/ 142 h 162"/>
                <a:gd name="T76" fmla="*/ 67 w 112"/>
                <a:gd name="T77" fmla="*/ 152 h 162"/>
                <a:gd name="T78" fmla="*/ 67 w 112"/>
                <a:gd name="T79" fmla="*/ 153 h 162"/>
                <a:gd name="T80" fmla="*/ 66 w 112"/>
                <a:gd name="T81" fmla="*/ 157 h 162"/>
                <a:gd name="T82" fmla="*/ 69 w 112"/>
                <a:gd name="T83" fmla="*/ 161 h 162"/>
                <a:gd name="T84" fmla="*/ 73 w 112"/>
                <a:gd name="T85" fmla="*/ 161 h 162"/>
                <a:gd name="T86" fmla="*/ 76 w 112"/>
                <a:gd name="T87" fmla="*/ 159 h 162"/>
                <a:gd name="T88" fmla="*/ 82 w 112"/>
                <a:gd name="T89" fmla="*/ 146 h 162"/>
                <a:gd name="T90" fmla="*/ 91 w 112"/>
                <a:gd name="T91" fmla="*/ 149 h 162"/>
                <a:gd name="T92" fmla="*/ 94 w 112"/>
                <a:gd name="T93" fmla="*/ 150 h 162"/>
                <a:gd name="T94" fmla="*/ 95 w 112"/>
                <a:gd name="T95" fmla="*/ 152 h 162"/>
                <a:gd name="T96" fmla="*/ 98 w 112"/>
                <a:gd name="T97" fmla="*/ 153 h 162"/>
                <a:gd name="T98" fmla="*/ 104 w 112"/>
                <a:gd name="T99" fmla="*/ 153 h 162"/>
                <a:gd name="T100" fmla="*/ 107 w 112"/>
                <a:gd name="T101" fmla="*/ 143 h 162"/>
                <a:gd name="T102" fmla="*/ 104 w 112"/>
                <a:gd name="T103" fmla="*/ 139 h 162"/>
                <a:gd name="T104" fmla="*/ 99 w 112"/>
                <a:gd name="T105" fmla="*/ 136 h 162"/>
                <a:gd name="T106" fmla="*/ 89 w 112"/>
                <a:gd name="T107" fmla="*/ 132 h 162"/>
                <a:gd name="T108" fmla="*/ 89 w 112"/>
                <a:gd name="T109" fmla="*/ 131 h 162"/>
                <a:gd name="T110" fmla="*/ 92 w 112"/>
                <a:gd name="T111" fmla="*/ 125 h 162"/>
                <a:gd name="T112" fmla="*/ 99 w 112"/>
                <a:gd name="T113" fmla="*/ 1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2" h="162">
                  <a:moveTo>
                    <a:pt x="99" y="111"/>
                  </a:moveTo>
                  <a:cubicBezTo>
                    <a:pt x="102" y="103"/>
                    <a:pt x="106" y="95"/>
                    <a:pt x="110" y="88"/>
                  </a:cubicBezTo>
                  <a:cubicBezTo>
                    <a:pt x="110" y="87"/>
                    <a:pt x="111" y="87"/>
                    <a:pt x="111" y="86"/>
                  </a:cubicBezTo>
                  <a:cubicBezTo>
                    <a:pt x="112" y="84"/>
                    <a:pt x="112" y="80"/>
                    <a:pt x="109" y="79"/>
                  </a:cubicBezTo>
                  <a:cubicBezTo>
                    <a:pt x="108" y="79"/>
                    <a:pt x="108" y="78"/>
                    <a:pt x="107" y="78"/>
                  </a:cubicBezTo>
                  <a:cubicBezTo>
                    <a:pt x="105" y="78"/>
                    <a:pt x="103" y="79"/>
                    <a:pt x="102" y="81"/>
                  </a:cubicBezTo>
                  <a:cubicBezTo>
                    <a:pt x="98" y="89"/>
                    <a:pt x="94" y="97"/>
                    <a:pt x="90" y="104"/>
                  </a:cubicBezTo>
                  <a:cubicBezTo>
                    <a:pt x="88" y="109"/>
                    <a:pt x="85" y="114"/>
                    <a:pt x="83" y="119"/>
                  </a:cubicBezTo>
                  <a:cubicBezTo>
                    <a:pt x="83" y="119"/>
                    <a:pt x="83" y="119"/>
                    <a:pt x="83" y="120"/>
                  </a:cubicBezTo>
                  <a:cubicBezTo>
                    <a:pt x="82" y="119"/>
                    <a:pt x="81" y="117"/>
                    <a:pt x="80" y="116"/>
                  </a:cubicBezTo>
                  <a:cubicBezTo>
                    <a:pt x="79" y="114"/>
                    <a:pt x="77" y="112"/>
                    <a:pt x="75" y="109"/>
                  </a:cubicBezTo>
                  <a:cubicBezTo>
                    <a:pt x="72" y="104"/>
                    <a:pt x="68" y="98"/>
                    <a:pt x="65" y="93"/>
                  </a:cubicBezTo>
                  <a:cubicBezTo>
                    <a:pt x="60" y="86"/>
                    <a:pt x="55" y="78"/>
                    <a:pt x="50" y="71"/>
                  </a:cubicBezTo>
                  <a:cubicBezTo>
                    <a:pt x="50" y="70"/>
                    <a:pt x="49" y="69"/>
                    <a:pt x="48" y="68"/>
                  </a:cubicBezTo>
                  <a:cubicBezTo>
                    <a:pt x="46" y="64"/>
                    <a:pt x="45" y="61"/>
                    <a:pt x="43" y="57"/>
                  </a:cubicBezTo>
                  <a:cubicBezTo>
                    <a:pt x="38" y="49"/>
                    <a:pt x="33" y="40"/>
                    <a:pt x="28" y="31"/>
                  </a:cubicBezTo>
                  <a:cubicBezTo>
                    <a:pt x="26" y="28"/>
                    <a:pt x="25" y="26"/>
                    <a:pt x="24" y="23"/>
                  </a:cubicBezTo>
                  <a:cubicBezTo>
                    <a:pt x="20" y="17"/>
                    <a:pt x="16" y="10"/>
                    <a:pt x="13" y="3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6"/>
                    <a:pt x="2" y="9"/>
                  </a:cubicBezTo>
                  <a:cubicBezTo>
                    <a:pt x="5" y="16"/>
                    <a:pt x="8" y="23"/>
                    <a:pt x="12" y="30"/>
                  </a:cubicBezTo>
                  <a:cubicBezTo>
                    <a:pt x="14" y="32"/>
                    <a:pt x="15" y="35"/>
                    <a:pt x="16" y="37"/>
                  </a:cubicBezTo>
                  <a:cubicBezTo>
                    <a:pt x="21" y="46"/>
                    <a:pt x="26" y="54"/>
                    <a:pt x="31" y="63"/>
                  </a:cubicBezTo>
                  <a:cubicBezTo>
                    <a:pt x="33" y="67"/>
                    <a:pt x="35" y="70"/>
                    <a:pt x="37" y="74"/>
                  </a:cubicBezTo>
                  <a:cubicBezTo>
                    <a:pt x="37" y="75"/>
                    <a:pt x="38" y="76"/>
                    <a:pt x="39" y="77"/>
                  </a:cubicBezTo>
                  <a:cubicBezTo>
                    <a:pt x="43" y="84"/>
                    <a:pt x="48" y="92"/>
                    <a:pt x="53" y="99"/>
                  </a:cubicBezTo>
                  <a:cubicBezTo>
                    <a:pt x="56" y="104"/>
                    <a:pt x="60" y="109"/>
                    <a:pt x="63" y="115"/>
                  </a:cubicBezTo>
                  <a:cubicBezTo>
                    <a:pt x="65" y="117"/>
                    <a:pt x="67" y="120"/>
                    <a:pt x="68" y="122"/>
                  </a:cubicBezTo>
                  <a:cubicBezTo>
                    <a:pt x="69" y="124"/>
                    <a:pt x="71" y="125"/>
                    <a:pt x="72" y="127"/>
                  </a:cubicBezTo>
                  <a:cubicBezTo>
                    <a:pt x="69" y="126"/>
                    <a:pt x="66" y="125"/>
                    <a:pt x="64" y="124"/>
                  </a:cubicBezTo>
                  <a:cubicBezTo>
                    <a:pt x="48" y="120"/>
                    <a:pt x="33" y="116"/>
                    <a:pt x="18" y="112"/>
                  </a:cubicBezTo>
                  <a:cubicBezTo>
                    <a:pt x="17" y="112"/>
                    <a:pt x="16" y="112"/>
                    <a:pt x="16" y="112"/>
                  </a:cubicBezTo>
                  <a:cubicBezTo>
                    <a:pt x="12" y="112"/>
                    <a:pt x="9" y="114"/>
                    <a:pt x="9" y="117"/>
                  </a:cubicBezTo>
                  <a:cubicBezTo>
                    <a:pt x="8" y="121"/>
                    <a:pt x="10" y="125"/>
                    <a:pt x="14" y="126"/>
                  </a:cubicBezTo>
                  <a:cubicBezTo>
                    <a:pt x="28" y="130"/>
                    <a:pt x="43" y="134"/>
                    <a:pt x="58" y="138"/>
                  </a:cubicBezTo>
                  <a:cubicBezTo>
                    <a:pt x="62" y="139"/>
                    <a:pt x="66" y="140"/>
                    <a:pt x="70" y="142"/>
                  </a:cubicBezTo>
                  <a:cubicBezTo>
                    <a:pt x="70" y="142"/>
                    <a:pt x="71" y="142"/>
                    <a:pt x="72" y="142"/>
                  </a:cubicBezTo>
                  <a:cubicBezTo>
                    <a:pt x="70" y="145"/>
                    <a:pt x="69" y="149"/>
                    <a:pt x="67" y="152"/>
                  </a:cubicBezTo>
                  <a:cubicBezTo>
                    <a:pt x="67" y="152"/>
                    <a:pt x="67" y="153"/>
                    <a:pt x="67" y="153"/>
                  </a:cubicBezTo>
                  <a:cubicBezTo>
                    <a:pt x="66" y="154"/>
                    <a:pt x="66" y="156"/>
                    <a:pt x="66" y="157"/>
                  </a:cubicBezTo>
                  <a:cubicBezTo>
                    <a:pt x="66" y="159"/>
                    <a:pt x="67" y="160"/>
                    <a:pt x="69" y="161"/>
                  </a:cubicBezTo>
                  <a:cubicBezTo>
                    <a:pt x="70" y="161"/>
                    <a:pt x="71" y="162"/>
                    <a:pt x="73" y="161"/>
                  </a:cubicBezTo>
                  <a:cubicBezTo>
                    <a:pt x="74" y="161"/>
                    <a:pt x="76" y="160"/>
                    <a:pt x="76" y="159"/>
                  </a:cubicBezTo>
                  <a:cubicBezTo>
                    <a:pt x="78" y="154"/>
                    <a:pt x="80" y="150"/>
                    <a:pt x="82" y="146"/>
                  </a:cubicBezTo>
                  <a:cubicBezTo>
                    <a:pt x="85" y="147"/>
                    <a:pt x="88" y="148"/>
                    <a:pt x="91" y="149"/>
                  </a:cubicBezTo>
                  <a:cubicBezTo>
                    <a:pt x="92" y="149"/>
                    <a:pt x="93" y="150"/>
                    <a:pt x="94" y="150"/>
                  </a:cubicBezTo>
                  <a:cubicBezTo>
                    <a:pt x="95" y="151"/>
                    <a:pt x="95" y="151"/>
                    <a:pt x="95" y="152"/>
                  </a:cubicBezTo>
                  <a:cubicBezTo>
                    <a:pt x="96" y="152"/>
                    <a:pt x="97" y="153"/>
                    <a:pt x="98" y="153"/>
                  </a:cubicBezTo>
                  <a:cubicBezTo>
                    <a:pt x="100" y="154"/>
                    <a:pt x="102" y="154"/>
                    <a:pt x="104" y="153"/>
                  </a:cubicBezTo>
                  <a:cubicBezTo>
                    <a:pt x="107" y="151"/>
                    <a:pt x="109" y="146"/>
                    <a:pt x="107" y="143"/>
                  </a:cubicBezTo>
                  <a:cubicBezTo>
                    <a:pt x="106" y="142"/>
                    <a:pt x="105" y="140"/>
                    <a:pt x="104" y="139"/>
                  </a:cubicBezTo>
                  <a:cubicBezTo>
                    <a:pt x="102" y="138"/>
                    <a:pt x="101" y="137"/>
                    <a:pt x="99" y="136"/>
                  </a:cubicBezTo>
                  <a:cubicBezTo>
                    <a:pt x="96" y="135"/>
                    <a:pt x="92" y="133"/>
                    <a:pt x="89" y="132"/>
                  </a:cubicBezTo>
                  <a:cubicBezTo>
                    <a:pt x="89" y="132"/>
                    <a:pt x="89" y="131"/>
                    <a:pt x="89" y="131"/>
                  </a:cubicBezTo>
                  <a:cubicBezTo>
                    <a:pt x="90" y="129"/>
                    <a:pt x="91" y="127"/>
                    <a:pt x="92" y="125"/>
                  </a:cubicBezTo>
                  <a:cubicBezTo>
                    <a:pt x="94" y="120"/>
                    <a:pt x="96" y="115"/>
                    <a:pt x="9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任意多边形 44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sp>
        <p:nvSpPr>
          <p:cNvPr id="49" name="矩形 48"/>
          <p:cNvSpPr/>
          <p:nvPr/>
        </p:nvSpPr>
        <p:spPr>
          <a:xfrm>
            <a:off x="4595254" y="2493158"/>
            <a:ext cx="3111031" cy="5052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sp>
        <p:nvSpPr>
          <p:cNvPr id="50" name="矩形 49"/>
          <p:cNvSpPr/>
          <p:nvPr/>
        </p:nvSpPr>
        <p:spPr>
          <a:xfrm>
            <a:off x="1768051" y="4955304"/>
            <a:ext cx="2241974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sp>
        <p:nvSpPr>
          <p:cNvPr id="51" name="矩形 50"/>
          <p:cNvSpPr/>
          <p:nvPr/>
        </p:nvSpPr>
        <p:spPr>
          <a:xfrm>
            <a:off x="4975013" y="4955304"/>
            <a:ext cx="2241974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sp>
        <p:nvSpPr>
          <p:cNvPr id="52" name="矩形 51"/>
          <p:cNvSpPr/>
          <p:nvPr/>
        </p:nvSpPr>
        <p:spPr>
          <a:xfrm>
            <a:off x="8052029" y="4955304"/>
            <a:ext cx="2241974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45" grpId="0" animBg="1"/>
      <p:bldP spid="46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119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1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132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4" name="任意多边形 143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文本框 144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164" name="组合 163"/>
          <p:cNvGrpSpPr/>
          <p:nvPr/>
        </p:nvGrpSpPr>
        <p:grpSpPr>
          <a:xfrm>
            <a:off x="1370013" y="1817688"/>
            <a:ext cx="2703638" cy="1738312"/>
            <a:chOff x="1370013" y="1817688"/>
            <a:chExt cx="2703638" cy="1738312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370013" y="1817688"/>
              <a:ext cx="2703638" cy="1738312"/>
              <a:chOff x="3095" y="1681"/>
              <a:chExt cx="1490" cy="958"/>
            </a:xfrm>
            <a:solidFill>
              <a:srgbClr val="132F95"/>
            </a:solidFill>
          </p:grpSpPr>
          <p:sp>
            <p:nvSpPr>
              <p:cNvPr id="5" name="Freeform 5"/>
              <p:cNvSpPr/>
              <p:nvPr/>
            </p:nvSpPr>
            <p:spPr bwMode="auto">
              <a:xfrm>
                <a:off x="3167" y="1708"/>
                <a:ext cx="142" cy="27"/>
              </a:xfrm>
              <a:custGeom>
                <a:avLst/>
                <a:gdLst>
                  <a:gd name="T0" fmla="*/ 30 w 53"/>
                  <a:gd name="T1" fmla="*/ 0 h 10"/>
                  <a:gd name="T2" fmla="*/ 29 w 53"/>
                  <a:gd name="T3" fmla="*/ 0 h 10"/>
                  <a:gd name="T4" fmla="*/ 23 w 53"/>
                  <a:gd name="T5" fmla="*/ 0 h 10"/>
                  <a:gd name="T6" fmla="*/ 14 w 53"/>
                  <a:gd name="T7" fmla="*/ 1 h 10"/>
                  <a:gd name="T8" fmla="*/ 9 w 53"/>
                  <a:gd name="T9" fmla="*/ 2 h 10"/>
                  <a:gd name="T10" fmla="*/ 2 w 53"/>
                  <a:gd name="T11" fmla="*/ 3 h 10"/>
                  <a:gd name="T12" fmla="*/ 0 w 53"/>
                  <a:gd name="T13" fmla="*/ 5 h 10"/>
                  <a:gd name="T14" fmla="*/ 0 w 53"/>
                  <a:gd name="T15" fmla="*/ 7 h 10"/>
                  <a:gd name="T16" fmla="*/ 2 w 53"/>
                  <a:gd name="T17" fmla="*/ 10 h 10"/>
                  <a:gd name="T18" fmla="*/ 4 w 53"/>
                  <a:gd name="T19" fmla="*/ 10 h 10"/>
                  <a:gd name="T20" fmla="*/ 14 w 53"/>
                  <a:gd name="T21" fmla="*/ 8 h 10"/>
                  <a:gd name="T22" fmla="*/ 22 w 53"/>
                  <a:gd name="T23" fmla="*/ 8 h 10"/>
                  <a:gd name="T24" fmla="*/ 27 w 53"/>
                  <a:gd name="T25" fmla="*/ 7 h 10"/>
                  <a:gd name="T26" fmla="*/ 37 w 53"/>
                  <a:gd name="T27" fmla="*/ 8 h 10"/>
                  <a:gd name="T28" fmla="*/ 48 w 53"/>
                  <a:gd name="T29" fmla="*/ 10 h 10"/>
                  <a:gd name="T30" fmla="*/ 51 w 53"/>
                  <a:gd name="T31" fmla="*/ 9 h 10"/>
                  <a:gd name="T32" fmla="*/ 52 w 53"/>
                  <a:gd name="T33" fmla="*/ 7 h 10"/>
                  <a:gd name="T34" fmla="*/ 50 w 53"/>
                  <a:gd name="T35" fmla="*/ 3 h 10"/>
                  <a:gd name="T36" fmla="*/ 40 w 53"/>
                  <a:gd name="T37" fmla="*/ 1 h 10"/>
                  <a:gd name="T38" fmla="*/ 30 w 53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10">
                    <a:moveTo>
                      <a:pt x="3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5" y="0"/>
                      <a:pt x="23" y="0"/>
                    </a:cubicBezTo>
                    <a:cubicBezTo>
                      <a:pt x="20" y="1"/>
                      <a:pt x="17" y="1"/>
                      <a:pt x="14" y="1"/>
                    </a:cubicBezTo>
                    <a:cubicBezTo>
                      <a:pt x="12" y="1"/>
                      <a:pt x="11" y="2"/>
                      <a:pt x="9" y="2"/>
                    </a:cubicBezTo>
                    <a:cubicBezTo>
                      <a:pt x="7" y="2"/>
                      <a:pt x="5" y="3"/>
                      <a:pt x="2" y="3"/>
                    </a:cubicBezTo>
                    <a:cubicBezTo>
                      <a:pt x="2" y="3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8" y="9"/>
                      <a:pt x="11" y="9"/>
                      <a:pt x="14" y="8"/>
                    </a:cubicBezTo>
                    <a:cubicBezTo>
                      <a:pt x="17" y="8"/>
                      <a:pt x="19" y="8"/>
                      <a:pt x="22" y="8"/>
                    </a:cubicBezTo>
                    <a:cubicBezTo>
                      <a:pt x="24" y="8"/>
                      <a:pt x="26" y="7"/>
                      <a:pt x="27" y="7"/>
                    </a:cubicBezTo>
                    <a:cubicBezTo>
                      <a:pt x="31" y="7"/>
                      <a:pt x="34" y="7"/>
                      <a:pt x="37" y="8"/>
                    </a:cubicBezTo>
                    <a:cubicBezTo>
                      <a:pt x="41" y="8"/>
                      <a:pt x="44" y="9"/>
                      <a:pt x="48" y="10"/>
                    </a:cubicBezTo>
                    <a:cubicBezTo>
                      <a:pt x="49" y="10"/>
                      <a:pt x="50" y="10"/>
                      <a:pt x="51" y="9"/>
                    </a:cubicBezTo>
                    <a:cubicBezTo>
                      <a:pt x="51" y="9"/>
                      <a:pt x="52" y="8"/>
                      <a:pt x="52" y="7"/>
                    </a:cubicBezTo>
                    <a:cubicBezTo>
                      <a:pt x="53" y="6"/>
                      <a:pt x="52" y="4"/>
                      <a:pt x="50" y="3"/>
                    </a:cubicBezTo>
                    <a:cubicBezTo>
                      <a:pt x="46" y="2"/>
                      <a:pt x="43" y="2"/>
                      <a:pt x="40" y="1"/>
                    </a:cubicBezTo>
                    <a:cubicBezTo>
                      <a:pt x="36" y="0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3470" y="1706"/>
                <a:ext cx="155" cy="29"/>
              </a:xfrm>
              <a:custGeom>
                <a:avLst/>
                <a:gdLst>
                  <a:gd name="T0" fmla="*/ 54 w 58"/>
                  <a:gd name="T1" fmla="*/ 1 h 11"/>
                  <a:gd name="T2" fmla="*/ 31 w 58"/>
                  <a:gd name="T3" fmla="*/ 0 h 11"/>
                  <a:gd name="T4" fmla="*/ 30 w 58"/>
                  <a:gd name="T5" fmla="*/ 0 h 11"/>
                  <a:gd name="T6" fmla="*/ 21 w 58"/>
                  <a:gd name="T7" fmla="*/ 0 h 11"/>
                  <a:gd name="T8" fmla="*/ 5 w 58"/>
                  <a:gd name="T9" fmla="*/ 1 h 11"/>
                  <a:gd name="T10" fmla="*/ 2 w 58"/>
                  <a:gd name="T11" fmla="*/ 2 h 11"/>
                  <a:gd name="T12" fmla="*/ 0 w 58"/>
                  <a:gd name="T13" fmla="*/ 6 h 11"/>
                  <a:gd name="T14" fmla="*/ 5 w 58"/>
                  <a:gd name="T15" fmla="*/ 10 h 11"/>
                  <a:gd name="T16" fmla="*/ 31 w 58"/>
                  <a:gd name="T17" fmla="*/ 10 h 11"/>
                  <a:gd name="T18" fmla="*/ 54 w 58"/>
                  <a:gd name="T19" fmla="*/ 10 h 11"/>
                  <a:gd name="T20" fmla="*/ 58 w 58"/>
                  <a:gd name="T21" fmla="*/ 5 h 11"/>
                  <a:gd name="T22" fmla="*/ 57 w 58"/>
                  <a:gd name="T23" fmla="*/ 2 h 11"/>
                  <a:gd name="T24" fmla="*/ 54 w 58"/>
                  <a:gd name="T2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1">
                    <a:moveTo>
                      <a:pt x="54" y="1"/>
                    </a:moveTo>
                    <a:cubicBezTo>
                      <a:pt x="46" y="0"/>
                      <a:pt x="39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0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8"/>
                      <a:pt x="3" y="11"/>
                      <a:pt x="5" y="10"/>
                    </a:cubicBezTo>
                    <a:cubicBezTo>
                      <a:pt x="14" y="10"/>
                      <a:pt x="22" y="10"/>
                      <a:pt x="31" y="10"/>
                    </a:cubicBezTo>
                    <a:cubicBezTo>
                      <a:pt x="39" y="10"/>
                      <a:pt x="46" y="9"/>
                      <a:pt x="54" y="10"/>
                    </a:cubicBezTo>
                    <a:cubicBezTo>
                      <a:pt x="56" y="10"/>
                      <a:pt x="58" y="8"/>
                      <a:pt x="58" y="5"/>
                    </a:cubicBezTo>
                    <a:cubicBezTo>
                      <a:pt x="58" y="4"/>
                      <a:pt x="58" y="3"/>
                      <a:pt x="57" y="2"/>
                    </a:cubicBezTo>
                    <a:cubicBezTo>
                      <a:pt x="56" y="1"/>
                      <a:pt x="55" y="1"/>
                      <a:pt x="5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3730" y="1689"/>
                <a:ext cx="177" cy="49"/>
              </a:xfrm>
              <a:custGeom>
                <a:avLst/>
                <a:gdLst>
                  <a:gd name="T0" fmla="*/ 62 w 66"/>
                  <a:gd name="T1" fmla="*/ 8 h 18"/>
                  <a:gd name="T2" fmla="*/ 7 w 66"/>
                  <a:gd name="T3" fmla="*/ 0 h 18"/>
                  <a:gd name="T4" fmla="*/ 6 w 66"/>
                  <a:gd name="T5" fmla="*/ 0 h 18"/>
                  <a:gd name="T6" fmla="*/ 3 w 66"/>
                  <a:gd name="T7" fmla="*/ 0 h 18"/>
                  <a:gd name="T8" fmla="*/ 1 w 66"/>
                  <a:gd name="T9" fmla="*/ 3 h 18"/>
                  <a:gd name="T10" fmla="*/ 1 w 66"/>
                  <a:gd name="T11" fmla="*/ 7 h 18"/>
                  <a:gd name="T12" fmla="*/ 4 w 66"/>
                  <a:gd name="T13" fmla="*/ 10 h 18"/>
                  <a:gd name="T14" fmla="*/ 59 w 66"/>
                  <a:gd name="T15" fmla="*/ 18 h 18"/>
                  <a:gd name="T16" fmla="*/ 61 w 66"/>
                  <a:gd name="T17" fmla="*/ 18 h 18"/>
                  <a:gd name="T18" fmla="*/ 63 w 66"/>
                  <a:gd name="T19" fmla="*/ 17 h 18"/>
                  <a:gd name="T20" fmla="*/ 65 w 66"/>
                  <a:gd name="T21" fmla="*/ 14 h 18"/>
                  <a:gd name="T22" fmla="*/ 65 w 66"/>
                  <a:gd name="T23" fmla="*/ 10 h 18"/>
                  <a:gd name="T24" fmla="*/ 62 w 66"/>
                  <a:gd name="T2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8">
                    <a:moveTo>
                      <a:pt x="62" y="8"/>
                    </a:moveTo>
                    <a:cubicBezTo>
                      <a:pt x="44" y="5"/>
                      <a:pt x="25" y="2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2" y="8"/>
                      <a:pt x="3" y="9"/>
                      <a:pt x="4" y="10"/>
                    </a:cubicBezTo>
                    <a:cubicBezTo>
                      <a:pt x="23" y="12"/>
                      <a:pt x="41" y="15"/>
                      <a:pt x="59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2" y="18"/>
                      <a:pt x="63" y="17"/>
                    </a:cubicBezTo>
                    <a:cubicBezTo>
                      <a:pt x="64" y="16"/>
                      <a:pt x="65" y="15"/>
                      <a:pt x="65" y="14"/>
                    </a:cubicBezTo>
                    <a:cubicBezTo>
                      <a:pt x="66" y="13"/>
                      <a:pt x="66" y="11"/>
                      <a:pt x="65" y="10"/>
                    </a:cubicBezTo>
                    <a:cubicBezTo>
                      <a:pt x="64" y="9"/>
                      <a:pt x="63" y="8"/>
                      <a:pt x="6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4049" y="1708"/>
                <a:ext cx="196" cy="27"/>
              </a:xfrm>
              <a:custGeom>
                <a:avLst/>
                <a:gdLst>
                  <a:gd name="T0" fmla="*/ 69 w 73"/>
                  <a:gd name="T1" fmla="*/ 1 h 10"/>
                  <a:gd name="T2" fmla="*/ 53 w 73"/>
                  <a:gd name="T3" fmla="*/ 0 h 10"/>
                  <a:gd name="T4" fmla="*/ 12 w 73"/>
                  <a:gd name="T5" fmla="*/ 1 h 10"/>
                  <a:gd name="T6" fmla="*/ 5 w 73"/>
                  <a:gd name="T7" fmla="*/ 1 h 10"/>
                  <a:gd name="T8" fmla="*/ 0 w 73"/>
                  <a:gd name="T9" fmla="*/ 5 h 10"/>
                  <a:gd name="T10" fmla="*/ 5 w 73"/>
                  <a:gd name="T11" fmla="*/ 10 h 10"/>
                  <a:gd name="T12" fmla="*/ 63 w 73"/>
                  <a:gd name="T13" fmla="*/ 9 h 10"/>
                  <a:gd name="T14" fmla="*/ 69 w 73"/>
                  <a:gd name="T15" fmla="*/ 8 h 10"/>
                  <a:gd name="T16" fmla="*/ 73 w 73"/>
                  <a:gd name="T17" fmla="*/ 4 h 10"/>
                  <a:gd name="T18" fmla="*/ 69 w 73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">
                    <a:moveTo>
                      <a:pt x="69" y="1"/>
                    </a:moveTo>
                    <a:cubicBezTo>
                      <a:pt x="64" y="0"/>
                      <a:pt x="58" y="0"/>
                      <a:pt x="53" y="0"/>
                    </a:cubicBezTo>
                    <a:cubicBezTo>
                      <a:pt x="39" y="0"/>
                      <a:pt x="26" y="1"/>
                      <a:pt x="12" y="1"/>
                    </a:cubicBezTo>
                    <a:cubicBezTo>
                      <a:pt x="9" y="1"/>
                      <a:pt x="7" y="1"/>
                      <a:pt x="5" y="1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4" y="9"/>
                      <a:pt x="44" y="9"/>
                      <a:pt x="63" y="9"/>
                    </a:cubicBezTo>
                    <a:cubicBezTo>
                      <a:pt x="65" y="8"/>
                      <a:pt x="67" y="8"/>
                      <a:pt x="69" y="8"/>
                    </a:cubicBezTo>
                    <a:cubicBezTo>
                      <a:pt x="71" y="8"/>
                      <a:pt x="73" y="7"/>
                      <a:pt x="73" y="4"/>
                    </a:cubicBezTo>
                    <a:cubicBezTo>
                      <a:pt x="73" y="2"/>
                      <a:pt x="71" y="1"/>
                      <a:pt x="6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4328" y="1681"/>
                <a:ext cx="198" cy="30"/>
              </a:xfrm>
              <a:custGeom>
                <a:avLst/>
                <a:gdLst>
                  <a:gd name="T0" fmla="*/ 71 w 74"/>
                  <a:gd name="T1" fmla="*/ 0 h 11"/>
                  <a:gd name="T2" fmla="*/ 66 w 74"/>
                  <a:gd name="T3" fmla="*/ 0 h 11"/>
                  <a:gd name="T4" fmla="*/ 45 w 74"/>
                  <a:gd name="T5" fmla="*/ 0 h 11"/>
                  <a:gd name="T6" fmla="*/ 17 w 74"/>
                  <a:gd name="T7" fmla="*/ 2 h 11"/>
                  <a:gd name="T8" fmla="*/ 4 w 74"/>
                  <a:gd name="T9" fmla="*/ 2 h 11"/>
                  <a:gd name="T10" fmla="*/ 0 w 74"/>
                  <a:gd name="T11" fmla="*/ 6 h 11"/>
                  <a:gd name="T12" fmla="*/ 4 w 74"/>
                  <a:gd name="T13" fmla="*/ 11 h 11"/>
                  <a:gd name="T14" fmla="*/ 63 w 74"/>
                  <a:gd name="T15" fmla="*/ 8 h 11"/>
                  <a:gd name="T16" fmla="*/ 71 w 74"/>
                  <a:gd name="T17" fmla="*/ 7 h 11"/>
                  <a:gd name="T18" fmla="*/ 74 w 74"/>
                  <a:gd name="T19" fmla="*/ 4 h 11"/>
                  <a:gd name="T20" fmla="*/ 71 w 74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1">
                    <a:moveTo>
                      <a:pt x="71" y="0"/>
                    </a:moveTo>
                    <a:cubicBezTo>
                      <a:pt x="69" y="0"/>
                      <a:pt x="67" y="0"/>
                      <a:pt x="66" y="0"/>
                    </a:cubicBezTo>
                    <a:cubicBezTo>
                      <a:pt x="59" y="0"/>
                      <a:pt x="52" y="0"/>
                      <a:pt x="45" y="0"/>
                    </a:cubicBezTo>
                    <a:cubicBezTo>
                      <a:pt x="36" y="1"/>
                      <a:pt x="26" y="1"/>
                      <a:pt x="17" y="2"/>
                    </a:cubicBezTo>
                    <a:cubicBezTo>
                      <a:pt x="13" y="2"/>
                      <a:pt x="8" y="2"/>
                      <a:pt x="4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4" y="11"/>
                    </a:cubicBezTo>
                    <a:cubicBezTo>
                      <a:pt x="24" y="10"/>
                      <a:pt x="43" y="9"/>
                      <a:pt x="63" y="8"/>
                    </a:cubicBezTo>
                    <a:cubicBezTo>
                      <a:pt x="65" y="8"/>
                      <a:pt x="68" y="8"/>
                      <a:pt x="71" y="7"/>
                    </a:cubicBezTo>
                    <a:cubicBezTo>
                      <a:pt x="73" y="7"/>
                      <a:pt x="74" y="6"/>
                      <a:pt x="74" y="4"/>
                    </a:cubicBezTo>
                    <a:cubicBezTo>
                      <a:pt x="74" y="2"/>
                      <a:pt x="73" y="0"/>
                      <a:pt x="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4534" y="1732"/>
                <a:ext cx="24" cy="156"/>
              </a:xfrm>
              <a:custGeom>
                <a:avLst/>
                <a:gdLst>
                  <a:gd name="T0" fmla="*/ 5 w 9"/>
                  <a:gd name="T1" fmla="*/ 0 h 58"/>
                  <a:gd name="T2" fmla="*/ 1 w 9"/>
                  <a:gd name="T3" fmla="*/ 3 h 58"/>
                  <a:gd name="T4" fmla="*/ 0 w 9"/>
                  <a:gd name="T5" fmla="*/ 55 h 58"/>
                  <a:gd name="T6" fmla="*/ 4 w 9"/>
                  <a:gd name="T7" fmla="*/ 58 h 58"/>
                  <a:gd name="T8" fmla="*/ 7 w 9"/>
                  <a:gd name="T9" fmla="*/ 55 h 58"/>
                  <a:gd name="T10" fmla="*/ 8 w 9"/>
                  <a:gd name="T11" fmla="*/ 3 h 58"/>
                  <a:gd name="T12" fmla="*/ 5 w 9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8">
                    <a:moveTo>
                      <a:pt x="5" y="0"/>
                    </a:moveTo>
                    <a:cubicBezTo>
                      <a:pt x="3" y="0"/>
                      <a:pt x="1" y="1"/>
                      <a:pt x="1" y="3"/>
                    </a:cubicBezTo>
                    <a:cubicBezTo>
                      <a:pt x="1" y="20"/>
                      <a:pt x="0" y="37"/>
                      <a:pt x="0" y="55"/>
                    </a:cubicBezTo>
                    <a:cubicBezTo>
                      <a:pt x="0" y="56"/>
                      <a:pt x="2" y="58"/>
                      <a:pt x="4" y="58"/>
                    </a:cubicBezTo>
                    <a:cubicBezTo>
                      <a:pt x="5" y="58"/>
                      <a:pt x="7" y="56"/>
                      <a:pt x="7" y="55"/>
                    </a:cubicBezTo>
                    <a:cubicBezTo>
                      <a:pt x="8" y="37"/>
                      <a:pt x="8" y="20"/>
                      <a:pt x="8" y="3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4542" y="1961"/>
                <a:ext cx="22" cy="161"/>
              </a:xfrm>
              <a:custGeom>
                <a:avLst/>
                <a:gdLst>
                  <a:gd name="T0" fmla="*/ 3 w 8"/>
                  <a:gd name="T1" fmla="*/ 1 h 60"/>
                  <a:gd name="T2" fmla="*/ 2 w 8"/>
                  <a:gd name="T3" fmla="*/ 0 h 60"/>
                  <a:gd name="T4" fmla="*/ 0 w 8"/>
                  <a:gd name="T5" fmla="*/ 2 h 60"/>
                  <a:gd name="T6" fmla="*/ 2 w 8"/>
                  <a:gd name="T7" fmla="*/ 35 h 60"/>
                  <a:gd name="T8" fmla="*/ 4 w 8"/>
                  <a:gd name="T9" fmla="*/ 58 h 60"/>
                  <a:gd name="T10" fmla="*/ 6 w 8"/>
                  <a:gd name="T11" fmla="*/ 60 h 60"/>
                  <a:gd name="T12" fmla="*/ 8 w 8"/>
                  <a:gd name="T13" fmla="*/ 58 h 60"/>
                  <a:gd name="T14" fmla="*/ 6 w 8"/>
                  <a:gd name="T15" fmla="*/ 30 h 60"/>
                  <a:gd name="T16" fmla="*/ 6 w 8"/>
                  <a:gd name="T17" fmla="*/ 27 h 60"/>
                  <a:gd name="T18" fmla="*/ 5 w 8"/>
                  <a:gd name="T19" fmla="*/ 19 h 60"/>
                  <a:gd name="T20" fmla="*/ 4 w 8"/>
                  <a:gd name="T21" fmla="*/ 2 h 60"/>
                  <a:gd name="T22" fmla="*/ 3 w 8"/>
                  <a:gd name="T23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0">
                    <a:moveTo>
                      <a:pt x="3" y="1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13"/>
                      <a:pt x="2" y="24"/>
                      <a:pt x="2" y="35"/>
                    </a:cubicBezTo>
                    <a:cubicBezTo>
                      <a:pt x="3" y="43"/>
                      <a:pt x="3" y="50"/>
                      <a:pt x="4" y="58"/>
                    </a:cubicBezTo>
                    <a:cubicBezTo>
                      <a:pt x="4" y="59"/>
                      <a:pt x="5" y="60"/>
                      <a:pt x="6" y="60"/>
                    </a:cubicBezTo>
                    <a:cubicBezTo>
                      <a:pt x="7" y="60"/>
                      <a:pt x="8" y="59"/>
                      <a:pt x="8" y="58"/>
                    </a:cubicBezTo>
                    <a:cubicBezTo>
                      <a:pt x="7" y="49"/>
                      <a:pt x="7" y="39"/>
                      <a:pt x="6" y="30"/>
                    </a:cubicBezTo>
                    <a:cubicBezTo>
                      <a:pt x="6" y="29"/>
                      <a:pt x="6" y="28"/>
                      <a:pt x="6" y="27"/>
                    </a:cubicBezTo>
                    <a:cubicBezTo>
                      <a:pt x="6" y="24"/>
                      <a:pt x="6" y="22"/>
                      <a:pt x="5" y="19"/>
                    </a:cubicBezTo>
                    <a:cubicBezTo>
                      <a:pt x="5" y="14"/>
                      <a:pt x="4" y="8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4526" y="2203"/>
                <a:ext cx="48" cy="118"/>
              </a:xfrm>
              <a:custGeom>
                <a:avLst/>
                <a:gdLst>
                  <a:gd name="T0" fmla="*/ 6 w 18"/>
                  <a:gd name="T1" fmla="*/ 38 h 44"/>
                  <a:gd name="T2" fmla="*/ 8 w 18"/>
                  <a:gd name="T3" fmla="*/ 42 h 44"/>
                  <a:gd name="T4" fmla="*/ 12 w 18"/>
                  <a:gd name="T5" fmla="*/ 44 h 44"/>
                  <a:gd name="T6" fmla="*/ 16 w 18"/>
                  <a:gd name="T7" fmla="*/ 42 h 44"/>
                  <a:gd name="T8" fmla="*/ 18 w 18"/>
                  <a:gd name="T9" fmla="*/ 38 h 44"/>
                  <a:gd name="T10" fmla="*/ 15 w 18"/>
                  <a:gd name="T11" fmla="*/ 22 h 44"/>
                  <a:gd name="T12" fmla="*/ 13 w 18"/>
                  <a:gd name="T13" fmla="*/ 14 h 44"/>
                  <a:gd name="T14" fmla="*/ 11 w 18"/>
                  <a:gd name="T15" fmla="*/ 4 h 44"/>
                  <a:gd name="T16" fmla="*/ 6 w 18"/>
                  <a:gd name="T17" fmla="*/ 0 h 44"/>
                  <a:gd name="T18" fmla="*/ 4 w 18"/>
                  <a:gd name="T19" fmla="*/ 0 h 44"/>
                  <a:gd name="T20" fmla="*/ 1 w 18"/>
                  <a:gd name="T21" fmla="*/ 6 h 44"/>
                  <a:gd name="T22" fmla="*/ 3 w 18"/>
                  <a:gd name="T23" fmla="*/ 14 h 44"/>
                  <a:gd name="T24" fmla="*/ 4 w 18"/>
                  <a:gd name="T25" fmla="*/ 19 h 44"/>
                  <a:gd name="T26" fmla="*/ 6 w 18"/>
                  <a:gd name="T27" fmla="*/ 30 h 44"/>
                  <a:gd name="T28" fmla="*/ 6 w 18"/>
                  <a:gd name="T29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44">
                    <a:moveTo>
                      <a:pt x="6" y="38"/>
                    </a:moveTo>
                    <a:cubicBezTo>
                      <a:pt x="7" y="40"/>
                      <a:pt x="7" y="41"/>
                      <a:pt x="8" y="42"/>
                    </a:cubicBezTo>
                    <a:cubicBezTo>
                      <a:pt x="9" y="43"/>
                      <a:pt x="11" y="44"/>
                      <a:pt x="12" y="44"/>
                    </a:cubicBezTo>
                    <a:cubicBezTo>
                      <a:pt x="13" y="44"/>
                      <a:pt x="15" y="43"/>
                      <a:pt x="16" y="42"/>
                    </a:cubicBezTo>
                    <a:cubicBezTo>
                      <a:pt x="17" y="41"/>
                      <a:pt x="18" y="40"/>
                      <a:pt x="18" y="38"/>
                    </a:cubicBezTo>
                    <a:cubicBezTo>
                      <a:pt x="17" y="33"/>
                      <a:pt x="16" y="27"/>
                      <a:pt x="15" y="22"/>
                    </a:cubicBezTo>
                    <a:cubicBezTo>
                      <a:pt x="14" y="19"/>
                      <a:pt x="14" y="17"/>
                      <a:pt x="13" y="14"/>
                    </a:cubicBezTo>
                    <a:cubicBezTo>
                      <a:pt x="13" y="11"/>
                      <a:pt x="12" y="7"/>
                      <a:pt x="11" y="4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2" y="9"/>
                      <a:pt x="2" y="12"/>
                      <a:pt x="3" y="14"/>
                    </a:cubicBezTo>
                    <a:cubicBezTo>
                      <a:pt x="3" y="16"/>
                      <a:pt x="4" y="18"/>
                      <a:pt x="4" y="19"/>
                    </a:cubicBezTo>
                    <a:cubicBezTo>
                      <a:pt x="5" y="23"/>
                      <a:pt x="5" y="27"/>
                      <a:pt x="6" y="30"/>
                    </a:cubicBezTo>
                    <a:cubicBezTo>
                      <a:pt x="6" y="33"/>
                      <a:pt x="6" y="36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4540" y="2397"/>
                <a:ext cx="45" cy="137"/>
              </a:xfrm>
              <a:custGeom>
                <a:avLst/>
                <a:gdLst>
                  <a:gd name="T0" fmla="*/ 16 w 17"/>
                  <a:gd name="T1" fmla="*/ 27 h 51"/>
                  <a:gd name="T2" fmla="*/ 14 w 17"/>
                  <a:gd name="T3" fmla="*/ 17 h 51"/>
                  <a:gd name="T4" fmla="*/ 12 w 17"/>
                  <a:gd name="T5" fmla="*/ 5 h 51"/>
                  <a:gd name="T6" fmla="*/ 9 w 17"/>
                  <a:gd name="T7" fmla="*/ 1 h 51"/>
                  <a:gd name="T8" fmla="*/ 6 w 17"/>
                  <a:gd name="T9" fmla="*/ 0 h 51"/>
                  <a:gd name="T10" fmla="*/ 5 w 17"/>
                  <a:gd name="T11" fmla="*/ 1 h 51"/>
                  <a:gd name="T12" fmla="*/ 1 w 17"/>
                  <a:gd name="T13" fmla="*/ 3 h 51"/>
                  <a:gd name="T14" fmla="*/ 0 w 17"/>
                  <a:gd name="T15" fmla="*/ 8 h 51"/>
                  <a:gd name="T16" fmla="*/ 3 w 17"/>
                  <a:gd name="T17" fmla="*/ 21 h 51"/>
                  <a:gd name="T18" fmla="*/ 5 w 17"/>
                  <a:gd name="T19" fmla="*/ 45 h 51"/>
                  <a:gd name="T20" fmla="*/ 7 w 17"/>
                  <a:gd name="T21" fmla="*/ 50 h 51"/>
                  <a:gd name="T22" fmla="*/ 11 w 17"/>
                  <a:gd name="T23" fmla="*/ 51 h 51"/>
                  <a:gd name="T24" fmla="*/ 17 w 17"/>
                  <a:gd name="T25" fmla="*/ 45 h 51"/>
                  <a:gd name="T26" fmla="*/ 16 w 17"/>
                  <a:gd name="T27" fmla="*/ 36 h 51"/>
                  <a:gd name="T28" fmla="*/ 16 w 17"/>
                  <a:gd name="T29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1">
                    <a:moveTo>
                      <a:pt x="16" y="27"/>
                    </a:moveTo>
                    <a:cubicBezTo>
                      <a:pt x="15" y="24"/>
                      <a:pt x="15" y="21"/>
                      <a:pt x="14" y="17"/>
                    </a:cubicBezTo>
                    <a:cubicBezTo>
                      <a:pt x="13" y="13"/>
                      <a:pt x="13" y="9"/>
                      <a:pt x="12" y="5"/>
                    </a:cubicBezTo>
                    <a:cubicBezTo>
                      <a:pt x="12" y="3"/>
                      <a:pt x="10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1" y="12"/>
                      <a:pt x="2" y="16"/>
                      <a:pt x="3" y="21"/>
                    </a:cubicBezTo>
                    <a:cubicBezTo>
                      <a:pt x="4" y="29"/>
                      <a:pt x="5" y="37"/>
                      <a:pt x="5" y="45"/>
                    </a:cubicBezTo>
                    <a:cubicBezTo>
                      <a:pt x="5" y="47"/>
                      <a:pt x="6" y="48"/>
                      <a:pt x="7" y="50"/>
                    </a:cubicBezTo>
                    <a:cubicBezTo>
                      <a:pt x="8" y="51"/>
                      <a:pt x="9" y="51"/>
                      <a:pt x="11" y="51"/>
                    </a:cubicBezTo>
                    <a:cubicBezTo>
                      <a:pt x="14" y="51"/>
                      <a:pt x="17" y="49"/>
                      <a:pt x="17" y="45"/>
                    </a:cubicBezTo>
                    <a:cubicBezTo>
                      <a:pt x="17" y="42"/>
                      <a:pt x="16" y="39"/>
                      <a:pt x="16" y="36"/>
                    </a:cubicBezTo>
                    <a:cubicBezTo>
                      <a:pt x="16" y="33"/>
                      <a:pt x="16" y="30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4282" y="2563"/>
                <a:ext cx="193" cy="30"/>
              </a:xfrm>
              <a:custGeom>
                <a:avLst/>
                <a:gdLst>
                  <a:gd name="T0" fmla="*/ 67 w 72"/>
                  <a:gd name="T1" fmla="*/ 0 h 11"/>
                  <a:gd name="T2" fmla="*/ 67 w 72"/>
                  <a:gd name="T3" fmla="*/ 0 h 11"/>
                  <a:gd name="T4" fmla="*/ 5 w 72"/>
                  <a:gd name="T5" fmla="*/ 1 h 11"/>
                  <a:gd name="T6" fmla="*/ 0 w 72"/>
                  <a:gd name="T7" fmla="*/ 6 h 11"/>
                  <a:gd name="T8" fmla="*/ 5 w 72"/>
                  <a:gd name="T9" fmla="*/ 10 h 11"/>
                  <a:gd name="T10" fmla="*/ 67 w 72"/>
                  <a:gd name="T11" fmla="*/ 10 h 11"/>
                  <a:gd name="T12" fmla="*/ 72 w 72"/>
                  <a:gd name="T13" fmla="*/ 5 h 11"/>
                  <a:gd name="T14" fmla="*/ 67 w 7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1"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46" y="0"/>
                      <a:pt x="25" y="0"/>
                      <a:pt x="5" y="1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5" y="11"/>
                      <a:pt x="46" y="10"/>
                      <a:pt x="67" y="10"/>
                    </a:cubicBezTo>
                    <a:cubicBezTo>
                      <a:pt x="70" y="10"/>
                      <a:pt x="72" y="8"/>
                      <a:pt x="72" y="5"/>
                    </a:cubicBezTo>
                    <a:cubicBezTo>
                      <a:pt x="72" y="2"/>
                      <a:pt x="70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3934" y="2590"/>
                <a:ext cx="241" cy="30"/>
              </a:xfrm>
              <a:custGeom>
                <a:avLst/>
                <a:gdLst>
                  <a:gd name="T0" fmla="*/ 85 w 90"/>
                  <a:gd name="T1" fmla="*/ 2 h 11"/>
                  <a:gd name="T2" fmla="*/ 51 w 90"/>
                  <a:gd name="T3" fmla="*/ 1 h 11"/>
                  <a:gd name="T4" fmla="*/ 18 w 90"/>
                  <a:gd name="T5" fmla="*/ 1 h 11"/>
                  <a:gd name="T6" fmla="*/ 4 w 90"/>
                  <a:gd name="T7" fmla="*/ 0 h 11"/>
                  <a:gd name="T8" fmla="*/ 4 w 90"/>
                  <a:gd name="T9" fmla="*/ 0 h 11"/>
                  <a:gd name="T10" fmla="*/ 0 w 90"/>
                  <a:gd name="T11" fmla="*/ 5 h 11"/>
                  <a:gd name="T12" fmla="*/ 1 w 90"/>
                  <a:gd name="T13" fmla="*/ 8 h 11"/>
                  <a:gd name="T14" fmla="*/ 4 w 90"/>
                  <a:gd name="T15" fmla="*/ 9 h 11"/>
                  <a:gd name="T16" fmla="*/ 34 w 90"/>
                  <a:gd name="T17" fmla="*/ 10 h 11"/>
                  <a:gd name="T18" fmla="*/ 66 w 90"/>
                  <a:gd name="T19" fmla="*/ 11 h 11"/>
                  <a:gd name="T20" fmla="*/ 85 w 90"/>
                  <a:gd name="T21" fmla="*/ 11 h 11"/>
                  <a:gd name="T22" fmla="*/ 90 w 90"/>
                  <a:gd name="T23" fmla="*/ 7 h 11"/>
                  <a:gd name="T24" fmla="*/ 85 w 90"/>
                  <a:gd name="T2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11">
                    <a:moveTo>
                      <a:pt x="85" y="2"/>
                    </a:moveTo>
                    <a:cubicBezTo>
                      <a:pt x="74" y="1"/>
                      <a:pt x="62" y="1"/>
                      <a:pt x="51" y="1"/>
                    </a:cubicBezTo>
                    <a:cubicBezTo>
                      <a:pt x="40" y="1"/>
                      <a:pt x="29" y="1"/>
                      <a:pt x="18" y="1"/>
                    </a:cubicBezTo>
                    <a:cubicBezTo>
                      <a:pt x="14" y="1"/>
                      <a:pt x="9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14" y="10"/>
                      <a:pt x="24" y="10"/>
                      <a:pt x="34" y="10"/>
                    </a:cubicBezTo>
                    <a:cubicBezTo>
                      <a:pt x="45" y="11"/>
                      <a:pt x="55" y="11"/>
                      <a:pt x="66" y="11"/>
                    </a:cubicBezTo>
                    <a:cubicBezTo>
                      <a:pt x="72" y="11"/>
                      <a:pt x="79" y="11"/>
                      <a:pt x="85" y="11"/>
                    </a:cubicBezTo>
                    <a:cubicBezTo>
                      <a:pt x="88" y="11"/>
                      <a:pt x="90" y="9"/>
                      <a:pt x="90" y="7"/>
                    </a:cubicBezTo>
                    <a:cubicBezTo>
                      <a:pt x="90" y="4"/>
                      <a:pt x="88" y="2"/>
                      <a:pt x="8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3628" y="2585"/>
                <a:ext cx="217" cy="40"/>
              </a:xfrm>
              <a:custGeom>
                <a:avLst/>
                <a:gdLst>
                  <a:gd name="T0" fmla="*/ 75 w 81"/>
                  <a:gd name="T1" fmla="*/ 3 h 15"/>
                  <a:gd name="T2" fmla="*/ 38 w 81"/>
                  <a:gd name="T3" fmla="*/ 1 h 15"/>
                  <a:gd name="T4" fmla="*/ 6 w 81"/>
                  <a:gd name="T5" fmla="*/ 0 h 15"/>
                  <a:gd name="T6" fmla="*/ 0 w 81"/>
                  <a:gd name="T7" fmla="*/ 6 h 15"/>
                  <a:gd name="T8" fmla="*/ 6 w 81"/>
                  <a:gd name="T9" fmla="*/ 12 h 15"/>
                  <a:gd name="T10" fmla="*/ 75 w 81"/>
                  <a:gd name="T11" fmla="*/ 15 h 15"/>
                  <a:gd name="T12" fmla="*/ 81 w 81"/>
                  <a:gd name="T13" fmla="*/ 9 h 15"/>
                  <a:gd name="T14" fmla="*/ 75 w 81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">
                    <a:moveTo>
                      <a:pt x="75" y="3"/>
                    </a:moveTo>
                    <a:cubicBezTo>
                      <a:pt x="63" y="2"/>
                      <a:pt x="51" y="2"/>
                      <a:pt x="38" y="1"/>
                    </a:cubicBezTo>
                    <a:cubicBezTo>
                      <a:pt x="28" y="1"/>
                      <a:pt x="17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29" y="13"/>
                      <a:pt x="52" y="14"/>
                      <a:pt x="75" y="15"/>
                    </a:cubicBezTo>
                    <a:cubicBezTo>
                      <a:pt x="79" y="15"/>
                      <a:pt x="81" y="12"/>
                      <a:pt x="81" y="9"/>
                    </a:cubicBezTo>
                    <a:cubicBezTo>
                      <a:pt x="81" y="6"/>
                      <a:pt x="79" y="3"/>
                      <a:pt x="7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3365" y="2598"/>
                <a:ext cx="204" cy="33"/>
              </a:xfrm>
              <a:custGeom>
                <a:avLst/>
                <a:gdLst>
                  <a:gd name="T0" fmla="*/ 72 w 76"/>
                  <a:gd name="T1" fmla="*/ 0 h 12"/>
                  <a:gd name="T2" fmla="*/ 72 w 76"/>
                  <a:gd name="T3" fmla="*/ 0 h 12"/>
                  <a:gd name="T4" fmla="*/ 55 w 76"/>
                  <a:gd name="T5" fmla="*/ 1 h 12"/>
                  <a:gd name="T6" fmla="*/ 39 w 76"/>
                  <a:gd name="T7" fmla="*/ 2 h 12"/>
                  <a:gd name="T8" fmla="*/ 9 w 76"/>
                  <a:gd name="T9" fmla="*/ 2 h 12"/>
                  <a:gd name="T10" fmla="*/ 5 w 76"/>
                  <a:gd name="T11" fmla="*/ 2 h 12"/>
                  <a:gd name="T12" fmla="*/ 0 w 76"/>
                  <a:gd name="T13" fmla="*/ 6 h 12"/>
                  <a:gd name="T14" fmla="*/ 5 w 76"/>
                  <a:gd name="T15" fmla="*/ 11 h 12"/>
                  <a:gd name="T16" fmla="*/ 21 w 76"/>
                  <a:gd name="T17" fmla="*/ 11 h 12"/>
                  <a:gd name="T18" fmla="*/ 36 w 76"/>
                  <a:gd name="T19" fmla="*/ 11 h 12"/>
                  <a:gd name="T20" fmla="*/ 53 w 76"/>
                  <a:gd name="T21" fmla="*/ 11 h 12"/>
                  <a:gd name="T22" fmla="*/ 68 w 76"/>
                  <a:gd name="T23" fmla="*/ 10 h 12"/>
                  <a:gd name="T24" fmla="*/ 72 w 76"/>
                  <a:gd name="T25" fmla="*/ 9 h 12"/>
                  <a:gd name="T26" fmla="*/ 75 w 76"/>
                  <a:gd name="T27" fmla="*/ 8 h 12"/>
                  <a:gd name="T28" fmla="*/ 76 w 76"/>
                  <a:gd name="T29" fmla="*/ 5 h 12"/>
                  <a:gd name="T30" fmla="*/ 75 w 76"/>
                  <a:gd name="T31" fmla="*/ 1 h 12"/>
                  <a:gd name="T32" fmla="*/ 72 w 76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2">
                    <a:moveTo>
                      <a:pt x="72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6" y="0"/>
                      <a:pt x="61" y="1"/>
                      <a:pt x="55" y="1"/>
                    </a:cubicBezTo>
                    <a:cubicBezTo>
                      <a:pt x="50" y="1"/>
                      <a:pt x="45" y="2"/>
                      <a:pt x="39" y="2"/>
                    </a:cubicBezTo>
                    <a:cubicBezTo>
                      <a:pt x="29" y="2"/>
                      <a:pt x="19" y="2"/>
                      <a:pt x="9" y="2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10" y="11"/>
                      <a:pt x="16" y="11"/>
                      <a:pt x="21" y="11"/>
                    </a:cubicBezTo>
                    <a:cubicBezTo>
                      <a:pt x="26" y="11"/>
                      <a:pt x="31" y="12"/>
                      <a:pt x="36" y="11"/>
                    </a:cubicBezTo>
                    <a:cubicBezTo>
                      <a:pt x="42" y="11"/>
                      <a:pt x="47" y="11"/>
                      <a:pt x="53" y="11"/>
                    </a:cubicBezTo>
                    <a:cubicBezTo>
                      <a:pt x="58" y="10"/>
                      <a:pt x="63" y="10"/>
                      <a:pt x="68" y="10"/>
                    </a:cubicBezTo>
                    <a:cubicBezTo>
                      <a:pt x="69" y="9"/>
                      <a:pt x="71" y="9"/>
                      <a:pt x="72" y="9"/>
                    </a:cubicBezTo>
                    <a:cubicBezTo>
                      <a:pt x="73" y="9"/>
                      <a:pt x="74" y="9"/>
                      <a:pt x="75" y="8"/>
                    </a:cubicBezTo>
                    <a:cubicBezTo>
                      <a:pt x="76" y="7"/>
                      <a:pt x="76" y="6"/>
                      <a:pt x="76" y="5"/>
                    </a:cubicBezTo>
                    <a:cubicBezTo>
                      <a:pt x="76" y="3"/>
                      <a:pt x="76" y="2"/>
                      <a:pt x="75" y="1"/>
                    </a:cubicBezTo>
                    <a:cubicBezTo>
                      <a:pt x="74" y="1"/>
                      <a:pt x="73" y="0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3132" y="2606"/>
                <a:ext cx="188" cy="33"/>
              </a:xfrm>
              <a:custGeom>
                <a:avLst/>
                <a:gdLst>
                  <a:gd name="T0" fmla="*/ 65 w 70"/>
                  <a:gd name="T1" fmla="*/ 0 h 12"/>
                  <a:gd name="T2" fmla="*/ 64 w 70"/>
                  <a:gd name="T3" fmla="*/ 0 h 12"/>
                  <a:gd name="T4" fmla="*/ 32 w 70"/>
                  <a:gd name="T5" fmla="*/ 1 h 12"/>
                  <a:gd name="T6" fmla="*/ 5 w 70"/>
                  <a:gd name="T7" fmla="*/ 3 h 12"/>
                  <a:gd name="T8" fmla="*/ 1 w 70"/>
                  <a:gd name="T9" fmla="*/ 5 h 12"/>
                  <a:gd name="T10" fmla="*/ 0 w 70"/>
                  <a:gd name="T11" fmla="*/ 8 h 12"/>
                  <a:gd name="T12" fmla="*/ 5 w 70"/>
                  <a:gd name="T13" fmla="*/ 12 h 12"/>
                  <a:gd name="T14" fmla="*/ 32 w 70"/>
                  <a:gd name="T15" fmla="*/ 12 h 12"/>
                  <a:gd name="T16" fmla="*/ 64 w 70"/>
                  <a:gd name="T17" fmla="*/ 10 h 12"/>
                  <a:gd name="T18" fmla="*/ 70 w 70"/>
                  <a:gd name="T19" fmla="*/ 5 h 12"/>
                  <a:gd name="T20" fmla="*/ 65 w 70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2">
                    <a:moveTo>
                      <a:pt x="65" y="0"/>
                    </a:moveTo>
                    <a:cubicBezTo>
                      <a:pt x="65" y="0"/>
                      <a:pt x="65" y="0"/>
                      <a:pt x="64" y="0"/>
                    </a:cubicBezTo>
                    <a:cubicBezTo>
                      <a:pt x="54" y="0"/>
                      <a:pt x="43" y="1"/>
                      <a:pt x="32" y="1"/>
                    </a:cubicBezTo>
                    <a:cubicBezTo>
                      <a:pt x="23" y="2"/>
                      <a:pt x="14" y="3"/>
                      <a:pt x="5" y="3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14" y="12"/>
                      <a:pt x="23" y="12"/>
                      <a:pt x="32" y="12"/>
                    </a:cubicBezTo>
                    <a:cubicBezTo>
                      <a:pt x="43" y="11"/>
                      <a:pt x="54" y="11"/>
                      <a:pt x="64" y="10"/>
                    </a:cubicBezTo>
                    <a:cubicBezTo>
                      <a:pt x="67" y="10"/>
                      <a:pt x="70" y="8"/>
                      <a:pt x="70" y="5"/>
                    </a:cubicBezTo>
                    <a:cubicBezTo>
                      <a:pt x="70" y="2"/>
                      <a:pt x="68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3103" y="1746"/>
                <a:ext cx="24" cy="183"/>
              </a:xfrm>
              <a:custGeom>
                <a:avLst/>
                <a:gdLst>
                  <a:gd name="T0" fmla="*/ 0 w 9"/>
                  <a:gd name="T1" fmla="*/ 4 h 68"/>
                  <a:gd name="T2" fmla="*/ 1 w 9"/>
                  <a:gd name="T3" fmla="*/ 63 h 68"/>
                  <a:gd name="T4" fmla="*/ 1 w 9"/>
                  <a:gd name="T5" fmla="*/ 65 h 68"/>
                  <a:gd name="T6" fmla="*/ 5 w 9"/>
                  <a:gd name="T7" fmla="*/ 68 h 68"/>
                  <a:gd name="T8" fmla="*/ 8 w 9"/>
                  <a:gd name="T9" fmla="*/ 65 h 68"/>
                  <a:gd name="T10" fmla="*/ 8 w 9"/>
                  <a:gd name="T11" fmla="*/ 37 h 68"/>
                  <a:gd name="T12" fmla="*/ 8 w 9"/>
                  <a:gd name="T13" fmla="*/ 8 h 68"/>
                  <a:gd name="T14" fmla="*/ 8 w 9"/>
                  <a:gd name="T15" fmla="*/ 4 h 68"/>
                  <a:gd name="T16" fmla="*/ 4 w 9"/>
                  <a:gd name="T17" fmla="*/ 0 h 68"/>
                  <a:gd name="T18" fmla="*/ 0 w 9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8">
                    <a:moveTo>
                      <a:pt x="0" y="4"/>
                    </a:moveTo>
                    <a:cubicBezTo>
                      <a:pt x="0" y="24"/>
                      <a:pt x="1" y="43"/>
                      <a:pt x="1" y="63"/>
                    </a:cubicBezTo>
                    <a:cubicBezTo>
                      <a:pt x="1" y="63"/>
                      <a:pt x="1" y="64"/>
                      <a:pt x="1" y="65"/>
                    </a:cubicBezTo>
                    <a:cubicBezTo>
                      <a:pt x="1" y="67"/>
                      <a:pt x="3" y="68"/>
                      <a:pt x="5" y="68"/>
                    </a:cubicBezTo>
                    <a:cubicBezTo>
                      <a:pt x="7" y="68"/>
                      <a:pt x="8" y="67"/>
                      <a:pt x="8" y="65"/>
                    </a:cubicBezTo>
                    <a:cubicBezTo>
                      <a:pt x="9" y="56"/>
                      <a:pt x="8" y="46"/>
                      <a:pt x="8" y="37"/>
                    </a:cubicBezTo>
                    <a:cubicBezTo>
                      <a:pt x="8" y="28"/>
                      <a:pt x="8" y="18"/>
                      <a:pt x="8" y="8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3095" y="2028"/>
                <a:ext cx="35" cy="188"/>
              </a:xfrm>
              <a:custGeom>
                <a:avLst/>
                <a:gdLst>
                  <a:gd name="T0" fmla="*/ 11 w 13"/>
                  <a:gd name="T1" fmla="*/ 26 h 70"/>
                  <a:gd name="T2" fmla="*/ 9 w 13"/>
                  <a:gd name="T3" fmla="*/ 8 h 70"/>
                  <a:gd name="T4" fmla="*/ 9 w 13"/>
                  <a:gd name="T5" fmla="*/ 4 h 70"/>
                  <a:gd name="T6" fmla="*/ 8 w 13"/>
                  <a:gd name="T7" fmla="*/ 1 h 70"/>
                  <a:gd name="T8" fmla="*/ 5 w 13"/>
                  <a:gd name="T9" fmla="*/ 0 h 70"/>
                  <a:gd name="T10" fmla="*/ 2 w 13"/>
                  <a:gd name="T11" fmla="*/ 1 h 70"/>
                  <a:gd name="T12" fmla="*/ 0 w 13"/>
                  <a:gd name="T13" fmla="*/ 4 h 70"/>
                  <a:gd name="T14" fmla="*/ 3 w 13"/>
                  <a:gd name="T15" fmla="*/ 37 h 70"/>
                  <a:gd name="T16" fmla="*/ 5 w 13"/>
                  <a:gd name="T17" fmla="*/ 65 h 70"/>
                  <a:gd name="T18" fmla="*/ 5 w 13"/>
                  <a:gd name="T19" fmla="*/ 66 h 70"/>
                  <a:gd name="T20" fmla="*/ 9 w 13"/>
                  <a:gd name="T21" fmla="*/ 70 h 70"/>
                  <a:gd name="T22" fmla="*/ 13 w 13"/>
                  <a:gd name="T23" fmla="*/ 66 h 70"/>
                  <a:gd name="T24" fmla="*/ 12 w 13"/>
                  <a:gd name="T25" fmla="*/ 39 h 70"/>
                  <a:gd name="T26" fmla="*/ 11 w 13"/>
                  <a:gd name="T27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0">
                    <a:moveTo>
                      <a:pt x="11" y="26"/>
                    </a:moveTo>
                    <a:cubicBezTo>
                      <a:pt x="10" y="20"/>
                      <a:pt x="10" y="14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1" y="15"/>
                      <a:pt x="2" y="26"/>
                      <a:pt x="3" y="37"/>
                    </a:cubicBezTo>
                    <a:cubicBezTo>
                      <a:pt x="3" y="46"/>
                      <a:pt x="4" y="56"/>
                      <a:pt x="5" y="65"/>
                    </a:cubicBezTo>
                    <a:cubicBezTo>
                      <a:pt x="5" y="65"/>
                      <a:pt x="5" y="66"/>
                      <a:pt x="5" y="66"/>
                    </a:cubicBezTo>
                    <a:cubicBezTo>
                      <a:pt x="5" y="69"/>
                      <a:pt x="6" y="70"/>
                      <a:pt x="9" y="70"/>
                    </a:cubicBezTo>
                    <a:cubicBezTo>
                      <a:pt x="11" y="70"/>
                      <a:pt x="13" y="69"/>
                      <a:pt x="13" y="66"/>
                    </a:cubicBezTo>
                    <a:cubicBezTo>
                      <a:pt x="13" y="57"/>
                      <a:pt x="12" y="48"/>
                      <a:pt x="12" y="39"/>
                    </a:cubicBezTo>
                    <a:cubicBezTo>
                      <a:pt x="11" y="34"/>
                      <a:pt x="11" y="30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3100" y="2300"/>
                <a:ext cx="24" cy="172"/>
              </a:xfrm>
              <a:custGeom>
                <a:avLst/>
                <a:gdLst>
                  <a:gd name="T0" fmla="*/ 8 w 9"/>
                  <a:gd name="T1" fmla="*/ 23 h 64"/>
                  <a:gd name="T2" fmla="*/ 8 w 9"/>
                  <a:gd name="T3" fmla="*/ 4 h 64"/>
                  <a:gd name="T4" fmla="*/ 4 w 9"/>
                  <a:gd name="T5" fmla="*/ 0 h 64"/>
                  <a:gd name="T6" fmla="*/ 0 w 9"/>
                  <a:gd name="T7" fmla="*/ 4 h 64"/>
                  <a:gd name="T8" fmla="*/ 0 w 9"/>
                  <a:gd name="T9" fmla="*/ 23 h 64"/>
                  <a:gd name="T10" fmla="*/ 0 w 9"/>
                  <a:gd name="T11" fmla="*/ 27 h 64"/>
                  <a:gd name="T12" fmla="*/ 0 w 9"/>
                  <a:gd name="T13" fmla="*/ 35 h 64"/>
                  <a:gd name="T14" fmla="*/ 2 w 9"/>
                  <a:gd name="T15" fmla="*/ 61 h 64"/>
                  <a:gd name="T16" fmla="*/ 3 w 9"/>
                  <a:gd name="T17" fmla="*/ 63 h 64"/>
                  <a:gd name="T18" fmla="*/ 5 w 9"/>
                  <a:gd name="T19" fmla="*/ 64 h 64"/>
                  <a:gd name="T20" fmla="*/ 9 w 9"/>
                  <a:gd name="T21" fmla="*/ 61 h 64"/>
                  <a:gd name="T22" fmla="*/ 8 w 9"/>
                  <a:gd name="T23" fmla="*/ 35 h 64"/>
                  <a:gd name="T24" fmla="*/ 8 w 9"/>
                  <a:gd name="T25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4">
                    <a:moveTo>
                      <a:pt x="8" y="23"/>
                    </a:moveTo>
                    <a:cubicBezTo>
                      <a:pt x="8" y="17"/>
                      <a:pt x="8" y="11"/>
                      <a:pt x="8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0"/>
                      <a:pt x="0" y="17"/>
                      <a:pt x="0" y="23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0" y="30"/>
                      <a:pt x="0" y="32"/>
                      <a:pt x="0" y="35"/>
                    </a:cubicBezTo>
                    <a:cubicBezTo>
                      <a:pt x="0" y="44"/>
                      <a:pt x="1" y="52"/>
                      <a:pt x="2" y="61"/>
                    </a:cubicBezTo>
                    <a:cubicBezTo>
                      <a:pt x="2" y="62"/>
                      <a:pt x="2" y="63"/>
                      <a:pt x="3" y="63"/>
                    </a:cubicBezTo>
                    <a:cubicBezTo>
                      <a:pt x="3" y="64"/>
                      <a:pt x="4" y="64"/>
                      <a:pt x="5" y="64"/>
                    </a:cubicBezTo>
                    <a:cubicBezTo>
                      <a:pt x="7" y="64"/>
                      <a:pt x="9" y="63"/>
                      <a:pt x="9" y="61"/>
                    </a:cubicBezTo>
                    <a:cubicBezTo>
                      <a:pt x="9" y="52"/>
                      <a:pt x="8" y="44"/>
                      <a:pt x="8" y="35"/>
                    </a:cubicBezTo>
                    <a:cubicBezTo>
                      <a:pt x="8" y="31"/>
                      <a:pt x="8" y="27"/>
                      <a:pt x="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3103" y="2555"/>
                <a:ext cx="21" cy="49"/>
              </a:xfrm>
              <a:custGeom>
                <a:avLst/>
                <a:gdLst>
                  <a:gd name="T0" fmla="*/ 5 w 8"/>
                  <a:gd name="T1" fmla="*/ 0 h 18"/>
                  <a:gd name="T2" fmla="*/ 5 w 8"/>
                  <a:gd name="T3" fmla="*/ 0 h 18"/>
                  <a:gd name="T4" fmla="*/ 2 w 8"/>
                  <a:gd name="T5" fmla="*/ 2 h 18"/>
                  <a:gd name="T6" fmla="*/ 0 w 8"/>
                  <a:gd name="T7" fmla="*/ 15 h 18"/>
                  <a:gd name="T8" fmla="*/ 0 w 8"/>
                  <a:gd name="T9" fmla="*/ 17 h 18"/>
                  <a:gd name="T10" fmla="*/ 2 w 8"/>
                  <a:gd name="T11" fmla="*/ 18 h 18"/>
                  <a:gd name="T12" fmla="*/ 4 w 8"/>
                  <a:gd name="T13" fmla="*/ 18 h 18"/>
                  <a:gd name="T14" fmla="*/ 5 w 8"/>
                  <a:gd name="T15" fmla="*/ 16 h 18"/>
                  <a:gd name="T16" fmla="*/ 7 w 8"/>
                  <a:gd name="T17" fmla="*/ 4 h 18"/>
                  <a:gd name="T18" fmla="*/ 7 w 8"/>
                  <a:gd name="T19" fmla="*/ 2 h 18"/>
                  <a:gd name="T20" fmla="*/ 5 w 8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8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7"/>
                      <a:pt x="0" y="11"/>
                      <a:pt x="0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7" y="8"/>
                      <a:pt x="7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1562714" y="2080460"/>
              <a:ext cx="2241975" cy="1220554"/>
              <a:chOff x="7325359" y="2384859"/>
              <a:chExt cx="2241975" cy="1220554"/>
            </a:xfrm>
          </p:grpSpPr>
          <p:sp>
            <p:nvSpPr>
              <p:cNvPr id="147" name="矩形 146"/>
              <p:cNvSpPr/>
              <p:nvPr/>
            </p:nvSpPr>
            <p:spPr>
              <a:xfrm>
                <a:off x="7325359" y="2737483"/>
                <a:ext cx="2241975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7325360" y="2384859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Title text added</a:t>
                </a:r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1370013" y="4002088"/>
            <a:ext cx="2703638" cy="1738312"/>
            <a:chOff x="1370013" y="4002088"/>
            <a:chExt cx="2703638" cy="1738312"/>
          </a:xfrm>
        </p:grpSpPr>
        <p:grpSp>
          <p:nvGrpSpPr>
            <p:cNvPr id="61" name="Group 4"/>
            <p:cNvGrpSpPr>
              <a:grpSpLocks noChangeAspect="1"/>
            </p:cNvGrpSpPr>
            <p:nvPr/>
          </p:nvGrpSpPr>
          <p:grpSpPr bwMode="auto">
            <a:xfrm>
              <a:off x="1370013" y="4002088"/>
              <a:ext cx="2703638" cy="1738312"/>
              <a:chOff x="3095" y="1681"/>
              <a:chExt cx="1490" cy="958"/>
            </a:xfrm>
            <a:solidFill>
              <a:srgbClr val="132F95"/>
            </a:solidFill>
          </p:grpSpPr>
          <p:sp>
            <p:nvSpPr>
              <p:cNvPr id="62" name="Freeform 5"/>
              <p:cNvSpPr/>
              <p:nvPr/>
            </p:nvSpPr>
            <p:spPr bwMode="auto">
              <a:xfrm>
                <a:off x="3167" y="1708"/>
                <a:ext cx="142" cy="27"/>
              </a:xfrm>
              <a:custGeom>
                <a:avLst/>
                <a:gdLst>
                  <a:gd name="T0" fmla="*/ 30 w 53"/>
                  <a:gd name="T1" fmla="*/ 0 h 10"/>
                  <a:gd name="T2" fmla="*/ 29 w 53"/>
                  <a:gd name="T3" fmla="*/ 0 h 10"/>
                  <a:gd name="T4" fmla="*/ 23 w 53"/>
                  <a:gd name="T5" fmla="*/ 0 h 10"/>
                  <a:gd name="T6" fmla="*/ 14 w 53"/>
                  <a:gd name="T7" fmla="*/ 1 h 10"/>
                  <a:gd name="T8" fmla="*/ 9 w 53"/>
                  <a:gd name="T9" fmla="*/ 2 h 10"/>
                  <a:gd name="T10" fmla="*/ 2 w 53"/>
                  <a:gd name="T11" fmla="*/ 3 h 10"/>
                  <a:gd name="T12" fmla="*/ 0 w 53"/>
                  <a:gd name="T13" fmla="*/ 5 h 10"/>
                  <a:gd name="T14" fmla="*/ 0 w 53"/>
                  <a:gd name="T15" fmla="*/ 7 h 10"/>
                  <a:gd name="T16" fmla="*/ 2 w 53"/>
                  <a:gd name="T17" fmla="*/ 10 h 10"/>
                  <a:gd name="T18" fmla="*/ 4 w 53"/>
                  <a:gd name="T19" fmla="*/ 10 h 10"/>
                  <a:gd name="T20" fmla="*/ 14 w 53"/>
                  <a:gd name="T21" fmla="*/ 8 h 10"/>
                  <a:gd name="T22" fmla="*/ 22 w 53"/>
                  <a:gd name="T23" fmla="*/ 8 h 10"/>
                  <a:gd name="T24" fmla="*/ 27 w 53"/>
                  <a:gd name="T25" fmla="*/ 7 h 10"/>
                  <a:gd name="T26" fmla="*/ 37 w 53"/>
                  <a:gd name="T27" fmla="*/ 8 h 10"/>
                  <a:gd name="T28" fmla="*/ 48 w 53"/>
                  <a:gd name="T29" fmla="*/ 10 h 10"/>
                  <a:gd name="T30" fmla="*/ 51 w 53"/>
                  <a:gd name="T31" fmla="*/ 9 h 10"/>
                  <a:gd name="T32" fmla="*/ 52 w 53"/>
                  <a:gd name="T33" fmla="*/ 7 h 10"/>
                  <a:gd name="T34" fmla="*/ 50 w 53"/>
                  <a:gd name="T35" fmla="*/ 3 h 10"/>
                  <a:gd name="T36" fmla="*/ 40 w 53"/>
                  <a:gd name="T37" fmla="*/ 1 h 10"/>
                  <a:gd name="T38" fmla="*/ 30 w 53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10">
                    <a:moveTo>
                      <a:pt x="3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5" y="0"/>
                      <a:pt x="23" y="0"/>
                    </a:cubicBezTo>
                    <a:cubicBezTo>
                      <a:pt x="20" y="1"/>
                      <a:pt x="17" y="1"/>
                      <a:pt x="14" y="1"/>
                    </a:cubicBezTo>
                    <a:cubicBezTo>
                      <a:pt x="12" y="1"/>
                      <a:pt x="11" y="2"/>
                      <a:pt x="9" y="2"/>
                    </a:cubicBezTo>
                    <a:cubicBezTo>
                      <a:pt x="7" y="2"/>
                      <a:pt x="5" y="3"/>
                      <a:pt x="2" y="3"/>
                    </a:cubicBezTo>
                    <a:cubicBezTo>
                      <a:pt x="2" y="3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8" y="9"/>
                      <a:pt x="11" y="9"/>
                      <a:pt x="14" y="8"/>
                    </a:cubicBezTo>
                    <a:cubicBezTo>
                      <a:pt x="17" y="8"/>
                      <a:pt x="19" y="8"/>
                      <a:pt x="22" y="8"/>
                    </a:cubicBezTo>
                    <a:cubicBezTo>
                      <a:pt x="24" y="8"/>
                      <a:pt x="26" y="7"/>
                      <a:pt x="27" y="7"/>
                    </a:cubicBezTo>
                    <a:cubicBezTo>
                      <a:pt x="31" y="7"/>
                      <a:pt x="34" y="7"/>
                      <a:pt x="37" y="8"/>
                    </a:cubicBezTo>
                    <a:cubicBezTo>
                      <a:pt x="41" y="8"/>
                      <a:pt x="44" y="9"/>
                      <a:pt x="48" y="10"/>
                    </a:cubicBezTo>
                    <a:cubicBezTo>
                      <a:pt x="49" y="10"/>
                      <a:pt x="50" y="10"/>
                      <a:pt x="51" y="9"/>
                    </a:cubicBezTo>
                    <a:cubicBezTo>
                      <a:pt x="51" y="9"/>
                      <a:pt x="52" y="8"/>
                      <a:pt x="52" y="7"/>
                    </a:cubicBezTo>
                    <a:cubicBezTo>
                      <a:pt x="53" y="6"/>
                      <a:pt x="52" y="4"/>
                      <a:pt x="50" y="3"/>
                    </a:cubicBezTo>
                    <a:cubicBezTo>
                      <a:pt x="46" y="2"/>
                      <a:pt x="43" y="2"/>
                      <a:pt x="40" y="1"/>
                    </a:cubicBezTo>
                    <a:cubicBezTo>
                      <a:pt x="36" y="0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"/>
              <p:cNvSpPr/>
              <p:nvPr/>
            </p:nvSpPr>
            <p:spPr bwMode="auto">
              <a:xfrm>
                <a:off x="3470" y="1706"/>
                <a:ext cx="155" cy="29"/>
              </a:xfrm>
              <a:custGeom>
                <a:avLst/>
                <a:gdLst>
                  <a:gd name="T0" fmla="*/ 54 w 58"/>
                  <a:gd name="T1" fmla="*/ 1 h 11"/>
                  <a:gd name="T2" fmla="*/ 31 w 58"/>
                  <a:gd name="T3" fmla="*/ 0 h 11"/>
                  <a:gd name="T4" fmla="*/ 30 w 58"/>
                  <a:gd name="T5" fmla="*/ 0 h 11"/>
                  <a:gd name="T6" fmla="*/ 21 w 58"/>
                  <a:gd name="T7" fmla="*/ 0 h 11"/>
                  <a:gd name="T8" fmla="*/ 5 w 58"/>
                  <a:gd name="T9" fmla="*/ 1 h 11"/>
                  <a:gd name="T10" fmla="*/ 2 w 58"/>
                  <a:gd name="T11" fmla="*/ 2 h 11"/>
                  <a:gd name="T12" fmla="*/ 0 w 58"/>
                  <a:gd name="T13" fmla="*/ 6 h 11"/>
                  <a:gd name="T14" fmla="*/ 5 w 58"/>
                  <a:gd name="T15" fmla="*/ 10 h 11"/>
                  <a:gd name="T16" fmla="*/ 31 w 58"/>
                  <a:gd name="T17" fmla="*/ 10 h 11"/>
                  <a:gd name="T18" fmla="*/ 54 w 58"/>
                  <a:gd name="T19" fmla="*/ 10 h 11"/>
                  <a:gd name="T20" fmla="*/ 58 w 58"/>
                  <a:gd name="T21" fmla="*/ 5 h 11"/>
                  <a:gd name="T22" fmla="*/ 57 w 58"/>
                  <a:gd name="T23" fmla="*/ 2 h 11"/>
                  <a:gd name="T24" fmla="*/ 54 w 58"/>
                  <a:gd name="T2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1">
                    <a:moveTo>
                      <a:pt x="54" y="1"/>
                    </a:moveTo>
                    <a:cubicBezTo>
                      <a:pt x="46" y="0"/>
                      <a:pt x="39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0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8"/>
                      <a:pt x="3" y="11"/>
                      <a:pt x="5" y="10"/>
                    </a:cubicBezTo>
                    <a:cubicBezTo>
                      <a:pt x="14" y="10"/>
                      <a:pt x="22" y="10"/>
                      <a:pt x="31" y="10"/>
                    </a:cubicBezTo>
                    <a:cubicBezTo>
                      <a:pt x="39" y="10"/>
                      <a:pt x="46" y="9"/>
                      <a:pt x="54" y="10"/>
                    </a:cubicBezTo>
                    <a:cubicBezTo>
                      <a:pt x="56" y="10"/>
                      <a:pt x="58" y="8"/>
                      <a:pt x="58" y="5"/>
                    </a:cubicBezTo>
                    <a:cubicBezTo>
                      <a:pt x="58" y="4"/>
                      <a:pt x="58" y="3"/>
                      <a:pt x="57" y="2"/>
                    </a:cubicBezTo>
                    <a:cubicBezTo>
                      <a:pt x="56" y="1"/>
                      <a:pt x="55" y="1"/>
                      <a:pt x="5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7"/>
              <p:cNvSpPr/>
              <p:nvPr/>
            </p:nvSpPr>
            <p:spPr bwMode="auto">
              <a:xfrm>
                <a:off x="3730" y="1689"/>
                <a:ext cx="177" cy="49"/>
              </a:xfrm>
              <a:custGeom>
                <a:avLst/>
                <a:gdLst>
                  <a:gd name="T0" fmla="*/ 62 w 66"/>
                  <a:gd name="T1" fmla="*/ 8 h 18"/>
                  <a:gd name="T2" fmla="*/ 7 w 66"/>
                  <a:gd name="T3" fmla="*/ 0 h 18"/>
                  <a:gd name="T4" fmla="*/ 6 w 66"/>
                  <a:gd name="T5" fmla="*/ 0 h 18"/>
                  <a:gd name="T6" fmla="*/ 3 w 66"/>
                  <a:gd name="T7" fmla="*/ 0 h 18"/>
                  <a:gd name="T8" fmla="*/ 1 w 66"/>
                  <a:gd name="T9" fmla="*/ 3 h 18"/>
                  <a:gd name="T10" fmla="*/ 1 w 66"/>
                  <a:gd name="T11" fmla="*/ 7 h 18"/>
                  <a:gd name="T12" fmla="*/ 4 w 66"/>
                  <a:gd name="T13" fmla="*/ 10 h 18"/>
                  <a:gd name="T14" fmla="*/ 59 w 66"/>
                  <a:gd name="T15" fmla="*/ 18 h 18"/>
                  <a:gd name="T16" fmla="*/ 61 w 66"/>
                  <a:gd name="T17" fmla="*/ 18 h 18"/>
                  <a:gd name="T18" fmla="*/ 63 w 66"/>
                  <a:gd name="T19" fmla="*/ 17 h 18"/>
                  <a:gd name="T20" fmla="*/ 65 w 66"/>
                  <a:gd name="T21" fmla="*/ 14 h 18"/>
                  <a:gd name="T22" fmla="*/ 65 w 66"/>
                  <a:gd name="T23" fmla="*/ 10 h 18"/>
                  <a:gd name="T24" fmla="*/ 62 w 66"/>
                  <a:gd name="T2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8">
                    <a:moveTo>
                      <a:pt x="62" y="8"/>
                    </a:moveTo>
                    <a:cubicBezTo>
                      <a:pt x="44" y="5"/>
                      <a:pt x="25" y="2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2" y="8"/>
                      <a:pt x="3" y="9"/>
                      <a:pt x="4" y="10"/>
                    </a:cubicBezTo>
                    <a:cubicBezTo>
                      <a:pt x="23" y="12"/>
                      <a:pt x="41" y="15"/>
                      <a:pt x="59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2" y="18"/>
                      <a:pt x="63" y="17"/>
                    </a:cubicBezTo>
                    <a:cubicBezTo>
                      <a:pt x="64" y="16"/>
                      <a:pt x="65" y="15"/>
                      <a:pt x="65" y="14"/>
                    </a:cubicBezTo>
                    <a:cubicBezTo>
                      <a:pt x="66" y="13"/>
                      <a:pt x="66" y="11"/>
                      <a:pt x="65" y="10"/>
                    </a:cubicBezTo>
                    <a:cubicBezTo>
                      <a:pt x="64" y="9"/>
                      <a:pt x="63" y="8"/>
                      <a:pt x="6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8"/>
              <p:cNvSpPr/>
              <p:nvPr/>
            </p:nvSpPr>
            <p:spPr bwMode="auto">
              <a:xfrm>
                <a:off x="4049" y="1708"/>
                <a:ext cx="196" cy="27"/>
              </a:xfrm>
              <a:custGeom>
                <a:avLst/>
                <a:gdLst>
                  <a:gd name="T0" fmla="*/ 69 w 73"/>
                  <a:gd name="T1" fmla="*/ 1 h 10"/>
                  <a:gd name="T2" fmla="*/ 53 w 73"/>
                  <a:gd name="T3" fmla="*/ 0 h 10"/>
                  <a:gd name="T4" fmla="*/ 12 w 73"/>
                  <a:gd name="T5" fmla="*/ 1 h 10"/>
                  <a:gd name="T6" fmla="*/ 5 w 73"/>
                  <a:gd name="T7" fmla="*/ 1 h 10"/>
                  <a:gd name="T8" fmla="*/ 0 w 73"/>
                  <a:gd name="T9" fmla="*/ 5 h 10"/>
                  <a:gd name="T10" fmla="*/ 5 w 73"/>
                  <a:gd name="T11" fmla="*/ 10 h 10"/>
                  <a:gd name="T12" fmla="*/ 63 w 73"/>
                  <a:gd name="T13" fmla="*/ 9 h 10"/>
                  <a:gd name="T14" fmla="*/ 69 w 73"/>
                  <a:gd name="T15" fmla="*/ 8 h 10"/>
                  <a:gd name="T16" fmla="*/ 73 w 73"/>
                  <a:gd name="T17" fmla="*/ 4 h 10"/>
                  <a:gd name="T18" fmla="*/ 69 w 73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">
                    <a:moveTo>
                      <a:pt x="69" y="1"/>
                    </a:moveTo>
                    <a:cubicBezTo>
                      <a:pt x="64" y="0"/>
                      <a:pt x="58" y="0"/>
                      <a:pt x="53" y="0"/>
                    </a:cubicBezTo>
                    <a:cubicBezTo>
                      <a:pt x="39" y="0"/>
                      <a:pt x="26" y="1"/>
                      <a:pt x="12" y="1"/>
                    </a:cubicBezTo>
                    <a:cubicBezTo>
                      <a:pt x="9" y="1"/>
                      <a:pt x="7" y="1"/>
                      <a:pt x="5" y="1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4" y="9"/>
                      <a:pt x="44" y="9"/>
                      <a:pt x="63" y="9"/>
                    </a:cubicBezTo>
                    <a:cubicBezTo>
                      <a:pt x="65" y="8"/>
                      <a:pt x="67" y="8"/>
                      <a:pt x="69" y="8"/>
                    </a:cubicBezTo>
                    <a:cubicBezTo>
                      <a:pt x="71" y="8"/>
                      <a:pt x="73" y="7"/>
                      <a:pt x="73" y="4"/>
                    </a:cubicBezTo>
                    <a:cubicBezTo>
                      <a:pt x="73" y="2"/>
                      <a:pt x="71" y="1"/>
                      <a:pt x="6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"/>
              <p:cNvSpPr/>
              <p:nvPr/>
            </p:nvSpPr>
            <p:spPr bwMode="auto">
              <a:xfrm>
                <a:off x="4328" y="1681"/>
                <a:ext cx="198" cy="30"/>
              </a:xfrm>
              <a:custGeom>
                <a:avLst/>
                <a:gdLst>
                  <a:gd name="T0" fmla="*/ 71 w 74"/>
                  <a:gd name="T1" fmla="*/ 0 h 11"/>
                  <a:gd name="T2" fmla="*/ 66 w 74"/>
                  <a:gd name="T3" fmla="*/ 0 h 11"/>
                  <a:gd name="T4" fmla="*/ 45 w 74"/>
                  <a:gd name="T5" fmla="*/ 0 h 11"/>
                  <a:gd name="T6" fmla="*/ 17 w 74"/>
                  <a:gd name="T7" fmla="*/ 2 h 11"/>
                  <a:gd name="T8" fmla="*/ 4 w 74"/>
                  <a:gd name="T9" fmla="*/ 2 h 11"/>
                  <a:gd name="T10" fmla="*/ 0 w 74"/>
                  <a:gd name="T11" fmla="*/ 6 h 11"/>
                  <a:gd name="T12" fmla="*/ 4 w 74"/>
                  <a:gd name="T13" fmla="*/ 11 h 11"/>
                  <a:gd name="T14" fmla="*/ 63 w 74"/>
                  <a:gd name="T15" fmla="*/ 8 h 11"/>
                  <a:gd name="T16" fmla="*/ 71 w 74"/>
                  <a:gd name="T17" fmla="*/ 7 h 11"/>
                  <a:gd name="T18" fmla="*/ 74 w 74"/>
                  <a:gd name="T19" fmla="*/ 4 h 11"/>
                  <a:gd name="T20" fmla="*/ 71 w 74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1">
                    <a:moveTo>
                      <a:pt x="71" y="0"/>
                    </a:moveTo>
                    <a:cubicBezTo>
                      <a:pt x="69" y="0"/>
                      <a:pt x="67" y="0"/>
                      <a:pt x="66" y="0"/>
                    </a:cubicBezTo>
                    <a:cubicBezTo>
                      <a:pt x="59" y="0"/>
                      <a:pt x="52" y="0"/>
                      <a:pt x="45" y="0"/>
                    </a:cubicBezTo>
                    <a:cubicBezTo>
                      <a:pt x="36" y="1"/>
                      <a:pt x="26" y="1"/>
                      <a:pt x="17" y="2"/>
                    </a:cubicBezTo>
                    <a:cubicBezTo>
                      <a:pt x="13" y="2"/>
                      <a:pt x="8" y="2"/>
                      <a:pt x="4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4" y="11"/>
                    </a:cubicBezTo>
                    <a:cubicBezTo>
                      <a:pt x="24" y="10"/>
                      <a:pt x="43" y="9"/>
                      <a:pt x="63" y="8"/>
                    </a:cubicBezTo>
                    <a:cubicBezTo>
                      <a:pt x="65" y="8"/>
                      <a:pt x="68" y="8"/>
                      <a:pt x="71" y="7"/>
                    </a:cubicBezTo>
                    <a:cubicBezTo>
                      <a:pt x="73" y="7"/>
                      <a:pt x="74" y="6"/>
                      <a:pt x="74" y="4"/>
                    </a:cubicBezTo>
                    <a:cubicBezTo>
                      <a:pt x="74" y="2"/>
                      <a:pt x="73" y="0"/>
                      <a:pt x="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0"/>
              <p:cNvSpPr/>
              <p:nvPr/>
            </p:nvSpPr>
            <p:spPr bwMode="auto">
              <a:xfrm>
                <a:off x="4534" y="1732"/>
                <a:ext cx="24" cy="156"/>
              </a:xfrm>
              <a:custGeom>
                <a:avLst/>
                <a:gdLst>
                  <a:gd name="T0" fmla="*/ 5 w 9"/>
                  <a:gd name="T1" fmla="*/ 0 h 58"/>
                  <a:gd name="T2" fmla="*/ 1 w 9"/>
                  <a:gd name="T3" fmla="*/ 3 h 58"/>
                  <a:gd name="T4" fmla="*/ 0 w 9"/>
                  <a:gd name="T5" fmla="*/ 55 h 58"/>
                  <a:gd name="T6" fmla="*/ 4 w 9"/>
                  <a:gd name="T7" fmla="*/ 58 h 58"/>
                  <a:gd name="T8" fmla="*/ 7 w 9"/>
                  <a:gd name="T9" fmla="*/ 55 h 58"/>
                  <a:gd name="T10" fmla="*/ 8 w 9"/>
                  <a:gd name="T11" fmla="*/ 3 h 58"/>
                  <a:gd name="T12" fmla="*/ 5 w 9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8">
                    <a:moveTo>
                      <a:pt x="5" y="0"/>
                    </a:moveTo>
                    <a:cubicBezTo>
                      <a:pt x="3" y="0"/>
                      <a:pt x="1" y="1"/>
                      <a:pt x="1" y="3"/>
                    </a:cubicBezTo>
                    <a:cubicBezTo>
                      <a:pt x="1" y="20"/>
                      <a:pt x="0" y="37"/>
                      <a:pt x="0" y="55"/>
                    </a:cubicBezTo>
                    <a:cubicBezTo>
                      <a:pt x="0" y="56"/>
                      <a:pt x="2" y="58"/>
                      <a:pt x="4" y="58"/>
                    </a:cubicBezTo>
                    <a:cubicBezTo>
                      <a:pt x="5" y="58"/>
                      <a:pt x="7" y="56"/>
                      <a:pt x="7" y="55"/>
                    </a:cubicBezTo>
                    <a:cubicBezTo>
                      <a:pt x="8" y="37"/>
                      <a:pt x="8" y="20"/>
                      <a:pt x="8" y="3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1"/>
              <p:cNvSpPr/>
              <p:nvPr/>
            </p:nvSpPr>
            <p:spPr bwMode="auto">
              <a:xfrm>
                <a:off x="4542" y="1961"/>
                <a:ext cx="22" cy="161"/>
              </a:xfrm>
              <a:custGeom>
                <a:avLst/>
                <a:gdLst>
                  <a:gd name="T0" fmla="*/ 3 w 8"/>
                  <a:gd name="T1" fmla="*/ 1 h 60"/>
                  <a:gd name="T2" fmla="*/ 2 w 8"/>
                  <a:gd name="T3" fmla="*/ 0 h 60"/>
                  <a:gd name="T4" fmla="*/ 0 w 8"/>
                  <a:gd name="T5" fmla="*/ 2 h 60"/>
                  <a:gd name="T6" fmla="*/ 2 w 8"/>
                  <a:gd name="T7" fmla="*/ 35 h 60"/>
                  <a:gd name="T8" fmla="*/ 4 w 8"/>
                  <a:gd name="T9" fmla="*/ 58 h 60"/>
                  <a:gd name="T10" fmla="*/ 6 w 8"/>
                  <a:gd name="T11" fmla="*/ 60 h 60"/>
                  <a:gd name="T12" fmla="*/ 8 w 8"/>
                  <a:gd name="T13" fmla="*/ 58 h 60"/>
                  <a:gd name="T14" fmla="*/ 6 w 8"/>
                  <a:gd name="T15" fmla="*/ 30 h 60"/>
                  <a:gd name="T16" fmla="*/ 6 w 8"/>
                  <a:gd name="T17" fmla="*/ 27 h 60"/>
                  <a:gd name="T18" fmla="*/ 5 w 8"/>
                  <a:gd name="T19" fmla="*/ 19 h 60"/>
                  <a:gd name="T20" fmla="*/ 4 w 8"/>
                  <a:gd name="T21" fmla="*/ 2 h 60"/>
                  <a:gd name="T22" fmla="*/ 3 w 8"/>
                  <a:gd name="T23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0">
                    <a:moveTo>
                      <a:pt x="3" y="1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13"/>
                      <a:pt x="2" y="24"/>
                      <a:pt x="2" y="35"/>
                    </a:cubicBezTo>
                    <a:cubicBezTo>
                      <a:pt x="3" y="43"/>
                      <a:pt x="3" y="50"/>
                      <a:pt x="4" y="58"/>
                    </a:cubicBezTo>
                    <a:cubicBezTo>
                      <a:pt x="4" y="59"/>
                      <a:pt x="5" y="60"/>
                      <a:pt x="6" y="60"/>
                    </a:cubicBezTo>
                    <a:cubicBezTo>
                      <a:pt x="7" y="60"/>
                      <a:pt x="8" y="59"/>
                      <a:pt x="8" y="58"/>
                    </a:cubicBezTo>
                    <a:cubicBezTo>
                      <a:pt x="7" y="49"/>
                      <a:pt x="7" y="39"/>
                      <a:pt x="6" y="30"/>
                    </a:cubicBezTo>
                    <a:cubicBezTo>
                      <a:pt x="6" y="29"/>
                      <a:pt x="6" y="28"/>
                      <a:pt x="6" y="27"/>
                    </a:cubicBezTo>
                    <a:cubicBezTo>
                      <a:pt x="6" y="24"/>
                      <a:pt x="6" y="22"/>
                      <a:pt x="5" y="19"/>
                    </a:cubicBezTo>
                    <a:cubicBezTo>
                      <a:pt x="5" y="14"/>
                      <a:pt x="4" y="8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2"/>
              <p:cNvSpPr/>
              <p:nvPr/>
            </p:nvSpPr>
            <p:spPr bwMode="auto">
              <a:xfrm>
                <a:off x="4526" y="2203"/>
                <a:ext cx="48" cy="118"/>
              </a:xfrm>
              <a:custGeom>
                <a:avLst/>
                <a:gdLst>
                  <a:gd name="T0" fmla="*/ 6 w 18"/>
                  <a:gd name="T1" fmla="*/ 38 h 44"/>
                  <a:gd name="T2" fmla="*/ 8 w 18"/>
                  <a:gd name="T3" fmla="*/ 42 h 44"/>
                  <a:gd name="T4" fmla="*/ 12 w 18"/>
                  <a:gd name="T5" fmla="*/ 44 h 44"/>
                  <a:gd name="T6" fmla="*/ 16 w 18"/>
                  <a:gd name="T7" fmla="*/ 42 h 44"/>
                  <a:gd name="T8" fmla="*/ 18 w 18"/>
                  <a:gd name="T9" fmla="*/ 38 h 44"/>
                  <a:gd name="T10" fmla="*/ 15 w 18"/>
                  <a:gd name="T11" fmla="*/ 22 h 44"/>
                  <a:gd name="T12" fmla="*/ 13 w 18"/>
                  <a:gd name="T13" fmla="*/ 14 h 44"/>
                  <a:gd name="T14" fmla="*/ 11 w 18"/>
                  <a:gd name="T15" fmla="*/ 4 h 44"/>
                  <a:gd name="T16" fmla="*/ 6 w 18"/>
                  <a:gd name="T17" fmla="*/ 0 h 44"/>
                  <a:gd name="T18" fmla="*/ 4 w 18"/>
                  <a:gd name="T19" fmla="*/ 0 h 44"/>
                  <a:gd name="T20" fmla="*/ 1 w 18"/>
                  <a:gd name="T21" fmla="*/ 6 h 44"/>
                  <a:gd name="T22" fmla="*/ 3 w 18"/>
                  <a:gd name="T23" fmla="*/ 14 h 44"/>
                  <a:gd name="T24" fmla="*/ 4 w 18"/>
                  <a:gd name="T25" fmla="*/ 19 h 44"/>
                  <a:gd name="T26" fmla="*/ 6 w 18"/>
                  <a:gd name="T27" fmla="*/ 30 h 44"/>
                  <a:gd name="T28" fmla="*/ 6 w 18"/>
                  <a:gd name="T29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44">
                    <a:moveTo>
                      <a:pt x="6" y="38"/>
                    </a:moveTo>
                    <a:cubicBezTo>
                      <a:pt x="7" y="40"/>
                      <a:pt x="7" y="41"/>
                      <a:pt x="8" y="42"/>
                    </a:cubicBezTo>
                    <a:cubicBezTo>
                      <a:pt x="9" y="43"/>
                      <a:pt x="11" y="44"/>
                      <a:pt x="12" y="44"/>
                    </a:cubicBezTo>
                    <a:cubicBezTo>
                      <a:pt x="13" y="44"/>
                      <a:pt x="15" y="43"/>
                      <a:pt x="16" y="42"/>
                    </a:cubicBezTo>
                    <a:cubicBezTo>
                      <a:pt x="17" y="41"/>
                      <a:pt x="18" y="40"/>
                      <a:pt x="18" y="38"/>
                    </a:cubicBezTo>
                    <a:cubicBezTo>
                      <a:pt x="17" y="33"/>
                      <a:pt x="16" y="27"/>
                      <a:pt x="15" y="22"/>
                    </a:cubicBezTo>
                    <a:cubicBezTo>
                      <a:pt x="14" y="19"/>
                      <a:pt x="14" y="17"/>
                      <a:pt x="13" y="14"/>
                    </a:cubicBezTo>
                    <a:cubicBezTo>
                      <a:pt x="13" y="11"/>
                      <a:pt x="12" y="7"/>
                      <a:pt x="11" y="4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2" y="9"/>
                      <a:pt x="2" y="12"/>
                      <a:pt x="3" y="14"/>
                    </a:cubicBezTo>
                    <a:cubicBezTo>
                      <a:pt x="3" y="16"/>
                      <a:pt x="4" y="18"/>
                      <a:pt x="4" y="19"/>
                    </a:cubicBezTo>
                    <a:cubicBezTo>
                      <a:pt x="5" y="23"/>
                      <a:pt x="5" y="27"/>
                      <a:pt x="6" y="30"/>
                    </a:cubicBezTo>
                    <a:cubicBezTo>
                      <a:pt x="6" y="33"/>
                      <a:pt x="6" y="36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3"/>
              <p:cNvSpPr/>
              <p:nvPr/>
            </p:nvSpPr>
            <p:spPr bwMode="auto">
              <a:xfrm>
                <a:off x="4540" y="2397"/>
                <a:ext cx="45" cy="137"/>
              </a:xfrm>
              <a:custGeom>
                <a:avLst/>
                <a:gdLst>
                  <a:gd name="T0" fmla="*/ 16 w 17"/>
                  <a:gd name="T1" fmla="*/ 27 h 51"/>
                  <a:gd name="T2" fmla="*/ 14 w 17"/>
                  <a:gd name="T3" fmla="*/ 17 h 51"/>
                  <a:gd name="T4" fmla="*/ 12 w 17"/>
                  <a:gd name="T5" fmla="*/ 5 h 51"/>
                  <a:gd name="T6" fmla="*/ 9 w 17"/>
                  <a:gd name="T7" fmla="*/ 1 h 51"/>
                  <a:gd name="T8" fmla="*/ 6 w 17"/>
                  <a:gd name="T9" fmla="*/ 0 h 51"/>
                  <a:gd name="T10" fmla="*/ 5 w 17"/>
                  <a:gd name="T11" fmla="*/ 1 h 51"/>
                  <a:gd name="T12" fmla="*/ 1 w 17"/>
                  <a:gd name="T13" fmla="*/ 3 h 51"/>
                  <a:gd name="T14" fmla="*/ 0 w 17"/>
                  <a:gd name="T15" fmla="*/ 8 h 51"/>
                  <a:gd name="T16" fmla="*/ 3 w 17"/>
                  <a:gd name="T17" fmla="*/ 21 h 51"/>
                  <a:gd name="T18" fmla="*/ 5 w 17"/>
                  <a:gd name="T19" fmla="*/ 45 h 51"/>
                  <a:gd name="T20" fmla="*/ 7 w 17"/>
                  <a:gd name="T21" fmla="*/ 50 h 51"/>
                  <a:gd name="T22" fmla="*/ 11 w 17"/>
                  <a:gd name="T23" fmla="*/ 51 h 51"/>
                  <a:gd name="T24" fmla="*/ 17 w 17"/>
                  <a:gd name="T25" fmla="*/ 45 h 51"/>
                  <a:gd name="T26" fmla="*/ 16 w 17"/>
                  <a:gd name="T27" fmla="*/ 36 h 51"/>
                  <a:gd name="T28" fmla="*/ 16 w 17"/>
                  <a:gd name="T29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1">
                    <a:moveTo>
                      <a:pt x="16" y="27"/>
                    </a:moveTo>
                    <a:cubicBezTo>
                      <a:pt x="15" y="24"/>
                      <a:pt x="15" y="21"/>
                      <a:pt x="14" y="17"/>
                    </a:cubicBezTo>
                    <a:cubicBezTo>
                      <a:pt x="13" y="13"/>
                      <a:pt x="13" y="9"/>
                      <a:pt x="12" y="5"/>
                    </a:cubicBezTo>
                    <a:cubicBezTo>
                      <a:pt x="12" y="3"/>
                      <a:pt x="10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1" y="12"/>
                      <a:pt x="2" y="16"/>
                      <a:pt x="3" y="21"/>
                    </a:cubicBezTo>
                    <a:cubicBezTo>
                      <a:pt x="4" y="29"/>
                      <a:pt x="5" y="37"/>
                      <a:pt x="5" y="45"/>
                    </a:cubicBezTo>
                    <a:cubicBezTo>
                      <a:pt x="5" y="47"/>
                      <a:pt x="6" y="48"/>
                      <a:pt x="7" y="50"/>
                    </a:cubicBezTo>
                    <a:cubicBezTo>
                      <a:pt x="8" y="51"/>
                      <a:pt x="9" y="51"/>
                      <a:pt x="11" y="51"/>
                    </a:cubicBezTo>
                    <a:cubicBezTo>
                      <a:pt x="14" y="51"/>
                      <a:pt x="17" y="49"/>
                      <a:pt x="17" y="45"/>
                    </a:cubicBezTo>
                    <a:cubicBezTo>
                      <a:pt x="17" y="42"/>
                      <a:pt x="16" y="39"/>
                      <a:pt x="16" y="36"/>
                    </a:cubicBezTo>
                    <a:cubicBezTo>
                      <a:pt x="16" y="33"/>
                      <a:pt x="16" y="30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4282" y="2563"/>
                <a:ext cx="193" cy="30"/>
              </a:xfrm>
              <a:custGeom>
                <a:avLst/>
                <a:gdLst>
                  <a:gd name="T0" fmla="*/ 67 w 72"/>
                  <a:gd name="T1" fmla="*/ 0 h 11"/>
                  <a:gd name="T2" fmla="*/ 67 w 72"/>
                  <a:gd name="T3" fmla="*/ 0 h 11"/>
                  <a:gd name="T4" fmla="*/ 5 w 72"/>
                  <a:gd name="T5" fmla="*/ 1 h 11"/>
                  <a:gd name="T6" fmla="*/ 0 w 72"/>
                  <a:gd name="T7" fmla="*/ 6 h 11"/>
                  <a:gd name="T8" fmla="*/ 5 w 72"/>
                  <a:gd name="T9" fmla="*/ 10 h 11"/>
                  <a:gd name="T10" fmla="*/ 67 w 72"/>
                  <a:gd name="T11" fmla="*/ 10 h 11"/>
                  <a:gd name="T12" fmla="*/ 72 w 72"/>
                  <a:gd name="T13" fmla="*/ 5 h 11"/>
                  <a:gd name="T14" fmla="*/ 67 w 7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1"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46" y="0"/>
                      <a:pt x="25" y="0"/>
                      <a:pt x="5" y="1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5" y="11"/>
                      <a:pt x="46" y="10"/>
                      <a:pt x="67" y="10"/>
                    </a:cubicBezTo>
                    <a:cubicBezTo>
                      <a:pt x="70" y="10"/>
                      <a:pt x="72" y="8"/>
                      <a:pt x="72" y="5"/>
                    </a:cubicBezTo>
                    <a:cubicBezTo>
                      <a:pt x="72" y="2"/>
                      <a:pt x="70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5"/>
              <p:cNvSpPr/>
              <p:nvPr/>
            </p:nvSpPr>
            <p:spPr bwMode="auto">
              <a:xfrm>
                <a:off x="3934" y="2590"/>
                <a:ext cx="241" cy="30"/>
              </a:xfrm>
              <a:custGeom>
                <a:avLst/>
                <a:gdLst>
                  <a:gd name="T0" fmla="*/ 85 w 90"/>
                  <a:gd name="T1" fmla="*/ 2 h 11"/>
                  <a:gd name="T2" fmla="*/ 51 w 90"/>
                  <a:gd name="T3" fmla="*/ 1 h 11"/>
                  <a:gd name="T4" fmla="*/ 18 w 90"/>
                  <a:gd name="T5" fmla="*/ 1 h 11"/>
                  <a:gd name="T6" fmla="*/ 4 w 90"/>
                  <a:gd name="T7" fmla="*/ 0 h 11"/>
                  <a:gd name="T8" fmla="*/ 4 w 90"/>
                  <a:gd name="T9" fmla="*/ 0 h 11"/>
                  <a:gd name="T10" fmla="*/ 0 w 90"/>
                  <a:gd name="T11" fmla="*/ 5 h 11"/>
                  <a:gd name="T12" fmla="*/ 1 w 90"/>
                  <a:gd name="T13" fmla="*/ 8 h 11"/>
                  <a:gd name="T14" fmla="*/ 4 w 90"/>
                  <a:gd name="T15" fmla="*/ 9 h 11"/>
                  <a:gd name="T16" fmla="*/ 34 w 90"/>
                  <a:gd name="T17" fmla="*/ 10 h 11"/>
                  <a:gd name="T18" fmla="*/ 66 w 90"/>
                  <a:gd name="T19" fmla="*/ 11 h 11"/>
                  <a:gd name="T20" fmla="*/ 85 w 90"/>
                  <a:gd name="T21" fmla="*/ 11 h 11"/>
                  <a:gd name="T22" fmla="*/ 90 w 90"/>
                  <a:gd name="T23" fmla="*/ 7 h 11"/>
                  <a:gd name="T24" fmla="*/ 85 w 90"/>
                  <a:gd name="T2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11">
                    <a:moveTo>
                      <a:pt x="85" y="2"/>
                    </a:moveTo>
                    <a:cubicBezTo>
                      <a:pt x="74" y="1"/>
                      <a:pt x="62" y="1"/>
                      <a:pt x="51" y="1"/>
                    </a:cubicBezTo>
                    <a:cubicBezTo>
                      <a:pt x="40" y="1"/>
                      <a:pt x="29" y="1"/>
                      <a:pt x="18" y="1"/>
                    </a:cubicBezTo>
                    <a:cubicBezTo>
                      <a:pt x="14" y="1"/>
                      <a:pt x="9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14" y="10"/>
                      <a:pt x="24" y="10"/>
                      <a:pt x="34" y="10"/>
                    </a:cubicBezTo>
                    <a:cubicBezTo>
                      <a:pt x="45" y="11"/>
                      <a:pt x="55" y="11"/>
                      <a:pt x="66" y="11"/>
                    </a:cubicBezTo>
                    <a:cubicBezTo>
                      <a:pt x="72" y="11"/>
                      <a:pt x="79" y="11"/>
                      <a:pt x="85" y="11"/>
                    </a:cubicBezTo>
                    <a:cubicBezTo>
                      <a:pt x="88" y="11"/>
                      <a:pt x="90" y="9"/>
                      <a:pt x="90" y="7"/>
                    </a:cubicBezTo>
                    <a:cubicBezTo>
                      <a:pt x="90" y="4"/>
                      <a:pt x="88" y="2"/>
                      <a:pt x="8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6"/>
              <p:cNvSpPr/>
              <p:nvPr/>
            </p:nvSpPr>
            <p:spPr bwMode="auto">
              <a:xfrm>
                <a:off x="3628" y="2585"/>
                <a:ext cx="217" cy="40"/>
              </a:xfrm>
              <a:custGeom>
                <a:avLst/>
                <a:gdLst>
                  <a:gd name="T0" fmla="*/ 75 w 81"/>
                  <a:gd name="T1" fmla="*/ 3 h 15"/>
                  <a:gd name="T2" fmla="*/ 38 w 81"/>
                  <a:gd name="T3" fmla="*/ 1 h 15"/>
                  <a:gd name="T4" fmla="*/ 6 w 81"/>
                  <a:gd name="T5" fmla="*/ 0 h 15"/>
                  <a:gd name="T6" fmla="*/ 0 w 81"/>
                  <a:gd name="T7" fmla="*/ 6 h 15"/>
                  <a:gd name="T8" fmla="*/ 6 w 81"/>
                  <a:gd name="T9" fmla="*/ 12 h 15"/>
                  <a:gd name="T10" fmla="*/ 75 w 81"/>
                  <a:gd name="T11" fmla="*/ 15 h 15"/>
                  <a:gd name="T12" fmla="*/ 81 w 81"/>
                  <a:gd name="T13" fmla="*/ 9 h 15"/>
                  <a:gd name="T14" fmla="*/ 75 w 81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">
                    <a:moveTo>
                      <a:pt x="75" y="3"/>
                    </a:moveTo>
                    <a:cubicBezTo>
                      <a:pt x="63" y="2"/>
                      <a:pt x="51" y="2"/>
                      <a:pt x="38" y="1"/>
                    </a:cubicBezTo>
                    <a:cubicBezTo>
                      <a:pt x="28" y="1"/>
                      <a:pt x="17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29" y="13"/>
                      <a:pt x="52" y="14"/>
                      <a:pt x="75" y="15"/>
                    </a:cubicBezTo>
                    <a:cubicBezTo>
                      <a:pt x="79" y="15"/>
                      <a:pt x="81" y="12"/>
                      <a:pt x="81" y="9"/>
                    </a:cubicBezTo>
                    <a:cubicBezTo>
                      <a:pt x="81" y="6"/>
                      <a:pt x="79" y="3"/>
                      <a:pt x="7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/>
              <p:nvPr/>
            </p:nvSpPr>
            <p:spPr bwMode="auto">
              <a:xfrm>
                <a:off x="3365" y="2598"/>
                <a:ext cx="204" cy="33"/>
              </a:xfrm>
              <a:custGeom>
                <a:avLst/>
                <a:gdLst>
                  <a:gd name="T0" fmla="*/ 72 w 76"/>
                  <a:gd name="T1" fmla="*/ 0 h 12"/>
                  <a:gd name="T2" fmla="*/ 72 w 76"/>
                  <a:gd name="T3" fmla="*/ 0 h 12"/>
                  <a:gd name="T4" fmla="*/ 55 w 76"/>
                  <a:gd name="T5" fmla="*/ 1 h 12"/>
                  <a:gd name="T6" fmla="*/ 39 w 76"/>
                  <a:gd name="T7" fmla="*/ 2 h 12"/>
                  <a:gd name="T8" fmla="*/ 9 w 76"/>
                  <a:gd name="T9" fmla="*/ 2 h 12"/>
                  <a:gd name="T10" fmla="*/ 5 w 76"/>
                  <a:gd name="T11" fmla="*/ 2 h 12"/>
                  <a:gd name="T12" fmla="*/ 0 w 76"/>
                  <a:gd name="T13" fmla="*/ 6 h 12"/>
                  <a:gd name="T14" fmla="*/ 5 w 76"/>
                  <a:gd name="T15" fmla="*/ 11 h 12"/>
                  <a:gd name="T16" fmla="*/ 21 w 76"/>
                  <a:gd name="T17" fmla="*/ 11 h 12"/>
                  <a:gd name="T18" fmla="*/ 36 w 76"/>
                  <a:gd name="T19" fmla="*/ 11 h 12"/>
                  <a:gd name="T20" fmla="*/ 53 w 76"/>
                  <a:gd name="T21" fmla="*/ 11 h 12"/>
                  <a:gd name="T22" fmla="*/ 68 w 76"/>
                  <a:gd name="T23" fmla="*/ 10 h 12"/>
                  <a:gd name="T24" fmla="*/ 72 w 76"/>
                  <a:gd name="T25" fmla="*/ 9 h 12"/>
                  <a:gd name="T26" fmla="*/ 75 w 76"/>
                  <a:gd name="T27" fmla="*/ 8 h 12"/>
                  <a:gd name="T28" fmla="*/ 76 w 76"/>
                  <a:gd name="T29" fmla="*/ 5 h 12"/>
                  <a:gd name="T30" fmla="*/ 75 w 76"/>
                  <a:gd name="T31" fmla="*/ 1 h 12"/>
                  <a:gd name="T32" fmla="*/ 72 w 76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2">
                    <a:moveTo>
                      <a:pt x="72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6" y="0"/>
                      <a:pt x="61" y="1"/>
                      <a:pt x="55" y="1"/>
                    </a:cubicBezTo>
                    <a:cubicBezTo>
                      <a:pt x="50" y="1"/>
                      <a:pt x="45" y="2"/>
                      <a:pt x="39" y="2"/>
                    </a:cubicBezTo>
                    <a:cubicBezTo>
                      <a:pt x="29" y="2"/>
                      <a:pt x="19" y="2"/>
                      <a:pt x="9" y="2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10" y="11"/>
                      <a:pt x="16" y="11"/>
                      <a:pt x="21" y="11"/>
                    </a:cubicBezTo>
                    <a:cubicBezTo>
                      <a:pt x="26" y="11"/>
                      <a:pt x="31" y="12"/>
                      <a:pt x="36" y="11"/>
                    </a:cubicBezTo>
                    <a:cubicBezTo>
                      <a:pt x="42" y="11"/>
                      <a:pt x="47" y="11"/>
                      <a:pt x="53" y="11"/>
                    </a:cubicBezTo>
                    <a:cubicBezTo>
                      <a:pt x="58" y="10"/>
                      <a:pt x="63" y="10"/>
                      <a:pt x="68" y="10"/>
                    </a:cubicBezTo>
                    <a:cubicBezTo>
                      <a:pt x="69" y="9"/>
                      <a:pt x="71" y="9"/>
                      <a:pt x="72" y="9"/>
                    </a:cubicBezTo>
                    <a:cubicBezTo>
                      <a:pt x="73" y="9"/>
                      <a:pt x="74" y="9"/>
                      <a:pt x="75" y="8"/>
                    </a:cubicBezTo>
                    <a:cubicBezTo>
                      <a:pt x="76" y="7"/>
                      <a:pt x="76" y="6"/>
                      <a:pt x="76" y="5"/>
                    </a:cubicBezTo>
                    <a:cubicBezTo>
                      <a:pt x="76" y="3"/>
                      <a:pt x="76" y="2"/>
                      <a:pt x="75" y="1"/>
                    </a:cubicBezTo>
                    <a:cubicBezTo>
                      <a:pt x="74" y="1"/>
                      <a:pt x="73" y="0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8"/>
              <p:cNvSpPr/>
              <p:nvPr/>
            </p:nvSpPr>
            <p:spPr bwMode="auto">
              <a:xfrm>
                <a:off x="3132" y="2606"/>
                <a:ext cx="188" cy="33"/>
              </a:xfrm>
              <a:custGeom>
                <a:avLst/>
                <a:gdLst>
                  <a:gd name="T0" fmla="*/ 65 w 70"/>
                  <a:gd name="T1" fmla="*/ 0 h 12"/>
                  <a:gd name="T2" fmla="*/ 64 w 70"/>
                  <a:gd name="T3" fmla="*/ 0 h 12"/>
                  <a:gd name="T4" fmla="*/ 32 w 70"/>
                  <a:gd name="T5" fmla="*/ 1 h 12"/>
                  <a:gd name="T6" fmla="*/ 5 w 70"/>
                  <a:gd name="T7" fmla="*/ 3 h 12"/>
                  <a:gd name="T8" fmla="*/ 1 w 70"/>
                  <a:gd name="T9" fmla="*/ 5 h 12"/>
                  <a:gd name="T10" fmla="*/ 0 w 70"/>
                  <a:gd name="T11" fmla="*/ 8 h 12"/>
                  <a:gd name="T12" fmla="*/ 5 w 70"/>
                  <a:gd name="T13" fmla="*/ 12 h 12"/>
                  <a:gd name="T14" fmla="*/ 32 w 70"/>
                  <a:gd name="T15" fmla="*/ 12 h 12"/>
                  <a:gd name="T16" fmla="*/ 64 w 70"/>
                  <a:gd name="T17" fmla="*/ 10 h 12"/>
                  <a:gd name="T18" fmla="*/ 70 w 70"/>
                  <a:gd name="T19" fmla="*/ 5 h 12"/>
                  <a:gd name="T20" fmla="*/ 65 w 70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2">
                    <a:moveTo>
                      <a:pt x="65" y="0"/>
                    </a:moveTo>
                    <a:cubicBezTo>
                      <a:pt x="65" y="0"/>
                      <a:pt x="65" y="0"/>
                      <a:pt x="64" y="0"/>
                    </a:cubicBezTo>
                    <a:cubicBezTo>
                      <a:pt x="54" y="0"/>
                      <a:pt x="43" y="1"/>
                      <a:pt x="32" y="1"/>
                    </a:cubicBezTo>
                    <a:cubicBezTo>
                      <a:pt x="23" y="2"/>
                      <a:pt x="14" y="3"/>
                      <a:pt x="5" y="3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14" y="12"/>
                      <a:pt x="23" y="12"/>
                      <a:pt x="32" y="12"/>
                    </a:cubicBezTo>
                    <a:cubicBezTo>
                      <a:pt x="43" y="11"/>
                      <a:pt x="54" y="11"/>
                      <a:pt x="64" y="10"/>
                    </a:cubicBezTo>
                    <a:cubicBezTo>
                      <a:pt x="67" y="10"/>
                      <a:pt x="70" y="8"/>
                      <a:pt x="70" y="5"/>
                    </a:cubicBezTo>
                    <a:cubicBezTo>
                      <a:pt x="70" y="2"/>
                      <a:pt x="68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9"/>
              <p:cNvSpPr/>
              <p:nvPr/>
            </p:nvSpPr>
            <p:spPr bwMode="auto">
              <a:xfrm>
                <a:off x="3103" y="1746"/>
                <a:ext cx="24" cy="183"/>
              </a:xfrm>
              <a:custGeom>
                <a:avLst/>
                <a:gdLst>
                  <a:gd name="T0" fmla="*/ 0 w 9"/>
                  <a:gd name="T1" fmla="*/ 4 h 68"/>
                  <a:gd name="T2" fmla="*/ 1 w 9"/>
                  <a:gd name="T3" fmla="*/ 63 h 68"/>
                  <a:gd name="T4" fmla="*/ 1 w 9"/>
                  <a:gd name="T5" fmla="*/ 65 h 68"/>
                  <a:gd name="T6" fmla="*/ 5 w 9"/>
                  <a:gd name="T7" fmla="*/ 68 h 68"/>
                  <a:gd name="T8" fmla="*/ 8 w 9"/>
                  <a:gd name="T9" fmla="*/ 65 h 68"/>
                  <a:gd name="T10" fmla="*/ 8 w 9"/>
                  <a:gd name="T11" fmla="*/ 37 h 68"/>
                  <a:gd name="T12" fmla="*/ 8 w 9"/>
                  <a:gd name="T13" fmla="*/ 8 h 68"/>
                  <a:gd name="T14" fmla="*/ 8 w 9"/>
                  <a:gd name="T15" fmla="*/ 4 h 68"/>
                  <a:gd name="T16" fmla="*/ 4 w 9"/>
                  <a:gd name="T17" fmla="*/ 0 h 68"/>
                  <a:gd name="T18" fmla="*/ 0 w 9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8">
                    <a:moveTo>
                      <a:pt x="0" y="4"/>
                    </a:moveTo>
                    <a:cubicBezTo>
                      <a:pt x="0" y="24"/>
                      <a:pt x="1" y="43"/>
                      <a:pt x="1" y="63"/>
                    </a:cubicBezTo>
                    <a:cubicBezTo>
                      <a:pt x="1" y="63"/>
                      <a:pt x="1" y="64"/>
                      <a:pt x="1" y="65"/>
                    </a:cubicBezTo>
                    <a:cubicBezTo>
                      <a:pt x="1" y="67"/>
                      <a:pt x="3" y="68"/>
                      <a:pt x="5" y="68"/>
                    </a:cubicBezTo>
                    <a:cubicBezTo>
                      <a:pt x="7" y="68"/>
                      <a:pt x="8" y="67"/>
                      <a:pt x="8" y="65"/>
                    </a:cubicBezTo>
                    <a:cubicBezTo>
                      <a:pt x="9" y="56"/>
                      <a:pt x="8" y="46"/>
                      <a:pt x="8" y="37"/>
                    </a:cubicBezTo>
                    <a:cubicBezTo>
                      <a:pt x="8" y="28"/>
                      <a:pt x="8" y="18"/>
                      <a:pt x="8" y="8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0"/>
              <p:cNvSpPr/>
              <p:nvPr/>
            </p:nvSpPr>
            <p:spPr bwMode="auto">
              <a:xfrm>
                <a:off x="3095" y="2028"/>
                <a:ext cx="35" cy="188"/>
              </a:xfrm>
              <a:custGeom>
                <a:avLst/>
                <a:gdLst>
                  <a:gd name="T0" fmla="*/ 11 w 13"/>
                  <a:gd name="T1" fmla="*/ 26 h 70"/>
                  <a:gd name="T2" fmla="*/ 9 w 13"/>
                  <a:gd name="T3" fmla="*/ 8 h 70"/>
                  <a:gd name="T4" fmla="*/ 9 w 13"/>
                  <a:gd name="T5" fmla="*/ 4 h 70"/>
                  <a:gd name="T6" fmla="*/ 8 w 13"/>
                  <a:gd name="T7" fmla="*/ 1 h 70"/>
                  <a:gd name="T8" fmla="*/ 5 w 13"/>
                  <a:gd name="T9" fmla="*/ 0 h 70"/>
                  <a:gd name="T10" fmla="*/ 2 w 13"/>
                  <a:gd name="T11" fmla="*/ 1 h 70"/>
                  <a:gd name="T12" fmla="*/ 0 w 13"/>
                  <a:gd name="T13" fmla="*/ 4 h 70"/>
                  <a:gd name="T14" fmla="*/ 3 w 13"/>
                  <a:gd name="T15" fmla="*/ 37 h 70"/>
                  <a:gd name="T16" fmla="*/ 5 w 13"/>
                  <a:gd name="T17" fmla="*/ 65 h 70"/>
                  <a:gd name="T18" fmla="*/ 5 w 13"/>
                  <a:gd name="T19" fmla="*/ 66 h 70"/>
                  <a:gd name="T20" fmla="*/ 9 w 13"/>
                  <a:gd name="T21" fmla="*/ 70 h 70"/>
                  <a:gd name="T22" fmla="*/ 13 w 13"/>
                  <a:gd name="T23" fmla="*/ 66 h 70"/>
                  <a:gd name="T24" fmla="*/ 12 w 13"/>
                  <a:gd name="T25" fmla="*/ 39 h 70"/>
                  <a:gd name="T26" fmla="*/ 11 w 13"/>
                  <a:gd name="T27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0">
                    <a:moveTo>
                      <a:pt x="11" y="26"/>
                    </a:moveTo>
                    <a:cubicBezTo>
                      <a:pt x="10" y="20"/>
                      <a:pt x="10" y="14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1" y="15"/>
                      <a:pt x="2" y="26"/>
                      <a:pt x="3" y="37"/>
                    </a:cubicBezTo>
                    <a:cubicBezTo>
                      <a:pt x="3" y="46"/>
                      <a:pt x="4" y="56"/>
                      <a:pt x="5" y="65"/>
                    </a:cubicBezTo>
                    <a:cubicBezTo>
                      <a:pt x="5" y="65"/>
                      <a:pt x="5" y="66"/>
                      <a:pt x="5" y="66"/>
                    </a:cubicBezTo>
                    <a:cubicBezTo>
                      <a:pt x="5" y="69"/>
                      <a:pt x="6" y="70"/>
                      <a:pt x="9" y="70"/>
                    </a:cubicBezTo>
                    <a:cubicBezTo>
                      <a:pt x="11" y="70"/>
                      <a:pt x="13" y="69"/>
                      <a:pt x="13" y="66"/>
                    </a:cubicBezTo>
                    <a:cubicBezTo>
                      <a:pt x="13" y="57"/>
                      <a:pt x="12" y="48"/>
                      <a:pt x="12" y="39"/>
                    </a:cubicBezTo>
                    <a:cubicBezTo>
                      <a:pt x="11" y="34"/>
                      <a:pt x="11" y="30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1"/>
              <p:cNvSpPr/>
              <p:nvPr/>
            </p:nvSpPr>
            <p:spPr bwMode="auto">
              <a:xfrm>
                <a:off x="3100" y="2300"/>
                <a:ext cx="24" cy="172"/>
              </a:xfrm>
              <a:custGeom>
                <a:avLst/>
                <a:gdLst>
                  <a:gd name="T0" fmla="*/ 8 w 9"/>
                  <a:gd name="T1" fmla="*/ 23 h 64"/>
                  <a:gd name="T2" fmla="*/ 8 w 9"/>
                  <a:gd name="T3" fmla="*/ 4 h 64"/>
                  <a:gd name="T4" fmla="*/ 4 w 9"/>
                  <a:gd name="T5" fmla="*/ 0 h 64"/>
                  <a:gd name="T6" fmla="*/ 0 w 9"/>
                  <a:gd name="T7" fmla="*/ 4 h 64"/>
                  <a:gd name="T8" fmla="*/ 0 w 9"/>
                  <a:gd name="T9" fmla="*/ 23 h 64"/>
                  <a:gd name="T10" fmla="*/ 0 w 9"/>
                  <a:gd name="T11" fmla="*/ 27 h 64"/>
                  <a:gd name="T12" fmla="*/ 0 w 9"/>
                  <a:gd name="T13" fmla="*/ 35 h 64"/>
                  <a:gd name="T14" fmla="*/ 2 w 9"/>
                  <a:gd name="T15" fmla="*/ 61 h 64"/>
                  <a:gd name="T16" fmla="*/ 3 w 9"/>
                  <a:gd name="T17" fmla="*/ 63 h 64"/>
                  <a:gd name="T18" fmla="*/ 5 w 9"/>
                  <a:gd name="T19" fmla="*/ 64 h 64"/>
                  <a:gd name="T20" fmla="*/ 9 w 9"/>
                  <a:gd name="T21" fmla="*/ 61 h 64"/>
                  <a:gd name="T22" fmla="*/ 8 w 9"/>
                  <a:gd name="T23" fmla="*/ 35 h 64"/>
                  <a:gd name="T24" fmla="*/ 8 w 9"/>
                  <a:gd name="T25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4">
                    <a:moveTo>
                      <a:pt x="8" y="23"/>
                    </a:moveTo>
                    <a:cubicBezTo>
                      <a:pt x="8" y="17"/>
                      <a:pt x="8" y="11"/>
                      <a:pt x="8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0"/>
                      <a:pt x="0" y="17"/>
                      <a:pt x="0" y="23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0" y="30"/>
                      <a:pt x="0" y="32"/>
                      <a:pt x="0" y="35"/>
                    </a:cubicBezTo>
                    <a:cubicBezTo>
                      <a:pt x="0" y="44"/>
                      <a:pt x="1" y="52"/>
                      <a:pt x="2" y="61"/>
                    </a:cubicBezTo>
                    <a:cubicBezTo>
                      <a:pt x="2" y="62"/>
                      <a:pt x="2" y="63"/>
                      <a:pt x="3" y="63"/>
                    </a:cubicBezTo>
                    <a:cubicBezTo>
                      <a:pt x="3" y="64"/>
                      <a:pt x="4" y="64"/>
                      <a:pt x="5" y="64"/>
                    </a:cubicBezTo>
                    <a:cubicBezTo>
                      <a:pt x="7" y="64"/>
                      <a:pt x="9" y="63"/>
                      <a:pt x="9" y="61"/>
                    </a:cubicBezTo>
                    <a:cubicBezTo>
                      <a:pt x="9" y="52"/>
                      <a:pt x="8" y="44"/>
                      <a:pt x="8" y="35"/>
                    </a:cubicBezTo>
                    <a:cubicBezTo>
                      <a:pt x="8" y="31"/>
                      <a:pt x="8" y="27"/>
                      <a:pt x="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2"/>
              <p:cNvSpPr/>
              <p:nvPr/>
            </p:nvSpPr>
            <p:spPr bwMode="auto">
              <a:xfrm>
                <a:off x="3103" y="2555"/>
                <a:ext cx="21" cy="49"/>
              </a:xfrm>
              <a:custGeom>
                <a:avLst/>
                <a:gdLst>
                  <a:gd name="T0" fmla="*/ 5 w 8"/>
                  <a:gd name="T1" fmla="*/ 0 h 18"/>
                  <a:gd name="T2" fmla="*/ 5 w 8"/>
                  <a:gd name="T3" fmla="*/ 0 h 18"/>
                  <a:gd name="T4" fmla="*/ 2 w 8"/>
                  <a:gd name="T5" fmla="*/ 2 h 18"/>
                  <a:gd name="T6" fmla="*/ 0 w 8"/>
                  <a:gd name="T7" fmla="*/ 15 h 18"/>
                  <a:gd name="T8" fmla="*/ 0 w 8"/>
                  <a:gd name="T9" fmla="*/ 17 h 18"/>
                  <a:gd name="T10" fmla="*/ 2 w 8"/>
                  <a:gd name="T11" fmla="*/ 18 h 18"/>
                  <a:gd name="T12" fmla="*/ 4 w 8"/>
                  <a:gd name="T13" fmla="*/ 18 h 18"/>
                  <a:gd name="T14" fmla="*/ 5 w 8"/>
                  <a:gd name="T15" fmla="*/ 16 h 18"/>
                  <a:gd name="T16" fmla="*/ 7 w 8"/>
                  <a:gd name="T17" fmla="*/ 4 h 18"/>
                  <a:gd name="T18" fmla="*/ 7 w 8"/>
                  <a:gd name="T19" fmla="*/ 2 h 18"/>
                  <a:gd name="T20" fmla="*/ 5 w 8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8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7"/>
                      <a:pt x="0" y="11"/>
                      <a:pt x="0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7" y="8"/>
                      <a:pt x="7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9" name="组合 148"/>
            <p:cNvGrpSpPr/>
            <p:nvPr/>
          </p:nvGrpSpPr>
          <p:grpSpPr>
            <a:xfrm>
              <a:off x="1562714" y="4249148"/>
              <a:ext cx="2241975" cy="1220554"/>
              <a:chOff x="7325359" y="2384859"/>
              <a:chExt cx="2241975" cy="1220554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7325359" y="2737483"/>
                <a:ext cx="2241975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7325360" y="2384859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Title text added</a:t>
                </a:r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4746197" y="1817688"/>
            <a:ext cx="2703638" cy="1738312"/>
            <a:chOff x="4746197" y="1817688"/>
            <a:chExt cx="2703638" cy="1738312"/>
          </a:xfrm>
        </p:grpSpPr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4746197" y="1817688"/>
              <a:ext cx="2703638" cy="1738312"/>
              <a:chOff x="3095" y="1681"/>
              <a:chExt cx="1490" cy="958"/>
            </a:xfrm>
            <a:solidFill>
              <a:srgbClr val="132F95"/>
            </a:solidFill>
          </p:grpSpPr>
          <p:sp>
            <p:nvSpPr>
              <p:cNvPr id="24" name="Freeform 5"/>
              <p:cNvSpPr/>
              <p:nvPr/>
            </p:nvSpPr>
            <p:spPr bwMode="auto">
              <a:xfrm>
                <a:off x="3167" y="1708"/>
                <a:ext cx="142" cy="27"/>
              </a:xfrm>
              <a:custGeom>
                <a:avLst/>
                <a:gdLst>
                  <a:gd name="T0" fmla="*/ 30 w 53"/>
                  <a:gd name="T1" fmla="*/ 0 h 10"/>
                  <a:gd name="T2" fmla="*/ 29 w 53"/>
                  <a:gd name="T3" fmla="*/ 0 h 10"/>
                  <a:gd name="T4" fmla="*/ 23 w 53"/>
                  <a:gd name="T5" fmla="*/ 0 h 10"/>
                  <a:gd name="T6" fmla="*/ 14 w 53"/>
                  <a:gd name="T7" fmla="*/ 1 h 10"/>
                  <a:gd name="T8" fmla="*/ 9 w 53"/>
                  <a:gd name="T9" fmla="*/ 2 h 10"/>
                  <a:gd name="T10" fmla="*/ 2 w 53"/>
                  <a:gd name="T11" fmla="*/ 3 h 10"/>
                  <a:gd name="T12" fmla="*/ 0 w 53"/>
                  <a:gd name="T13" fmla="*/ 5 h 10"/>
                  <a:gd name="T14" fmla="*/ 0 w 53"/>
                  <a:gd name="T15" fmla="*/ 7 h 10"/>
                  <a:gd name="T16" fmla="*/ 2 w 53"/>
                  <a:gd name="T17" fmla="*/ 10 h 10"/>
                  <a:gd name="T18" fmla="*/ 4 w 53"/>
                  <a:gd name="T19" fmla="*/ 10 h 10"/>
                  <a:gd name="T20" fmla="*/ 14 w 53"/>
                  <a:gd name="T21" fmla="*/ 8 h 10"/>
                  <a:gd name="T22" fmla="*/ 22 w 53"/>
                  <a:gd name="T23" fmla="*/ 8 h 10"/>
                  <a:gd name="T24" fmla="*/ 27 w 53"/>
                  <a:gd name="T25" fmla="*/ 7 h 10"/>
                  <a:gd name="T26" fmla="*/ 37 w 53"/>
                  <a:gd name="T27" fmla="*/ 8 h 10"/>
                  <a:gd name="T28" fmla="*/ 48 w 53"/>
                  <a:gd name="T29" fmla="*/ 10 h 10"/>
                  <a:gd name="T30" fmla="*/ 51 w 53"/>
                  <a:gd name="T31" fmla="*/ 9 h 10"/>
                  <a:gd name="T32" fmla="*/ 52 w 53"/>
                  <a:gd name="T33" fmla="*/ 7 h 10"/>
                  <a:gd name="T34" fmla="*/ 50 w 53"/>
                  <a:gd name="T35" fmla="*/ 3 h 10"/>
                  <a:gd name="T36" fmla="*/ 40 w 53"/>
                  <a:gd name="T37" fmla="*/ 1 h 10"/>
                  <a:gd name="T38" fmla="*/ 30 w 53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10">
                    <a:moveTo>
                      <a:pt x="3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5" y="0"/>
                      <a:pt x="23" y="0"/>
                    </a:cubicBezTo>
                    <a:cubicBezTo>
                      <a:pt x="20" y="1"/>
                      <a:pt x="17" y="1"/>
                      <a:pt x="14" y="1"/>
                    </a:cubicBezTo>
                    <a:cubicBezTo>
                      <a:pt x="12" y="1"/>
                      <a:pt x="11" y="2"/>
                      <a:pt x="9" y="2"/>
                    </a:cubicBezTo>
                    <a:cubicBezTo>
                      <a:pt x="7" y="2"/>
                      <a:pt x="5" y="3"/>
                      <a:pt x="2" y="3"/>
                    </a:cubicBezTo>
                    <a:cubicBezTo>
                      <a:pt x="2" y="3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8" y="9"/>
                      <a:pt x="11" y="9"/>
                      <a:pt x="14" y="8"/>
                    </a:cubicBezTo>
                    <a:cubicBezTo>
                      <a:pt x="17" y="8"/>
                      <a:pt x="19" y="8"/>
                      <a:pt x="22" y="8"/>
                    </a:cubicBezTo>
                    <a:cubicBezTo>
                      <a:pt x="24" y="8"/>
                      <a:pt x="26" y="7"/>
                      <a:pt x="27" y="7"/>
                    </a:cubicBezTo>
                    <a:cubicBezTo>
                      <a:pt x="31" y="7"/>
                      <a:pt x="34" y="7"/>
                      <a:pt x="37" y="8"/>
                    </a:cubicBezTo>
                    <a:cubicBezTo>
                      <a:pt x="41" y="8"/>
                      <a:pt x="44" y="9"/>
                      <a:pt x="48" y="10"/>
                    </a:cubicBezTo>
                    <a:cubicBezTo>
                      <a:pt x="49" y="10"/>
                      <a:pt x="50" y="10"/>
                      <a:pt x="51" y="9"/>
                    </a:cubicBezTo>
                    <a:cubicBezTo>
                      <a:pt x="51" y="9"/>
                      <a:pt x="52" y="8"/>
                      <a:pt x="52" y="7"/>
                    </a:cubicBezTo>
                    <a:cubicBezTo>
                      <a:pt x="53" y="6"/>
                      <a:pt x="52" y="4"/>
                      <a:pt x="50" y="3"/>
                    </a:cubicBezTo>
                    <a:cubicBezTo>
                      <a:pt x="46" y="2"/>
                      <a:pt x="43" y="2"/>
                      <a:pt x="40" y="1"/>
                    </a:cubicBezTo>
                    <a:cubicBezTo>
                      <a:pt x="36" y="0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6"/>
              <p:cNvSpPr/>
              <p:nvPr/>
            </p:nvSpPr>
            <p:spPr bwMode="auto">
              <a:xfrm>
                <a:off x="3470" y="1706"/>
                <a:ext cx="155" cy="29"/>
              </a:xfrm>
              <a:custGeom>
                <a:avLst/>
                <a:gdLst>
                  <a:gd name="T0" fmla="*/ 54 w 58"/>
                  <a:gd name="T1" fmla="*/ 1 h 11"/>
                  <a:gd name="T2" fmla="*/ 31 w 58"/>
                  <a:gd name="T3" fmla="*/ 0 h 11"/>
                  <a:gd name="T4" fmla="*/ 30 w 58"/>
                  <a:gd name="T5" fmla="*/ 0 h 11"/>
                  <a:gd name="T6" fmla="*/ 21 w 58"/>
                  <a:gd name="T7" fmla="*/ 0 h 11"/>
                  <a:gd name="T8" fmla="*/ 5 w 58"/>
                  <a:gd name="T9" fmla="*/ 1 h 11"/>
                  <a:gd name="T10" fmla="*/ 2 w 58"/>
                  <a:gd name="T11" fmla="*/ 2 h 11"/>
                  <a:gd name="T12" fmla="*/ 0 w 58"/>
                  <a:gd name="T13" fmla="*/ 6 h 11"/>
                  <a:gd name="T14" fmla="*/ 5 w 58"/>
                  <a:gd name="T15" fmla="*/ 10 h 11"/>
                  <a:gd name="T16" fmla="*/ 31 w 58"/>
                  <a:gd name="T17" fmla="*/ 10 h 11"/>
                  <a:gd name="T18" fmla="*/ 54 w 58"/>
                  <a:gd name="T19" fmla="*/ 10 h 11"/>
                  <a:gd name="T20" fmla="*/ 58 w 58"/>
                  <a:gd name="T21" fmla="*/ 5 h 11"/>
                  <a:gd name="T22" fmla="*/ 57 w 58"/>
                  <a:gd name="T23" fmla="*/ 2 h 11"/>
                  <a:gd name="T24" fmla="*/ 54 w 58"/>
                  <a:gd name="T2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1">
                    <a:moveTo>
                      <a:pt x="54" y="1"/>
                    </a:moveTo>
                    <a:cubicBezTo>
                      <a:pt x="46" y="0"/>
                      <a:pt x="39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0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8"/>
                      <a:pt x="3" y="11"/>
                      <a:pt x="5" y="10"/>
                    </a:cubicBezTo>
                    <a:cubicBezTo>
                      <a:pt x="14" y="10"/>
                      <a:pt x="22" y="10"/>
                      <a:pt x="31" y="10"/>
                    </a:cubicBezTo>
                    <a:cubicBezTo>
                      <a:pt x="39" y="10"/>
                      <a:pt x="46" y="9"/>
                      <a:pt x="54" y="10"/>
                    </a:cubicBezTo>
                    <a:cubicBezTo>
                      <a:pt x="56" y="10"/>
                      <a:pt x="58" y="8"/>
                      <a:pt x="58" y="5"/>
                    </a:cubicBezTo>
                    <a:cubicBezTo>
                      <a:pt x="58" y="4"/>
                      <a:pt x="58" y="3"/>
                      <a:pt x="57" y="2"/>
                    </a:cubicBezTo>
                    <a:cubicBezTo>
                      <a:pt x="56" y="1"/>
                      <a:pt x="55" y="1"/>
                      <a:pt x="5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3730" y="1689"/>
                <a:ext cx="177" cy="49"/>
              </a:xfrm>
              <a:custGeom>
                <a:avLst/>
                <a:gdLst>
                  <a:gd name="T0" fmla="*/ 62 w 66"/>
                  <a:gd name="T1" fmla="*/ 8 h 18"/>
                  <a:gd name="T2" fmla="*/ 7 w 66"/>
                  <a:gd name="T3" fmla="*/ 0 h 18"/>
                  <a:gd name="T4" fmla="*/ 6 w 66"/>
                  <a:gd name="T5" fmla="*/ 0 h 18"/>
                  <a:gd name="T6" fmla="*/ 3 w 66"/>
                  <a:gd name="T7" fmla="*/ 0 h 18"/>
                  <a:gd name="T8" fmla="*/ 1 w 66"/>
                  <a:gd name="T9" fmla="*/ 3 h 18"/>
                  <a:gd name="T10" fmla="*/ 1 w 66"/>
                  <a:gd name="T11" fmla="*/ 7 h 18"/>
                  <a:gd name="T12" fmla="*/ 4 w 66"/>
                  <a:gd name="T13" fmla="*/ 10 h 18"/>
                  <a:gd name="T14" fmla="*/ 59 w 66"/>
                  <a:gd name="T15" fmla="*/ 18 h 18"/>
                  <a:gd name="T16" fmla="*/ 61 w 66"/>
                  <a:gd name="T17" fmla="*/ 18 h 18"/>
                  <a:gd name="T18" fmla="*/ 63 w 66"/>
                  <a:gd name="T19" fmla="*/ 17 h 18"/>
                  <a:gd name="T20" fmla="*/ 65 w 66"/>
                  <a:gd name="T21" fmla="*/ 14 h 18"/>
                  <a:gd name="T22" fmla="*/ 65 w 66"/>
                  <a:gd name="T23" fmla="*/ 10 h 18"/>
                  <a:gd name="T24" fmla="*/ 62 w 66"/>
                  <a:gd name="T2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8">
                    <a:moveTo>
                      <a:pt x="62" y="8"/>
                    </a:moveTo>
                    <a:cubicBezTo>
                      <a:pt x="44" y="5"/>
                      <a:pt x="25" y="2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2" y="8"/>
                      <a:pt x="3" y="9"/>
                      <a:pt x="4" y="10"/>
                    </a:cubicBezTo>
                    <a:cubicBezTo>
                      <a:pt x="23" y="12"/>
                      <a:pt x="41" y="15"/>
                      <a:pt x="59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2" y="18"/>
                      <a:pt x="63" y="17"/>
                    </a:cubicBezTo>
                    <a:cubicBezTo>
                      <a:pt x="64" y="16"/>
                      <a:pt x="65" y="15"/>
                      <a:pt x="65" y="14"/>
                    </a:cubicBezTo>
                    <a:cubicBezTo>
                      <a:pt x="66" y="13"/>
                      <a:pt x="66" y="11"/>
                      <a:pt x="65" y="10"/>
                    </a:cubicBezTo>
                    <a:cubicBezTo>
                      <a:pt x="64" y="9"/>
                      <a:pt x="63" y="8"/>
                      <a:pt x="6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4049" y="1708"/>
                <a:ext cx="196" cy="27"/>
              </a:xfrm>
              <a:custGeom>
                <a:avLst/>
                <a:gdLst>
                  <a:gd name="T0" fmla="*/ 69 w 73"/>
                  <a:gd name="T1" fmla="*/ 1 h 10"/>
                  <a:gd name="T2" fmla="*/ 53 w 73"/>
                  <a:gd name="T3" fmla="*/ 0 h 10"/>
                  <a:gd name="T4" fmla="*/ 12 w 73"/>
                  <a:gd name="T5" fmla="*/ 1 h 10"/>
                  <a:gd name="T6" fmla="*/ 5 w 73"/>
                  <a:gd name="T7" fmla="*/ 1 h 10"/>
                  <a:gd name="T8" fmla="*/ 0 w 73"/>
                  <a:gd name="T9" fmla="*/ 5 h 10"/>
                  <a:gd name="T10" fmla="*/ 5 w 73"/>
                  <a:gd name="T11" fmla="*/ 10 h 10"/>
                  <a:gd name="T12" fmla="*/ 63 w 73"/>
                  <a:gd name="T13" fmla="*/ 9 h 10"/>
                  <a:gd name="T14" fmla="*/ 69 w 73"/>
                  <a:gd name="T15" fmla="*/ 8 h 10"/>
                  <a:gd name="T16" fmla="*/ 73 w 73"/>
                  <a:gd name="T17" fmla="*/ 4 h 10"/>
                  <a:gd name="T18" fmla="*/ 69 w 73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">
                    <a:moveTo>
                      <a:pt x="69" y="1"/>
                    </a:moveTo>
                    <a:cubicBezTo>
                      <a:pt x="64" y="0"/>
                      <a:pt x="58" y="0"/>
                      <a:pt x="53" y="0"/>
                    </a:cubicBezTo>
                    <a:cubicBezTo>
                      <a:pt x="39" y="0"/>
                      <a:pt x="26" y="1"/>
                      <a:pt x="12" y="1"/>
                    </a:cubicBezTo>
                    <a:cubicBezTo>
                      <a:pt x="9" y="1"/>
                      <a:pt x="7" y="1"/>
                      <a:pt x="5" y="1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4" y="9"/>
                      <a:pt x="44" y="9"/>
                      <a:pt x="63" y="9"/>
                    </a:cubicBezTo>
                    <a:cubicBezTo>
                      <a:pt x="65" y="8"/>
                      <a:pt x="67" y="8"/>
                      <a:pt x="69" y="8"/>
                    </a:cubicBezTo>
                    <a:cubicBezTo>
                      <a:pt x="71" y="8"/>
                      <a:pt x="73" y="7"/>
                      <a:pt x="73" y="4"/>
                    </a:cubicBezTo>
                    <a:cubicBezTo>
                      <a:pt x="73" y="2"/>
                      <a:pt x="71" y="1"/>
                      <a:pt x="6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9"/>
              <p:cNvSpPr/>
              <p:nvPr/>
            </p:nvSpPr>
            <p:spPr bwMode="auto">
              <a:xfrm>
                <a:off x="4328" y="1681"/>
                <a:ext cx="198" cy="30"/>
              </a:xfrm>
              <a:custGeom>
                <a:avLst/>
                <a:gdLst>
                  <a:gd name="T0" fmla="*/ 71 w 74"/>
                  <a:gd name="T1" fmla="*/ 0 h 11"/>
                  <a:gd name="T2" fmla="*/ 66 w 74"/>
                  <a:gd name="T3" fmla="*/ 0 h 11"/>
                  <a:gd name="T4" fmla="*/ 45 w 74"/>
                  <a:gd name="T5" fmla="*/ 0 h 11"/>
                  <a:gd name="T6" fmla="*/ 17 w 74"/>
                  <a:gd name="T7" fmla="*/ 2 h 11"/>
                  <a:gd name="T8" fmla="*/ 4 w 74"/>
                  <a:gd name="T9" fmla="*/ 2 h 11"/>
                  <a:gd name="T10" fmla="*/ 0 w 74"/>
                  <a:gd name="T11" fmla="*/ 6 h 11"/>
                  <a:gd name="T12" fmla="*/ 4 w 74"/>
                  <a:gd name="T13" fmla="*/ 11 h 11"/>
                  <a:gd name="T14" fmla="*/ 63 w 74"/>
                  <a:gd name="T15" fmla="*/ 8 h 11"/>
                  <a:gd name="T16" fmla="*/ 71 w 74"/>
                  <a:gd name="T17" fmla="*/ 7 h 11"/>
                  <a:gd name="T18" fmla="*/ 74 w 74"/>
                  <a:gd name="T19" fmla="*/ 4 h 11"/>
                  <a:gd name="T20" fmla="*/ 71 w 74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1">
                    <a:moveTo>
                      <a:pt x="71" y="0"/>
                    </a:moveTo>
                    <a:cubicBezTo>
                      <a:pt x="69" y="0"/>
                      <a:pt x="67" y="0"/>
                      <a:pt x="66" y="0"/>
                    </a:cubicBezTo>
                    <a:cubicBezTo>
                      <a:pt x="59" y="0"/>
                      <a:pt x="52" y="0"/>
                      <a:pt x="45" y="0"/>
                    </a:cubicBezTo>
                    <a:cubicBezTo>
                      <a:pt x="36" y="1"/>
                      <a:pt x="26" y="1"/>
                      <a:pt x="17" y="2"/>
                    </a:cubicBezTo>
                    <a:cubicBezTo>
                      <a:pt x="13" y="2"/>
                      <a:pt x="8" y="2"/>
                      <a:pt x="4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4" y="11"/>
                    </a:cubicBezTo>
                    <a:cubicBezTo>
                      <a:pt x="24" y="10"/>
                      <a:pt x="43" y="9"/>
                      <a:pt x="63" y="8"/>
                    </a:cubicBezTo>
                    <a:cubicBezTo>
                      <a:pt x="65" y="8"/>
                      <a:pt x="68" y="8"/>
                      <a:pt x="71" y="7"/>
                    </a:cubicBezTo>
                    <a:cubicBezTo>
                      <a:pt x="73" y="7"/>
                      <a:pt x="74" y="6"/>
                      <a:pt x="74" y="4"/>
                    </a:cubicBezTo>
                    <a:cubicBezTo>
                      <a:pt x="74" y="2"/>
                      <a:pt x="73" y="0"/>
                      <a:pt x="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"/>
              <p:cNvSpPr/>
              <p:nvPr/>
            </p:nvSpPr>
            <p:spPr bwMode="auto">
              <a:xfrm>
                <a:off x="4534" y="1732"/>
                <a:ext cx="24" cy="156"/>
              </a:xfrm>
              <a:custGeom>
                <a:avLst/>
                <a:gdLst>
                  <a:gd name="T0" fmla="*/ 5 w 9"/>
                  <a:gd name="T1" fmla="*/ 0 h 58"/>
                  <a:gd name="T2" fmla="*/ 1 w 9"/>
                  <a:gd name="T3" fmla="*/ 3 h 58"/>
                  <a:gd name="T4" fmla="*/ 0 w 9"/>
                  <a:gd name="T5" fmla="*/ 55 h 58"/>
                  <a:gd name="T6" fmla="*/ 4 w 9"/>
                  <a:gd name="T7" fmla="*/ 58 h 58"/>
                  <a:gd name="T8" fmla="*/ 7 w 9"/>
                  <a:gd name="T9" fmla="*/ 55 h 58"/>
                  <a:gd name="T10" fmla="*/ 8 w 9"/>
                  <a:gd name="T11" fmla="*/ 3 h 58"/>
                  <a:gd name="T12" fmla="*/ 5 w 9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8">
                    <a:moveTo>
                      <a:pt x="5" y="0"/>
                    </a:moveTo>
                    <a:cubicBezTo>
                      <a:pt x="3" y="0"/>
                      <a:pt x="1" y="1"/>
                      <a:pt x="1" y="3"/>
                    </a:cubicBezTo>
                    <a:cubicBezTo>
                      <a:pt x="1" y="20"/>
                      <a:pt x="0" y="37"/>
                      <a:pt x="0" y="55"/>
                    </a:cubicBezTo>
                    <a:cubicBezTo>
                      <a:pt x="0" y="56"/>
                      <a:pt x="2" y="58"/>
                      <a:pt x="4" y="58"/>
                    </a:cubicBezTo>
                    <a:cubicBezTo>
                      <a:pt x="5" y="58"/>
                      <a:pt x="7" y="56"/>
                      <a:pt x="7" y="55"/>
                    </a:cubicBezTo>
                    <a:cubicBezTo>
                      <a:pt x="8" y="37"/>
                      <a:pt x="8" y="20"/>
                      <a:pt x="8" y="3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1"/>
              <p:cNvSpPr/>
              <p:nvPr/>
            </p:nvSpPr>
            <p:spPr bwMode="auto">
              <a:xfrm>
                <a:off x="4542" y="1961"/>
                <a:ext cx="22" cy="161"/>
              </a:xfrm>
              <a:custGeom>
                <a:avLst/>
                <a:gdLst>
                  <a:gd name="T0" fmla="*/ 3 w 8"/>
                  <a:gd name="T1" fmla="*/ 1 h 60"/>
                  <a:gd name="T2" fmla="*/ 2 w 8"/>
                  <a:gd name="T3" fmla="*/ 0 h 60"/>
                  <a:gd name="T4" fmla="*/ 0 w 8"/>
                  <a:gd name="T5" fmla="*/ 2 h 60"/>
                  <a:gd name="T6" fmla="*/ 2 w 8"/>
                  <a:gd name="T7" fmla="*/ 35 h 60"/>
                  <a:gd name="T8" fmla="*/ 4 w 8"/>
                  <a:gd name="T9" fmla="*/ 58 h 60"/>
                  <a:gd name="T10" fmla="*/ 6 w 8"/>
                  <a:gd name="T11" fmla="*/ 60 h 60"/>
                  <a:gd name="T12" fmla="*/ 8 w 8"/>
                  <a:gd name="T13" fmla="*/ 58 h 60"/>
                  <a:gd name="T14" fmla="*/ 6 w 8"/>
                  <a:gd name="T15" fmla="*/ 30 h 60"/>
                  <a:gd name="T16" fmla="*/ 6 w 8"/>
                  <a:gd name="T17" fmla="*/ 27 h 60"/>
                  <a:gd name="T18" fmla="*/ 5 w 8"/>
                  <a:gd name="T19" fmla="*/ 19 h 60"/>
                  <a:gd name="T20" fmla="*/ 4 w 8"/>
                  <a:gd name="T21" fmla="*/ 2 h 60"/>
                  <a:gd name="T22" fmla="*/ 3 w 8"/>
                  <a:gd name="T23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0">
                    <a:moveTo>
                      <a:pt x="3" y="1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13"/>
                      <a:pt x="2" y="24"/>
                      <a:pt x="2" y="35"/>
                    </a:cubicBezTo>
                    <a:cubicBezTo>
                      <a:pt x="3" y="43"/>
                      <a:pt x="3" y="50"/>
                      <a:pt x="4" y="58"/>
                    </a:cubicBezTo>
                    <a:cubicBezTo>
                      <a:pt x="4" y="59"/>
                      <a:pt x="5" y="60"/>
                      <a:pt x="6" y="60"/>
                    </a:cubicBezTo>
                    <a:cubicBezTo>
                      <a:pt x="7" y="60"/>
                      <a:pt x="8" y="59"/>
                      <a:pt x="8" y="58"/>
                    </a:cubicBezTo>
                    <a:cubicBezTo>
                      <a:pt x="7" y="49"/>
                      <a:pt x="7" y="39"/>
                      <a:pt x="6" y="30"/>
                    </a:cubicBezTo>
                    <a:cubicBezTo>
                      <a:pt x="6" y="29"/>
                      <a:pt x="6" y="28"/>
                      <a:pt x="6" y="27"/>
                    </a:cubicBezTo>
                    <a:cubicBezTo>
                      <a:pt x="6" y="24"/>
                      <a:pt x="6" y="22"/>
                      <a:pt x="5" y="19"/>
                    </a:cubicBezTo>
                    <a:cubicBezTo>
                      <a:pt x="5" y="14"/>
                      <a:pt x="4" y="8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2"/>
              <p:cNvSpPr/>
              <p:nvPr/>
            </p:nvSpPr>
            <p:spPr bwMode="auto">
              <a:xfrm>
                <a:off x="4526" y="2203"/>
                <a:ext cx="48" cy="118"/>
              </a:xfrm>
              <a:custGeom>
                <a:avLst/>
                <a:gdLst>
                  <a:gd name="T0" fmla="*/ 6 w 18"/>
                  <a:gd name="T1" fmla="*/ 38 h 44"/>
                  <a:gd name="T2" fmla="*/ 8 w 18"/>
                  <a:gd name="T3" fmla="*/ 42 h 44"/>
                  <a:gd name="T4" fmla="*/ 12 w 18"/>
                  <a:gd name="T5" fmla="*/ 44 h 44"/>
                  <a:gd name="T6" fmla="*/ 16 w 18"/>
                  <a:gd name="T7" fmla="*/ 42 h 44"/>
                  <a:gd name="T8" fmla="*/ 18 w 18"/>
                  <a:gd name="T9" fmla="*/ 38 h 44"/>
                  <a:gd name="T10" fmla="*/ 15 w 18"/>
                  <a:gd name="T11" fmla="*/ 22 h 44"/>
                  <a:gd name="T12" fmla="*/ 13 w 18"/>
                  <a:gd name="T13" fmla="*/ 14 h 44"/>
                  <a:gd name="T14" fmla="*/ 11 w 18"/>
                  <a:gd name="T15" fmla="*/ 4 h 44"/>
                  <a:gd name="T16" fmla="*/ 6 w 18"/>
                  <a:gd name="T17" fmla="*/ 0 h 44"/>
                  <a:gd name="T18" fmla="*/ 4 w 18"/>
                  <a:gd name="T19" fmla="*/ 0 h 44"/>
                  <a:gd name="T20" fmla="*/ 1 w 18"/>
                  <a:gd name="T21" fmla="*/ 6 h 44"/>
                  <a:gd name="T22" fmla="*/ 3 w 18"/>
                  <a:gd name="T23" fmla="*/ 14 h 44"/>
                  <a:gd name="T24" fmla="*/ 4 w 18"/>
                  <a:gd name="T25" fmla="*/ 19 h 44"/>
                  <a:gd name="T26" fmla="*/ 6 w 18"/>
                  <a:gd name="T27" fmla="*/ 30 h 44"/>
                  <a:gd name="T28" fmla="*/ 6 w 18"/>
                  <a:gd name="T29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44">
                    <a:moveTo>
                      <a:pt x="6" y="38"/>
                    </a:moveTo>
                    <a:cubicBezTo>
                      <a:pt x="7" y="40"/>
                      <a:pt x="7" y="41"/>
                      <a:pt x="8" y="42"/>
                    </a:cubicBezTo>
                    <a:cubicBezTo>
                      <a:pt x="9" y="43"/>
                      <a:pt x="11" y="44"/>
                      <a:pt x="12" y="44"/>
                    </a:cubicBezTo>
                    <a:cubicBezTo>
                      <a:pt x="13" y="44"/>
                      <a:pt x="15" y="43"/>
                      <a:pt x="16" y="42"/>
                    </a:cubicBezTo>
                    <a:cubicBezTo>
                      <a:pt x="17" y="41"/>
                      <a:pt x="18" y="40"/>
                      <a:pt x="18" y="38"/>
                    </a:cubicBezTo>
                    <a:cubicBezTo>
                      <a:pt x="17" y="33"/>
                      <a:pt x="16" y="27"/>
                      <a:pt x="15" y="22"/>
                    </a:cubicBezTo>
                    <a:cubicBezTo>
                      <a:pt x="14" y="19"/>
                      <a:pt x="14" y="17"/>
                      <a:pt x="13" y="14"/>
                    </a:cubicBezTo>
                    <a:cubicBezTo>
                      <a:pt x="13" y="11"/>
                      <a:pt x="12" y="7"/>
                      <a:pt x="11" y="4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2" y="9"/>
                      <a:pt x="2" y="12"/>
                      <a:pt x="3" y="14"/>
                    </a:cubicBezTo>
                    <a:cubicBezTo>
                      <a:pt x="3" y="16"/>
                      <a:pt x="4" y="18"/>
                      <a:pt x="4" y="19"/>
                    </a:cubicBezTo>
                    <a:cubicBezTo>
                      <a:pt x="5" y="23"/>
                      <a:pt x="5" y="27"/>
                      <a:pt x="6" y="30"/>
                    </a:cubicBezTo>
                    <a:cubicBezTo>
                      <a:pt x="6" y="33"/>
                      <a:pt x="6" y="36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"/>
              <p:cNvSpPr/>
              <p:nvPr/>
            </p:nvSpPr>
            <p:spPr bwMode="auto">
              <a:xfrm>
                <a:off x="4540" y="2397"/>
                <a:ext cx="45" cy="137"/>
              </a:xfrm>
              <a:custGeom>
                <a:avLst/>
                <a:gdLst>
                  <a:gd name="T0" fmla="*/ 16 w 17"/>
                  <a:gd name="T1" fmla="*/ 27 h 51"/>
                  <a:gd name="T2" fmla="*/ 14 w 17"/>
                  <a:gd name="T3" fmla="*/ 17 h 51"/>
                  <a:gd name="T4" fmla="*/ 12 w 17"/>
                  <a:gd name="T5" fmla="*/ 5 h 51"/>
                  <a:gd name="T6" fmla="*/ 9 w 17"/>
                  <a:gd name="T7" fmla="*/ 1 h 51"/>
                  <a:gd name="T8" fmla="*/ 6 w 17"/>
                  <a:gd name="T9" fmla="*/ 0 h 51"/>
                  <a:gd name="T10" fmla="*/ 5 w 17"/>
                  <a:gd name="T11" fmla="*/ 1 h 51"/>
                  <a:gd name="T12" fmla="*/ 1 w 17"/>
                  <a:gd name="T13" fmla="*/ 3 h 51"/>
                  <a:gd name="T14" fmla="*/ 0 w 17"/>
                  <a:gd name="T15" fmla="*/ 8 h 51"/>
                  <a:gd name="T16" fmla="*/ 3 w 17"/>
                  <a:gd name="T17" fmla="*/ 21 h 51"/>
                  <a:gd name="T18" fmla="*/ 5 w 17"/>
                  <a:gd name="T19" fmla="*/ 45 h 51"/>
                  <a:gd name="T20" fmla="*/ 7 w 17"/>
                  <a:gd name="T21" fmla="*/ 50 h 51"/>
                  <a:gd name="T22" fmla="*/ 11 w 17"/>
                  <a:gd name="T23" fmla="*/ 51 h 51"/>
                  <a:gd name="T24" fmla="*/ 17 w 17"/>
                  <a:gd name="T25" fmla="*/ 45 h 51"/>
                  <a:gd name="T26" fmla="*/ 16 w 17"/>
                  <a:gd name="T27" fmla="*/ 36 h 51"/>
                  <a:gd name="T28" fmla="*/ 16 w 17"/>
                  <a:gd name="T29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1">
                    <a:moveTo>
                      <a:pt x="16" y="27"/>
                    </a:moveTo>
                    <a:cubicBezTo>
                      <a:pt x="15" y="24"/>
                      <a:pt x="15" y="21"/>
                      <a:pt x="14" y="17"/>
                    </a:cubicBezTo>
                    <a:cubicBezTo>
                      <a:pt x="13" y="13"/>
                      <a:pt x="13" y="9"/>
                      <a:pt x="12" y="5"/>
                    </a:cubicBezTo>
                    <a:cubicBezTo>
                      <a:pt x="12" y="3"/>
                      <a:pt x="10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1" y="12"/>
                      <a:pt x="2" y="16"/>
                      <a:pt x="3" y="21"/>
                    </a:cubicBezTo>
                    <a:cubicBezTo>
                      <a:pt x="4" y="29"/>
                      <a:pt x="5" y="37"/>
                      <a:pt x="5" y="45"/>
                    </a:cubicBezTo>
                    <a:cubicBezTo>
                      <a:pt x="5" y="47"/>
                      <a:pt x="6" y="48"/>
                      <a:pt x="7" y="50"/>
                    </a:cubicBezTo>
                    <a:cubicBezTo>
                      <a:pt x="8" y="51"/>
                      <a:pt x="9" y="51"/>
                      <a:pt x="11" y="51"/>
                    </a:cubicBezTo>
                    <a:cubicBezTo>
                      <a:pt x="14" y="51"/>
                      <a:pt x="17" y="49"/>
                      <a:pt x="17" y="45"/>
                    </a:cubicBezTo>
                    <a:cubicBezTo>
                      <a:pt x="17" y="42"/>
                      <a:pt x="16" y="39"/>
                      <a:pt x="16" y="36"/>
                    </a:cubicBezTo>
                    <a:cubicBezTo>
                      <a:pt x="16" y="33"/>
                      <a:pt x="16" y="30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4"/>
              <p:cNvSpPr/>
              <p:nvPr/>
            </p:nvSpPr>
            <p:spPr bwMode="auto">
              <a:xfrm>
                <a:off x="4282" y="2563"/>
                <a:ext cx="193" cy="30"/>
              </a:xfrm>
              <a:custGeom>
                <a:avLst/>
                <a:gdLst>
                  <a:gd name="T0" fmla="*/ 67 w 72"/>
                  <a:gd name="T1" fmla="*/ 0 h 11"/>
                  <a:gd name="T2" fmla="*/ 67 w 72"/>
                  <a:gd name="T3" fmla="*/ 0 h 11"/>
                  <a:gd name="T4" fmla="*/ 5 w 72"/>
                  <a:gd name="T5" fmla="*/ 1 h 11"/>
                  <a:gd name="T6" fmla="*/ 0 w 72"/>
                  <a:gd name="T7" fmla="*/ 6 h 11"/>
                  <a:gd name="T8" fmla="*/ 5 w 72"/>
                  <a:gd name="T9" fmla="*/ 10 h 11"/>
                  <a:gd name="T10" fmla="*/ 67 w 72"/>
                  <a:gd name="T11" fmla="*/ 10 h 11"/>
                  <a:gd name="T12" fmla="*/ 72 w 72"/>
                  <a:gd name="T13" fmla="*/ 5 h 11"/>
                  <a:gd name="T14" fmla="*/ 67 w 7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1"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46" y="0"/>
                      <a:pt x="25" y="0"/>
                      <a:pt x="5" y="1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5" y="11"/>
                      <a:pt x="46" y="10"/>
                      <a:pt x="67" y="10"/>
                    </a:cubicBezTo>
                    <a:cubicBezTo>
                      <a:pt x="70" y="10"/>
                      <a:pt x="72" y="8"/>
                      <a:pt x="72" y="5"/>
                    </a:cubicBezTo>
                    <a:cubicBezTo>
                      <a:pt x="72" y="2"/>
                      <a:pt x="70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5"/>
              <p:cNvSpPr/>
              <p:nvPr/>
            </p:nvSpPr>
            <p:spPr bwMode="auto">
              <a:xfrm>
                <a:off x="3934" y="2590"/>
                <a:ext cx="241" cy="30"/>
              </a:xfrm>
              <a:custGeom>
                <a:avLst/>
                <a:gdLst>
                  <a:gd name="T0" fmla="*/ 85 w 90"/>
                  <a:gd name="T1" fmla="*/ 2 h 11"/>
                  <a:gd name="T2" fmla="*/ 51 w 90"/>
                  <a:gd name="T3" fmla="*/ 1 h 11"/>
                  <a:gd name="T4" fmla="*/ 18 w 90"/>
                  <a:gd name="T5" fmla="*/ 1 h 11"/>
                  <a:gd name="T6" fmla="*/ 4 w 90"/>
                  <a:gd name="T7" fmla="*/ 0 h 11"/>
                  <a:gd name="T8" fmla="*/ 4 w 90"/>
                  <a:gd name="T9" fmla="*/ 0 h 11"/>
                  <a:gd name="T10" fmla="*/ 0 w 90"/>
                  <a:gd name="T11" fmla="*/ 5 h 11"/>
                  <a:gd name="T12" fmla="*/ 1 w 90"/>
                  <a:gd name="T13" fmla="*/ 8 h 11"/>
                  <a:gd name="T14" fmla="*/ 4 w 90"/>
                  <a:gd name="T15" fmla="*/ 9 h 11"/>
                  <a:gd name="T16" fmla="*/ 34 w 90"/>
                  <a:gd name="T17" fmla="*/ 10 h 11"/>
                  <a:gd name="T18" fmla="*/ 66 w 90"/>
                  <a:gd name="T19" fmla="*/ 11 h 11"/>
                  <a:gd name="T20" fmla="*/ 85 w 90"/>
                  <a:gd name="T21" fmla="*/ 11 h 11"/>
                  <a:gd name="T22" fmla="*/ 90 w 90"/>
                  <a:gd name="T23" fmla="*/ 7 h 11"/>
                  <a:gd name="T24" fmla="*/ 85 w 90"/>
                  <a:gd name="T2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11">
                    <a:moveTo>
                      <a:pt x="85" y="2"/>
                    </a:moveTo>
                    <a:cubicBezTo>
                      <a:pt x="74" y="1"/>
                      <a:pt x="62" y="1"/>
                      <a:pt x="51" y="1"/>
                    </a:cubicBezTo>
                    <a:cubicBezTo>
                      <a:pt x="40" y="1"/>
                      <a:pt x="29" y="1"/>
                      <a:pt x="18" y="1"/>
                    </a:cubicBezTo>
                    <a:cubicBezTo>
                      <a:pt x="14" y="1"/>
                      <a:pt x="9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14" y="10"/>
                      <a:pt x="24" y="10"/>
                      <a:pt x="34" y="10"/>
                    </a:cubicBezTo>
                    <a:cubicBezTo>
                      <a:pt x="45" y="11"/>
                      <a:pt x="55" y="11"/>
                      <a:pt x="66" y="11"/>
                    </a:cubicBezTo>
                    <a:cubicBezTo>
                      <a:pt x="72" y="11"/>
                      <a:pt x="79" y="11"/>
                      <a:pt x="85" y="11"/>
                    </a:cubicBezTo>
                    <a:cubicBezTo>
                      <a:pt x="88" y="11"/>
                      <a:pt x="90" y="9"/>
                      <a:pt x="90" y="7"/>
                    </a:cubicBezTo>
                    <a:cubicBezTo>
                      <a:pt x="90" y="4"/>
                      <a:pt x="88" y="2"/>
                      <a:pt x="8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"/>
              <p:cNvSpPr/>
              <p:nvPr/>
            </p:nvSpPr>
            <p:spPr bwMode="auto">
              <a:xfrm>
                <a:off x="3628" y="2585"/>
                <a:ext cx="217" cy="40"/>
              </a:xfrm>
              <a:custGeom>
                <a:avLst/>
                <a:gdLst>
                  <a:gd name="T0" fmla="*/ 75 w 81"/>
                  <a:gd name="T1" fmla="*/ 3 h 15"/>
                  <a:gd name="T2" fmla="*/ 38 w 81"/>
                  <a:gd name="T3" fmla="*/ 1 h 15"/>
                  <a:gd name="T4" fmla="*/ 6 w 81"/>
                  <a:gd name="T5" fmla="*/ 0 h 15"/>
                  <a:gd name="T6" fmla="*/ 0 w 81"/>
                  <a:gd name="T7" fmla="*/ 6 h 15"/>
                  <a:gd name="T8" fmla="*/ 6 w 81"/>
                  <a:gd name="T9" fmla="*/ 12 h 15"/>
                  <a:gd name="T10" fmla="*/ 75 w 81"/>
                  <a:gd name="T11" fmla="*/ 15 h 15"/>
                  <a:gd name="T12" fmla="*/ 81 w 81"/>
                  <a:gd name="T13" fmla="*/ 9 h 15"/>
                  <a:gd name="T14" fmla="*/ 75 w 81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">
                    <a:moveTo>
                      <a:pt x="75" y="3"/>
                    </a:moveTo>
                    <a:cubicBezTo>
                      <a:pt x="63" y="2"/>
                      <a:pt x="51" y="2"/>
                      <a:pt x="38" y="1"/>
                    </a:cubicBezTo>
                    <a:cubicBezTo>
                      <a:pt x="28" y="1"/>
                      <a:pt x="17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29" y="13"/>
                      <a:pt x="52" y="14"/>
                      <a:pt x="75" y="15"/>
                    </a:cubicBezTo>
                    <a:cubicBezTo>
                      <a:pt x="79" y="15"/>
                      <a:pt x="81" y="12"/>
                      <a:pt x="81" y="9"/>
                    </a:cubicBezTo>
                    <a:cubicBezTo>
                      <a:pt x="81" y="6"/>
                      <a:pt x="79" y="3"/>
                      <a:pt x="7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7"/>
              <p:cNvSpPr/>
              <p:nvPr/>
            </p:nvSpPr>
            <p:spPr bwMode="auto">
              <a:xfrm>
                <a:off x="3365" y="2598"/>
                <a:ext cx="204" cy="33"/>
              </a:xfrm>
              <a:custGeom>
                <a:avLst/>
                <a:gdLst>
                  <a:gd name="T0" fmla="*/ 72 w 76"/>
                  <a:gd name="T1" fmla="*/ 0 h 12"/>
                  <a:gd name="T2" fmla="*/ 72 w 76"/>
                  <a:gd name="T3" fmla="*/ 0 h 12"/>
                  <a:gd name="T4" fmla="*/ 55 w 76"/>
                  <a:gd name="T5" fmla="*/ 1 h 12"/>
                  <a:gd name="T6" fmla="*/ 39 w 76"/>
                  <a:gd name="T7" fmla="*/ 2 h 12"/>
                  <a:gd name="T8" fmla="*/ 9 w 76"/>
                  <a:gd name="T9" fmla="*/ 2 h 12"/>
                  <a:gd name="T10" fmla="*/ 5 w 76"/>
                  <a:gd name="T11" fmla="*/ 2 h 12"/>
                  <a:gd name="T12" fmla="*/ 0 w 76"/>
                  <a:gd name="T13" fmla="*/ 6 h 12"/>
                  <a:gd name="T14" fmla="*/ 5 w 76"/>
                  <a:gd name="T15" fmla="*/ 11 h 12"/>
                  <a:gd name="T16" fmla="*/ 21 w 76"/>
                  <a:gd name="T17" fmla="*/ 11 h 12"/>
                  <a:gd name="T18" fmla="*/ 36 w 76"/>
                  <a:gd name="T19" fmla="*/ 11 h 12"/>
                  <a:gd name="T20" fmla="*/ 53 w 76"/>
                  <a:gd name="T21" fmla="*/ 11 h 12"/>
                  <a:gd name="T22" fmla="*/ 68 w 76"/>
                  <a:gd name="T23" fmla="*/ 10 h 12"/>
                  <a:gd name="T24" fmla="*/ 72 w 76"/>
                  <a:gd name="T25" fmla="*/ 9 h 12"/>
                  <a:gd name="T26" fmla="*/ 75 w 76"/>
                  <a:gd name="T27" fmla="*/ 8 h 12"/>
                  <a:gd name="T28" fmla="*/ 76 w 76"/>
                  <a:gd name="T29" fmla="*/ 5 h 12"/>
                  <a:gd name="T30" fmla="*/ 75 w 76"/>
                  <a:gd name="T31" fmla="*/ 1 h 12"/>
                  <a:gd name="T32" fmla="*/ 72 w 76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2">
                    <a:moveTo>
                      <a:pt x="72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6" y="0"/>
                      <a:pt x="61" y="1"/>
                      <a:pt x="55" y="1"/>
                    </a:cubicBezTo>
                    <a:cubicBezTo>
                      <a:pt x="50" y="1"/>
                      <a:pt x="45" y="2"/>
                      <a:pt x="39" y="2"/>
                    </a:cubicBezTo>
                    <a:cubicBezTo>
                      <a:pt x="29" y="2"/>
                      <a:pt x="19" y="2"/>
                      <a:pt x="9" y="2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10" y="11"/>
                      <a:pt x="16" y="11"/>
                      <a:pt x="21" y="11"/>
                    </a:cubicBezTo>
                    <a:cubicBezTo>
                      <a:pt x="26" y="11"/>
                      <a:pt x="31" y="12"/>
                      <a:pt x="36" y="11"/>
                    </a:cubicBezTo>
                    <a:cubicBezTo>
                      <a:pt x="42" y="11"/>
                      <a:pt x="47" y="11"/>
                      <a:pt x="53" y="11"/>
                    </a:cubicBezTo>
                    <a:cubicBezTo>
                      <a:pt x="58" y="10"/>
                      <a:pt x="63" y="10"/>
                      <a:pt x="68" y="10"/>
                    </a:cubicBezTo>
                    <a:cubicBezTo>
                      <a:pt x="69" y="9"/>
                      <a:pt x="71" y="9"/>
                      <a:pt x="72" y="9"/>
                    </a:cubicBezTo>
                    <a:cubicBezTo>
                      <a:pt x="73" y="9"/>
                      <a:pt x="74" y="9"/>
                      <a:pt x="75" y="8"/>
                    </a:cubicBezTo>
                    <a:cubicBezTo>
                      <a:pt x="76" y="7"/>
                      <a:pt x="76" y="6"/>
                      <a:pt x="76" y="5"/>
                    </a:cubicBezTo>
                    <a:cubicBezTo>
                      <a:pt x="76" y="3"/>
                      <a:pt x="76" y="2"/>
                      <a:pt x="75" y="1"/>
                    </a:cubicBezTo>
                    <a:cubicBezTo>
                      <a:pt x="74" y="1"/>
                      <a:pt x="73" y="0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3132" y="2606"/>
                <a:ext cx="188" cy="33"/>
              </a:xfrm>
              <a:custGeom>
                <a:avLst/>
                <a:gdLst>
                  <a:gd name="T0" fmla="*/ 65 w 70"/>
                  <a:gd name="T1" fmla="*/ 0 h 12"/>
                  <a:gd name="T2" fmla="*/ 64 w 70"/>
                  <a:gd name="T3" fmla="*/ 0 h 12"/>
                  <a:gd name="T4" fmla="*/ 32 w 70"/>
                  <a:gd name="T5" fmla="*/ 1 h 12"/>
                  <a:gd name="T6" fmla="*/ 5 w 70"/>
                  <a:gd name="T7" fmla="*/ 3 h 12"/>
                  <a:gd name="T8" fmla="*/ 1 w 70"/>
                  <a:gd name="T9" fmla="*/ 5 h 12"/>
                  <a:gd name="T10" fmla="*/ 0 w 70"/>
                  <a:gd name="T11" fmla="*/ 8 h 12"/>
                  <a:gd name="T12" fmla="*/ 5 w 70"/>
                  <a:gd name="T13" fmla="*/ 12 h 12"/>
                  <a:gd name="T14" fmla="*/ 32 w 70"/>
                  <a:gd name="T15" fmla="*/ 12 h 12"/>
                  <a:gd name="T16" fmla="*/ 64 w 70"/>
                  <a:gd name="T17" fmla="*/ 10 h 12"/>
                  <a:gd name="T18" fmla="*/ 70 w 70"/>
                  <a:gd name="T19" fmla="*/ 5 h 12"/>
                  <a:gd name="T20" fmla="*/ 65 w 70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2">
                    <a:moveTo>
                      <a:pt x="65" y="0"/>
                    </a:moveTo>
                    <a:cubicBezTo>
                      <a:pt x="65" y="0"/>
                      <a:pt x="65" y="0"/>
                      <a:pt x="64" y="0"/>
                    </a:cubicBezTo>
                    <a:cubicBezTo>
                      <a:pt x="54" y="0"/>
                      <a:pt x="43" y="1"/>
                      <a:pt x="32" y="1"/>
                    </a:cubicBezTo>
                    <a:cubicBezTo>
                      <a:pt x="23" y="2"/>
                      <a:pt x="14" y="3"/>
                      <a:pt x="5" y="3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14" y="12"/>
                      <a:pt x="23" y="12"/>
                      <a:pt x="32" y="12"/>
                    </a:cubicBezTo>
                    <a:cubicBezTo>
                      <a:pt x="43" y="11"/>
                      <a:pt x="54" y="11"/>
                      <a:pt x="64" y="10"/>
                    </a:cubicBezTo>
                    <a:cubicBezTo>
                      <a:pt x="67" y="10"/>
                      <a:pt x="70" y="8"/>
                      <a:pt x="70" y="5"/>
                    </a:cubicBezTo>
                    <a:cubicBezTo>
                      <a:pt x="70" y="2"/>
                      <a:pt x="68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9"/>
              <p:cNvSpPr/>
              <p:nvPr/>
            </p:nvSpPr>
            <p:spPr bwMode="auto">
              <a:xfrm>
                <a:off x="3103" y="1746"/>
                <a:ext cx="24" cy="183"/>
              </a:xfrm>
              <a:custGeom>
                <a:avLst/>
                <a:gdLst>
                  <a:gd name="T0" fmla="*/ 0 w 9"/>
                  <a:gd name="T1" fmla="*/ 4 h 68"/>
                  <a:gd name="T2" fmla="*/ 1 w 9"/>
                  <a:gd name="T3" fmla="*/ 63 h 68"/>
                  <a:gd name="T4" fmla="*/ 1 w 9"/>
                  <a:gd name="T5" fmla="*/ 65 h 68"/>
                  <a:gd name="T6" fmla="*/ 5 w 9"/>
                  <a:gd name="T7" fmla="*/ 68 h 68"/>
                  <a:gd name="T8" fmla="*/ 8 w 9"/>
                  <a:gd name="T9" fmla="*/ 65 h 68"/>
                  <a:gd name="T10" fmla="*/ 8 w 9"/>
                  <a:gd name="T11" fmla="*/ 37 h 68"/>
                  <a:gd name="T12" fmla="*/ 8 w 9"/>
                  <a:gd name="T13" fmla="*/ 8 h 68"/>
                  <a:gd name="T14" fmla="*/ 8 w 9"/>
                  <a:gd name="T15" fmla="*/ 4 h 68"/>
                  <a:gd name="T16" fmla="*/ 4 w 9"/>
                  <a:gd name="T17" fmla="*/ 0 h 68"/>
                  <a:gd name="T18" fmla="*/ 0 w 9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8">
                    <a:moveTo>
                      <a:pt x="0" y="4"/>
                    </a:moveTo>
                    <a:cubicBezTo>
                      <a:pt x="0" y="24"/>
                      <a:pt x="1" y="43"/>
                      <a:pt x="1" y="63"/>
                    </a:cubicBezTo>
                    <a:cubicBezTo>
                      <a:pt x="1" y="63"/>
                      <a:pt x="1" y="64"/>
                      <a:pt x="1" y="65"/>
                    </a:cubicBezTo>
                    <a:cubicBezTo>
                      <a:pt x="1" y="67"/>
                      <a:pt x="3" y="68"/>
                      <a:pt x="5" y="68"/>
                    </a:cubicBezTo>
                    <a:cubicBezTo>
                      <a:pt x="7" y="68"/>
                      <a:pt x="8" y="67"/>
                      <a:pt x="8" y="65"/>
                    </a:cubicBezTo>
                    <a:cubicBezTo>
                      <a:pt x="9" y="56"/>
                      <a:pt x="8" y="46"/>
                      <a:pt x="8" y="37"/>
                    </a:cubicBezTo>
                    <a:cubicBezTo>
                      <a:pt x="8" y="28"/>
                      <a:pt x="8" y="18"/>
                      <a:pt x="8" y="8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0"/>
              <p:cNvSpPr/>
              <p:nvPr/>
            </p:nvSpPr>
            <p:spPr bwMode="auto">
              <a:xfrm>
                <a:off x="3095" y="2028"/>
                <a:ext cx="35" cy="188"/>
              </a:xfrm>
              <a:custGeom>
                <a:avLst/>
                <a:gdLst>
                  <a:gd name="T0" fmla="*/ 11 w 13"/>
                  <a:gd name="T1" fmla="*/ 26 h 70"/>
                  <a:gd name="T2" fmla="*/ 9 w 13"/>
                  <a:gd name="T3" fmla="*/ 8 h 70"/>
                  <a:gd name="T4" fmla="*/ 9 w 13"/>
                  <a:gd name="T5" fmla="*/ 4 h 70"/>
                  <a:gd name="T6" fmla="*/ 8 w 13"/>
                  <a:gd name="T7" fmla="*/ 1 h 70"/>
                  <a:gd name="T8" fmla="*/ 5 w 13"/>
                  <a:gd name="T9" fmla="*/ 0 h 70"/>
                  <a:gd name="T10" fmla="*/ 2 w 13"/>
                  <a:gd name="T11" fmla="*/ 1 h 70"/>
                  <a:gd name="T12" fmla="*/ 0 w 13"/>
                  <a:gd name="T13" fmla="*/ 4 h 70"/>
                  <a:gd name="T14" fmla="*/ 3 w 13"/>
                  <a:gd name="T15" fmla="*/ 37 h 70"/>
                  <a:gd name="T16" fmla="*/ 5 w 13"/>
                  <a:gd name="T17" fmla="*/ 65 h 70"/>
                  <a:gd name="T18" fmla="*/ 5 w 13"/>
                  <a:gd name="T19" fmla="*/ 66 h 70"/>
                  <a:gd name="T20" fmla="*/ 9 w 13"/>
                  <a:gd name="T21" fmla="*/ 70 h 70"/>
                  <a:gd name="T22" fmla="*/ 13 w 13"/>
                  <a:gd name="T23" fmla="*/ 66 h 70"/>
                  <a:gd name="T24" fmla="*/ 12 w 13"/>
                  <a:gd name="T25" fmla="*/ 39 h 70"/>
                  <a:gd name="T26" fmla="*/ 11 w 13"/>
                  <a:gd name="T27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0">
                    <a:moveTo>
                      <a:pt x="11" y="26"/>
                    </a:moveTo>
                    <a:cubicBezTo>
                      <a:pt x="10" y="20"/>
                      <a:pt x="10" y="14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1" y="15"/>
                      <a:pt x="2" y="26"/>
                      <a:pt x="3" y="37"/>
                    </a:cubicBezTo>
                    <a:cubicBezTo>
                      <a:pt x="3" y="46"/>
                      <a:pt x="4" y="56"/>
                      <a:pt x="5" y="65"/>
                    </a:cubicBezTo>
                    <a:cubicBezTo>
                      <a:pt x="5" y="65"/>
                      <a:pt x="5" y="66"/>
                      <a:pt x="5" y="66"/>
                    </a:cubicBezTo>
                    <a:cubicBezTo>
                      <a:pt x="5" y="69"/>
                      <a:pt x="6" y="70"/>
                      <a:pt x="9" y="70"/>
                    </a:cubicBezTo>
                    <a:cubicBezTo>
                      <a:pt x="11" y="70"/>
                      <a:pt x="13" y="69"/>
                      <a:pt x="13" y="66"/>
                    </a:cubicBezTo>
                    <a:cubicBezTo>
                      <a:pt x="13" y="57"/>
                      <a:pt x="12" y="48"/>
                      <a:pt x="12" y="39"/>
                    </a:cubicBezTo>
                    <a:cubicBezTo>
                      <a:pt x="11" y="34"/>
                      <a:pt x="11" y="30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1"/>
              <p:cNvSpPr/>
              <p:nvPr/>
            </p:nvSpPr>
            <p:spPr bwMode="auto">
              <a:xfrm>
                <a:off x="3100" y="2300"/>
                <a:ext cx="24" cy="172"/>
              </a:xfrm>
              <a:custGeom>
                <a:avLst/>
                <a:gdLst>
                  <a:gd name="T0" fmla="*/ 8 w 9"/>
                  <a:gd name="T1" fmla="*/ 23 h 64"/>
                  <a:gd name="T2" fmla="*/ 8 w 9"/>
                  <a:gd name="T3" fmla="*/ 4 h 64"/>
                  <a:gd name="T4" fmla="*/ 4 w 9"/>
                  <a:gd name="T5" fmla="*/ 0 h 64"/>
                  <a:gd name="T6" fmla="*/ 0 w 9"/>
                  <a:gd name="T7" fmla="*/ 4 h 64"/>
                  <a:gd name="T8" fmla="*/ 0 w 9"/>
                  <a:gd name="T9" fmla="*/ 23 h 64"/>
                  <a:gd name="T10" fmla="*/ 0 w 9"/>
                  <a:gd name="T11" fmla="*/ 27 h 64"/>
                  <a:gd name="T12" fmla="*/ 0 w 9"/>
                  <a:gd name="T13" fmla="*/ 35 h 64"/>
                  <a:gd name="T14" fmla="*/ 2 w 9"/>
                  <a:gd name="T15" fmla="*/ 61 h 64"/>
                  <a:gd name="T16" fmla="*/ 3 w 9"/>
                  <a:gd name="T17" fmla="*/ 63 h 64"/>
                  <a:gd name="T18" fmla="*/ 5 w 9"/>
                  <a:gd name="T19" fmla="*/ 64 h 64"/>
                  <a:gd name="T20" fmla="*/ 9 w 9"/>
                  <a:gd name="T21" fmla="*/ 61 h 64"/>
                  <a:gd name="T22" fmla="*/ 8 w 9"/>
                  <a:gd name="T23" fmla="*/ 35 h 64"/>
                  <a:gd name="T24" fmla="*/ 8 w 9"/>
                  <a:gd name="T25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4">
                    <a:moveTo>
                      <a:pt x="8" y="23"/>
                    </a:moveTo>
                    <a:cubicBezTo>
                      <a:pt x="8" y="17"/>
                      <a:pt x="8" y="11"/>
                      <a:pt x="8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0"/>
                      <a:pt x="0" y="17"/>
                      <a:pt x="0" y="23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0" y="30"/>
                      <a:pt x="0" y="32"/>
                      <a:pt x="0" y="35"/>
                    </a:cubicBezTo>
                    <a:cubicBezTo>
                      <a:pt x="0" y="44"/>
                      <a:pt x="1" y="52"/>
                      <a:pt x="2" y="61"/>
                    </a:cubicBezTo>
                    <a:cubicBezTo>
                      <a:pt x="2" y="62"/>
                      <a:pt x="2" y="63"/>
                      <a:pt x="3" y="63"/>
                    </a:cubicBezTo>
                    <a:cubicBezTo>
                      <a:pt x="3" y="64"/>
                      <a:pt x="4" y="64"/>
                      <a:pt x="5" y="64"/>
                    </a:cubicBezTo>
                    <a:cubicBezTo>
                      <a:pt x="7" y="64"/>
                      <a:pt x="9" y="63"/>
                      <a:pt x="9" y="61"/>
                    </a:cubicBezTo>
                    <a:cubicBezTo>
                      <a:pt x="9" y="52"/>
                      <a:pt x="8" y="44"/>
                      <a:pt x="8" y="35"/>
                    </a:cubicBezTo>
                    <a:cubicBezTo>
                      <a:pt x="8" y="31"/>
                      <a:pt x="8" y="27"/>
                      <a:pt x="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2"/>
              <p:cNvSpPr/>
              <p:nvPr/>
            </p:nvSpPr>
            <p:spPr bwMode="auto">
              <a:xfrm>
                <a:off x="3103" y="2555"/>
                <a:ext cx="21" cy="49"/>
              </a:xfrm>
              <a:custGeom>
                <a:avLst/>
                <a:gdLst>
                  <a:gd name="T0" fmla="*/ 5 w 8"/>
                  <a:gd name="T1" fmla="*/ 0 h 18"/>
                  <a:gd name="T2" fmla="*/ 5 w 8"/>
                  <a:gd name="T3" fmla="*/ 0 h 18"/>
                  <a:gd name="T4" fmla="*/ 2 w 8"/>
                  <a:gd name="T5" fmla="*/ 2 h 18"/>
                  <a:gd name="T6" fmla="*/ 0 w 8"/>
                  <a:gd name="T7" fmla="*/ 15 h 18"/>
                  <a:gd name="T8" fmla="*/ 0 w 8"/>
                  <a:gd name="T9" fmla="*/ 17 h 18"/>
                  <a:gd name="T10" fmla="*/ 2 w 8"/>
                  <a:gd name="T11" fmla="*/ 18 h 18"/>
                  <a:gd name="T12" fmla="*/ 4 w 8"/>
                  <a:gd name="T13" fmla="*/ 18 h 18"/>
                  <a:gd name="T14" fmla="*/ 5 w 8"/>
                  <a:gd name="T15" fmla="*/ 16 h 18"/>
                  <a:gd name="T16" fmla="*/ 7 w 8"/>
                  <a:gd name="T17" fmla="*/ 4 h 18"/>
                  <a:gd name="T18" fmla="*/ 7 w 8"/>
                  <a:gd name="T19" fmla="*/ 2 h 18"/>
                  <a:gd name="T20" fmla="*/ 5 w 8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8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7"/>
                      <a:pt x="0" y="11"/>
                      <a:pt x="0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7" y="8"/>
                      <a:pt x="7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4944367" y="2080460"/>
              <a:ext cx="2241975" cy="1220554"/>
              <a:chOff x="7325359" y="2384859"/>
              <a:chExt cx="2241975" cy="1220554"/>
            </a:xfrm>
          </p:grpSpPr>
          <p:sp>
            <p:nvSpPr>
              <p:cNvPr id="153" name="矩形 152"/>
              <p:cNvSpPr/>
              <p:nvPr/>
            </p:nvSpPr>
            <p:spPr>
              <a:xfrm>
                <a:off x="7325359" y="2737483"/>
                <a:ext cx="2241975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7325360" y="2384859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Title text added</a:t>
                </a:r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4746197" y="4002088"/>
            <a:ext cx="2703638" cy="1738312"/>
            <a:chOff x="4746197" y="4002088"/>
            <a:chExt cx="2703638" cy="1738312"/>
          </a:xfrm>
        </p:grpSpPr>
        <p:grpSp>
          <p:nvGrpSpPr>
            <p:cNvPr id="80" name="Group 4"/>
            <p:cNvGrpSpPr>
              <a:grpSpLocks noChangeAspect="1"/>
            </p:cNvGrpSpPr>
            <p:nvPr/>
          </p:nvGrpSpPr>
          <p:grpSpPr bwMode="auto">
            <a:xfrm>
              <a:off x="4746197" y="4002088"/>
              <a:ext cx="2703638" cy="1738312"/>
              <a:chOff x="3095" y="1681"/>
              <a:chExt cx="1490" cy="958"/>
            </a:xfrm>
            <a:solidFill>
              <a:srgbClr val="132F95"/>
            </a:solidFill>
          </p:grpSpPr>
          <p:sp>
            <p:nvSpPr>
              <p:cNvPr id="81" name="Freeform 5"/>
              <p:cNvSpPr/>
              <p:nvPr/>
            </p:nvSpPr>
            <p:spPr bwMode="auto">
              <a:xfrm>
                <a:off x="3167" y="1708"/>
                <a:ext cx="142" cy="27"/>
              </a:xfrm>
              <a:custGeom>
                <a:avLst/>
                <a:gdLst>
                  <a:gd name="T0" fmla="*/ 30 w 53"/>
                  <a:gd name="T1" fmla="*/ 0 h 10"/>
                  <a:gd name="T2" fmla="*/ 29 w 53"/>
                  <a:gd name="T3" fmla="*/ 0 h 10"/>
                  <a:gd name="T4" fmla="*/ 23 w 53"/>
                  <a:gd name="T5" fmla="*/ 0 h 10"/>
                  <a:gd name="T6" fmla="*/ 14 w 53"/>
                  <a:gd name="T7" fmla="*/ 1 h 10"/>
                  <a:gd name="T8" fmla="*/ 9 w 53"/>
                  <a:gd name="T9" fmla="*/ 2 h 10"/>
                  <a:gd name="T10" fmla="*/ 2 w 53"/>
                  <a:gd name="T11" fmla="*/ 3 h 10"/>
                  <a:gd name="T12" fmla="*/ 0 w 53"/>
                  <a:gd name="T13" fmla="*/ 5 h 10"/>
                  <a:gd name="T14" fmla="*/ 0 w 53"/>
                  <a:gd name="T15" fmla="*/ 7 h 10"/>
                  <a:gd name="T16" fmla="*/ 2 w 53"/>
                  <a:gd name="T17" fmla="*/ 10 h 10"/>
                  <a:gd name="T18" fmla="*/ 4 w 53"/>
                  <a:gd name="T19" fmla="*/ 10 h 10"/>
                  <a:gd name="T20" fmla="*/ 14 w 53"/>
                  <a:gd name="T21" fmla="*/ 8 h 10"/>
                  <a:gd name="T22" fmla="*/ 22 w 53"/>
                  <a:gd name="T23" fmla="*/ 8 h 10"/>
                  <a:gd name="T24" fmla="*/ 27 w 53"/>
                  <a:gd name="T25" fmla="*/ 7 h 10"/>
                  <a:gd name="T26" fmla="*/ 37 w 53"/>
                  <a:gd name="T27" fmla="*/ 8 h 10"/>
                  <a:gd name="T28" fmla="*/ 48 w 53"/>
                  <a:gd name="T29" fmla="*/ 10 h 10"/>
                  <a:gd name="T30" fmla="*/ 51 w 53"/>
                  <a:gd name="T31" fmla="*/ 9 h 10"/>
                  <a:gd name="T32" fmla="*/ 52 w 53"/>
                  <a:gd name="T33" fmla="*/ 7 h 10"/>
                  <a:gd name="T34" fmla="*/ 50 w 53"/>
                  <a:gd name="T35" fmla="*/ 3 h 10"/>
                  <a:gd name="T36" fmla="*/ 40 w 53"/>
                  <a:gd name="T37" fmla="*/ 1 h 10"/>
                  <a:gd name="T38" fmla="*/ 30 w 53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10">
                    <a:moveTo>
                      <a:pt x="3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5" y="0"/>
                      <a:pt x="23" y="0"/>
                    </a:cubicBezTo>
                    <a:cubicBezTo>
                      <a:pt x="20" y="1"/>
                      <a:pt x="17" y="1"/>
                      <a:pt x="14" y="1"/>
                    </a:cubicBezTo>
                    <a:cubicBezTo>
                      <a:pt x="12" y="1"/>
                      <a:pt x="11" y="2"/>
                      <a:pt x="9" y="2"/>
                    </a:cubicBezTo>
                    <a:cubicBezTo>
                      <a:pt x="7" y="2"/>
                      <a:pt x="5" y="3"/>
                      <a:pt x="2" y="3"/>
                    </a:cubicBezTo>
                    <a:cubicBezTo>
                      <a:pt x="2" y="3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8" y="9"/>
                      <a:pt x="11" y="9"/>
                      <a:pt x="14" y="8"/>
                    </a:cubicBezTo>
                    <a:cubicBezTo>
                      <a:pt x="17" y="8"/>
                      <a:pt x="19" y="8"/>
                      <a:pt x="22" y="8"/>
                    </a:cubicBezTo>
                    <a:cubicBezTo>
                      <a:pt x="24" y="8"/>
                      <a:pt x="26" y="7"/>
                      <a:pt x="27" y="7"/>
                    </a:cubicBezTo>
                    <a:cubicBezTo>
                      <a:pt x="31" y="7"/>
                      <a:pt x="34" y="7"/>
                      <a:pt x="37" y="8"/>
                    </a:cubicBezTo>
                    <a:cubicBezTo>
                      <a:pt x="41" y="8"/>
                      <a:pt x="44" y="9"/>
                      <a:pt x="48" y="10"/>
                    </a:cubicBezTo>
                    <a:cubicBezTo>
                      <a:pt x="49" y="10"/>
                      <a:pt x="50" y="10"/>
                      <a:pt x="51" y="9"/>
                    </a:cubicBezTo>
                    <a:cubicBezTo>
                      <a:pt x="51" y="9"/>
                      <a:pt x="52" y="8"/>
                      <a:pt x="52" y="7"/>
                    </a:cubicBezTo>
                    <a:cubicBezTo>
                      <a:pt x="53" y="6"/>
                      <a:pt x="52" y="4"/>
                      <a:pt x="50" y="3"/>
                    </a:cubicBezTo>
                    <a:cubicBezTo>
                      <a:pt x="46" y="2"/>
                      <a:pt x="43" y="2"/>
                      <a:pt x="40" y="1"/>
                    </a:cubicBezTo>
                    <a:cubicBezTo>
                      <a:pt x="36" y="0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6"/>
              <p:cNvSpPr/>
              <p:nvPr/>
            </p:nvSpPr>
            <p:spPr bwMode="auto">
              <a:xfrm>
                <a:off x="3470" y="1706"/>
                <a:ext cx="155" cy="29"/>
              </a:xfrm>
              <a:custGeom>
                <a:avLst/>
                <a:gdLst>
                  <a:gd name="T0" fmla="*/ 54 w 58"/>
                  <a:gd name="T1" fmla="*/ 1 h 11"/>
                  <a:gd name="T2" fmla="*/ 31 w 58"/>
                  <a:gd name="T3" fmla="*/ 0 h 11"/>
                  <a:gd name="T4" fmla="*/ 30 w 58"/>
                  <a:gd name="T5" fmla="*/ 0 h 11"/>
                  <a:gd name="T6" fmla="*/ 21 w 58"/>
                  <a:gd name="T7" fmla="*/ 0 h 11"/>
                  <a:gd name="T8" fmla="*/ 5 w 58"/>
                  <a:gd name="T9" fmla="*/ 1 h 11"/>
                  <a:gd name="T10" fmla="*/ 2 w 58"/>
                  <a:gd name="T11" fmla="*/ 2 h 11"/>
                  <a:gd name="T12" fmla="*/ 0 w 58"/>
                  <a:gd name="T13" fmla="*/ 6 h 11"/>
                  <a:gd name="T14" fmla="*/ 5 w 58"/>
                  <a:gd name="T15" fmla="*/ 10 h 11"/>
                  <a:gd name="T16" fmla="*/ 31 w 58"/>
                  <a:gd name="T17" fmla="*/ 10 h 11"/>
                  <a:gd name="T18" fmla="*/ 54 w 58"/>
                  <a:gd name="T19" fmla="*/ 10 h 11"/>
                  <a:gd name="T20" fmla="*/ 58 w 58"/>
                  <a:gd name="T21" fmla="*/ 5 h 11"/>
                  <a:gd name="T22" fmla="*/ 57 w 58"/>
                  <a:gd name="T23" fmla="*/ 2 h 11"/>
                  <a:gd name="T24" fmla="*/ 54 w 58"/>
                  <a:gd name="T2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1">
                    <a:moveTo>
                      <a:pt x="54" y="1"/>
                    </a:moveTo>
                    <a:cubicBezTo>
                      <a:pt x="46" y="0"/>
                      <a:pt x="39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0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8"/>
                      <a:pt x="3" y="11"/>
                      <a:pt x="5" y="10"/>
                    </a:cubicBezTo>
                    <a:cubicBezTo>
                      <a:pt x="14" y="10"/>
                      <a:pt x="22" y="10"/>
                      <a:pt x="31" y="10"/>
                    </a:cubicBezTo>
                    <a:cubicBezTo>
                      <a:pt x="39" y="10"/>
                      <a:pt x="46" y="9"/>
                      <a:pt x="54" y="10"/>
                    </a:cubicBezTo>
                    <a:cubicBezTo>
                      <a:pt x="56" y="10"/>
                      <a:pt x="58" y="8"/>
                      <a:pt x="58" y="5"/>
                    </a:cubicBezTo>
                    <a:cubicBezTo>
                      <a:pt x="58" y="4"/>
                      <a:pt x="58" y="3"/>
                      <a:pt x="57" y="2"/>
                    </a:cubicBezTo>
                    <a:cubicBezTo>
                      <a:pt x="56" y="1"/>
                      <a:pt x="55" y="1"/>
                      <a:pt x="5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7"/>
              <p:cNvSpPr/>
              <p:nvPr/>
            </p:nvSpPr>
            <p:spPr bwMode="auto">
              <a:xfrm>
                <a:off x="3730" y="1689"/>
                <a:ext cx="177" cy="49"/>
              </a:xfrm>
              <a:custGeom>
                <a:avLst/>
                <a:gdLst>
                  <a:gd name="T0" fmla="*/ 62 w 66"/>
                  <a:gd name="T1" fmla="*/ 8 h 18"/>
                  <a:gd name="T2" fmla="*/ 7 w 66"/>
                  <a:gd name="T3" fmla="*/ 0 h 18"/>
                  <a:gd name="T4" fmla="*/ 6 w 66"/>
                  <a:gd name="T5" fmla="*/ 0 h 18"/>
                  <a:gd name="T6" fmla="*/ 3 w 66"/>
                  <a:gd name="T7" fmla="*/ 0 h 18"/>
                  <a:gd name="T8" fmla="*/ 1 w 66"/>
                  <a:gd name="T9" fmla="*/ 3 h 18"/>
                  <a:gd name="T10" fmla="*/ 1 w 66"/>
                  <a:gd name="T11" fmla="*/ 7 h 18"/>
                  <a:gd name="T12" fmla="*/ 4 w 66"/>
                  <a:gd name="T13" fmla="*/ 10 h 18"/>
                  <a:gd name="T14" fmla="*/ 59 w 66"/>
                  <a:gd name="T15" fmla="*/ 18 h 18"/>
                  <a:gd name="T16" fmla="*/ 61 w 66"/>
                  <a:gd name="T17" fmla="*/ 18 h 18"/>
                  <a:gd name="T18" fmla="*/ 63 w 66"/>
                  <a:gd name="T19" fmla="*/ 17 h 18"/>
                  <a:gd name="T20" fmla="*/ 65 w 66"/>
                  <a:gd name="T21" fmla="*/ 14 h 18"/>
                  <a:gd name="T22" fmla="*/ 65 w 66"/>
                  <a:gd name="T23" fmla="*/ 10 h 18"/>
                  <a:gd name="T24" fmla="*/ 62 w 66"/>
                  <a:gd name="T2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8">
                    <a:moveTo>
                      <a:pt x="62" y="8"/>
                    </a:moveTo>
                    <a:cubicBezTo>
                      <a:pt x="44" y="5"/>
                      <a:pt x="25" y="2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2" y="8"/>
                      <a:pt x="3" y="9"/>
                      <a:pt x="4" y="10"/>
                    </a:cubicBezTo>
                    <a:cubicBezTo>
                      <a:pt x="23" y="12"/>
                      <a:pt x="41" y="15"/>
                      <a:pt x="59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2" y="18"/>
                      <a:pt x="63" y="17"/>
                    </a:cubicBezTo>
                    <a:cubicBezTo>
                      <a:pt x="64" y="16"/>
                      <a:pt x="65" y="15"/>
                      <a:pt x="65" y="14"/>
                    </a:cubicBezTo>
                    <a:cubicBezTo>
                      <a:pt x="66" y="13"/>
                      <a:pt x="66" y="11"/>
                      <a:pt x="65" y="10"/>
                    </a:cubicBezTo>
                    <a:cubicBezTo>
                      <a:pt x="64" y="9"/>
                      <a:pt x="63" y="8"/>
                      <a:pt x="6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"/>
              <p:cNvSpPr/>
              <p:nvPr/>
            </p:nvSpPr>
            <p:spPr bwMode="auto">
              <a:xfrm>
                <a:off x="4049" y="1708"/>
                <a:ext cx="196" cy="27"/>
              </a:xfrm>
              <a:custGeom>
                <a:avLst/>
                <a:gdLst>
                  <a:gd name="T0" fmla="*/ 69 w 73"/>
                  <a:gd name="T1" fmla="*/ 1 h 10"/>
                  <a:gd name="T2" fmla="*/ 53 w 73"/>
                  <a:gd name="T3" fmla="*/ 0 h 10"/>
                  <a:gd name="T4" fmla="*/ 12 w 73"/>
                  <a:gd name="T5" fmla="*/ 1 h 10"/>
                  <a:gd name="T6" fmla="*/ 5 w 73"/>
                  <a:gd name="T7" fmla="*/ 1 h 10"/>
                  <a:gd name="T8" fmla="*/ 0 w 73"/>
                  <a:gd name="T9" fmla="*/ 5 h 10"/>
                  <a:gd name="T10" fmla="*/ 5 w 73"/>
                  <a:gd name="T11" fmla="*/ 10 h 10"/>
                  <a:gd name="T12" fmla="*/ 63 w 73"/>
                  <a:gd name="T13" fmla="*/ 9 h 10"/>
                  <a:gd name="T14" fmla="*/ 69 w 73"/>
                  <a:gd name="T15" fmla="*/ 8 h 10"/>
                  <a:gd name="T16" fmla="*/ 73 w 73"/>
                  <a:gd name="T17" fmla="*/ 4 h 10"/>
                  <a:gd name="T18" fmla="*/ 69 w 73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">
                    <a:moveTo>
                      <a:pt x="69" y="1"/>
                    </a:moveTo>
                    <a:cubicBezTo>
                      <a:pt x="64" y="0"/>
                      <a:pt x="58" y="0"/>
                      <a:pt x="53" y="0"/>
                    </a:cubicBezTo>
                    <a:cubicBezTo>
                      <a:pt x="39" y="0"/>
                      <a:pt x="26" y="1"/>
                      <a:pt x="12" y="1"/>
                    </a:cubicBezTo>
                    <a:cubicBezTo>
                      <a:pt x="9" y="1"/>
                      <a:pt x="7" y="1"/>
                      <a:pt x="5" y="1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4" y="9"/>
                      <a:pt x="44" y="9"/>
                      <a:pt x="63" y="9"/>
                    </a:cubicBezTo>
                    <a:cubicBezTo>
                      <a:pt x="65" y="8"/>
                      <a:pt x="67" y="8"/>
                      <a:pt x="69" y="8"/>
                    </a:cubicBezTo>
                    <a:cubicBezTo>
                      <a:pt x="71" y="8"/>
                      <a:pt x="73" y="7"/>
                      <a:pt x="73" y="4"/>
                    </a:cubicBezTo>
                    <a:cubicBezTo>
                      <a:pt x="73" y="2"/>
                      <a:pt x="71" y="1"/>
                      <a:pt x="6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9"/>
              <p:cNvSpPr/>
              <p:nvPr/>
            </p:nvSpPr>
            <p:spPr bwMode="auto">
              <a:xfrm>
                <a:off x="4328" y="1681"/>
                <a:ext cx="198" cy="30"/>
              </a:xfrm>
              <a:custGeom>
                <a:avLst/>
                <a:gdLst>
                  <a:gd name="T0" fmla="*/ 71 w 74"/>
                  <a:gd name="T1" fmla="*/ 0 h 11"/>
                  <a:gd name="T2" fmla="*/ 66 w 74"/>
                  <a:gd name="T3" fmla="*/ 0 h 11"/>
                  <a:gd name="T4" fmla="*/ 45 w 74"/>
                  <a:gd name="T5" fmla="*/ 0 h 11"/>
                  <a:gd name="T6" fmla="*/ 17 w 74"/>
                  <a:gd name="T7" fmla="*/ 2 h 11"/>
                  <a:gd name="T8" fmla="*/ 4 w 74"/>
                  <a:gd name="T9" fmla="*/ 2 h 11"/>
                  <a:gd name="T10" fmla="*/ 0 w 74"/>
                  <a:gd name="T11" fmla="*/ 6 h 11"/>
                  <a:gd name="T12" fmla="*/ 4 w 74"/>
                  <a:gd name="T13" fmla="*/ 11 h 11"/>
                  <a:gd name="T14" fmla="*/ 63 w 74"/>
                  <a:gd name="T15" fmla="*/ 8 h 11"/>
                  <a:gd name="T16" fmla="*/ 71 w 74"/>
                  <a:gd name="T17" fmla="*/ 7 h 11"/>
                  <a:gd name="T18" fmla="*/ 74 w 74"/>
                  <a:gd name="T19" fmla="*/ 4 h 11"/>
                  <a:gd name="T20" fmla="*/ 71 w 74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1">
                    <a:moveTo>
                      <a:pt x="71" y="0"/>
                    </a:moveTo>
                    <a:cubicBezTo>
                      <a:pt x="69" y="0"/>
                      <a:pt x="67" y="0"/>
                      <a:pt x="66" y="0"/>
                    </a:cubicBezTo>
                    <a:cubicBezTo>
                      <a:pt x="59" y="0"/>
                      <a:pt x="52" y="0"/>
                      <a:pt x="45" y="0"/>
                    </a:cubicBezTo>
                    <a:cubicBezTo>
                      <a:pt x="36" y="1"/>
                      <a:pt x="26" y="1"/>
                      <a:pt x="17" y="2"/>
                    </a:cubicBezTo>
                    <a:cubicBezTo>
                      <a:pt x="13" y="2"/>
                      <a:pt x="8" y="2"/>
                      <a:pt x="4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4" y="11"/>
                    </a:cubicBezTo>
                    <a:cubicBezTo>
                      <a:pt x="24" y="10"/>
                      <a:pt x="43" y="9"/>
                      <a:pt x="63" y="8"/>
                    </a:cubicBezTo>
                    <a:cubicBezTo>
                      <a:pt x="65" y="8"/>
                      <a:pt x="68" y="8"/>
                      <a:pt x="71" y="7"/>
                    </a:cubicBezTo>
                    <a:cubicBezTo>
                      <a:pt x="73" y="7"/>
                      <a:pt x="74" y="6"/>
                      <a:pt x="74" y="4"/>
                    </a:cubicBezTo>
                    <a:cubicBezTo>
                      <a:pt x="74" y="2"/>
                      <a:pt x="73" y="0"/>
                      <a:pt x="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0"/>
              <p:cNvSpPr/>
              <p:nvPr/>
            </p:nvSpPr>
            <p:spPr bwMode="auto">
              <a:xfrm>
                <a:off x="4534" y="1732"/>
                <a:ext cx="24" cy="156"/>
              </a:xfrm>
              <a:custGeom>
                <a:avLst/>
                <a:gdLst>
                  <a:gd name="T0" fmla="*/ 5 w 9"/>
                  <a:gd name="T1" fmla="*/ 0 h 58"/>
                  <a:gd name="T2" fmla="*/ 1 w 9"/>
                  <a:gd name="T3" fmla="*/ 3 h 58"/>
                  <a:gd name="T4" fmla="*/ 0 w 9"/>
                  <a:gd name="T5" fmla="*/ 55 h 58"/>
                  <a:gd name="T6" fmla="*/ 4 w 9"/>
                  <a:gd name="T7" fmla="*/ 58 h 58"/>
                  <a:gd name="T8" fmla="*/ 7 w 9"/>
                  <a:gd name="T9" fmla="*/ 55 h 58"/>
                  <a:gd name="T10" fmla="*/ 8 w 9"/>
                  <a:gd name="T11" fmla="*/ 3 h 58"/>
                  <a:gd name="T12" fmla="*/ 5 w 9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8">
                    <a:moveTo>
                      <a:pt x="5" y="0"/>
                    </a:moveTo>
                    <a:cubicBezTo>
                      <a:pt x="3" y="0"/>
                      <a:pt x="1" y="1"/>
                      <a:pt x="1" y="3"/>
                    </a:cubicBezTo>
                    <a:cubicBezTo>
                      <a:pt x="1" y="20"/>
                      <a:pt x="0" y="37"/>
                      <a:pt x="0" y="55"/>
                    </a:cubicBezTo>
                    <a:cubicBezTo>
                      <a:pt x="0" y="56"/>
                      <a:pt x="2" y="58"/>
                      <a:pt x="4" y="58"/>
                    </a:cubicBezTo>
                    <a:cubicBezTo>
                      <a:pt x="5" y="58"/>
                      <a:pt x="7" y="56"/>
                      <a:pt x="7" y="55"/>
                    </a:cubicBezTo>
                    <a:cubicBezTo>
                      <a:pt x="8" y="37"/>
                      <a:pt x="8" y="20"/>
                      <a:pt x="8" y="3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"/>
              <p:cNvSpPr/>
              <p:nvPr/>
            </p:nvSpPr>
            <p:spPr bwMode="auto">
              <a:xfrm>
                <a:off x="4542" y="1961"/>
                <a:ext cx="22" cy="161"/>
              </a:xfrm>
              <a:custGeom>
                <a:avLst/>
                <a:gdLst>
                  <a:gd name="T0" fmla="*/ 3 w 8"/>
                  <a:gd name="T1" fmla="*/ 1 h 60"/>
                  <a:gd name="T2" fmla="*/ 2 w 8"/>
                  <a:gd name="T3" fmla="*/ 0 h 60"/>
                  <a:gd name="T4" fmla="*/ 0 w 8"/>
                  <a:gd name="T5" fmla="*/ 2 h 60"/>
                  <a:gd name="T6" fmla="*/ 2 w 8"/>
                  <a:gd name="T7" fmla="*/ 35 h 60"/>
                  <a:gd name="T8" fmla="*/ 4 w 8"/>
                  <a:gd name="T9" fmla="*/ 58 h 60"/>
                  <a:gd name="T10" fmla="*/ 6 w 8"/>
                  <a:gd name="T11" fmla="*/ 60 h 60"/>
                  <a:gd name="T12" fmla="*/ 8 w 8"/>
                  <a:gd name="T13" fmla="*/ 58 h 60"/>
                  <a:gd name="T14" fmla="*/ 6 w 8"/>
                  <a:gd name="T15" fmla="*/ 30 h 60"/>
                  <a:gd name="T16" fmla="*/ 6 w 8"/>
                  <a:gd name="T17" fmla="*/ 27 h 60"/>
                  <a:gd name="T18" fmla="*/ 5 w 8"/>
                  <a:gd name="T19" fmla="*/ 19 h 60"/>
                  <a:gd name="T20" fmla="*/ 4 w 8"/>
                  <a:gd name="T21" fmla="*/ 2 h 60"/>
                  <a:gd name="T22" fmla="*/ 3 w 8"/>
                  <a:gd name="T23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0">
                    <a:moveTo>
                      <a:pt x="3" y="1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13"/>
                      <a:pt x="2" y="24"/>
                      <a:pt x="2" y="35"/>
                    </a:cubicBezTo>
                    <a:cubicBezTo>
                      <a:pt x="3" y="43"/>
                      <a:pt x="3" y="50"/>
                      <a:pt x="4" y="58"/>
                    </a:cubicBezTo>
                    <a:cubicBezTo>
                      <a:pt x="4" y="59"/>
                      <a:pt x="5" y="60"/>
                      <a:pt x="6" y="60"/>
                    </a:cubicBezTo>
                    <a:cubicBezTo>
                      <a:pt x="7" y="60"/>
                      <a:pt x="8" y="59"/>
                      <a:pt x="8" y="58"/>
                    </a:cubicBezTo>
                    <a:cubicBezTo>
                      <a:pt x="7" y="49"/>
                      <a:pt x="7" y="39"/>
                      <a:pt x="6" y="30"/>
                    </a:cubicBezTo>
                    <a:cubicBezTo>
                      <a:pt x="6" y="29"/>
                      <a:pt x="6" y="28"/>
                      <a:pt x="6" y="27"/>
                    </a:cubicBezTo>
                    <a:cubicBezTo>
                      <a:pt x="6" y="24"/>
                      <a:pt x="6" y="22"/>
                      <a:pt x="5" y="19"/>
                    </a:cubicBezTo>
                    <a:cubicBezTo>
                      <a:pt x="5" y="14"/>
                      <a:pt x="4" y="8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2"/>
              <p:cNvSpPr/>
              <p:nvPr/>
            </p:nvSpPr>
            <p:spPr bwMode="auto">
              <a:xfrm>
                <a:off x="4526" y="2203"/>
                <a:ext cx="48" cy="118"/>
              </a:xfrm>
              <a:custGeom>
                <a:avLst/>
                <a:gdLst>
                  <a:gd name="T0" fmla="*/ 6 w 18"/>
                  <a:gd name="T1" fmla="*/ 38 h 44"/>
                  <a:gd name="T2" fmla="*/ 8 w 18"/>
                  <a:gd name="T3" fmla="*/ 42 h 44"/>
                  <a:gd name="T4" fmla="*/ 12 w 18"/>
                  <a:gd name="T5" fmla="*/ 44 h 44"/>
                  <a:gd name="T6" fmla="*/ 16 w 18"/>
                  <a:gd name="T7" fmla="*/ 42 h 44"/>
                  <a:gd name="T8" fmla="*/ 18 w 18"/>
                  <a:gd name="T9" fmla="*/ 38 h 44"/>
                  <a:gd name="T10" fmla="*/ 15 w 18"/>
                  <a:gd name="T11" fmla="*/ 22 h 44"/>
                  <a:gd name="T12" fmla="*/ 13 w 18"/>
                  <a:gd name="T13" fmla="*/ 14 h 44"/>
                  <a:gd name="T14" fmla="*/ 11 w 18"/>
                  <a:gd name="T15" fmla="*/ 4 h 44"/>
                  <a:gd name="T16" fmla="*/ 6 w 18"/>
                  <a:gd name="T17" fmla="*/ 0 h 44"/>
                  <a:gd name="T18" fmla="*/ 4 w 18"/>
                  <a:gd name="T19" fmla="*/ 0 h 44"/>
                  <a:gd name="T20" fmla="*/ 1 w 18"/>
                  <a:gd name="T21" fmla="*/ 6 h 44"/>
                  <a:gd name="T22" fmla="*/ 3 w 18"/>
                  <a:gd name="T23" fmla="*/ 14 h 44"/>
                  <a:gd name="T24" fmla="*/ 4 w 18"/>
                  <a:gd name="T25" fmla="*/ 19 h 44"/>
                  <a:gd name="T26" fmla="*/ 6 w 18"/>
                  <a:gd name="T27" fmla="*/ 30 h 44"/>
                  <a:gd name="T28" fmla="*/ 6 w 18"/>
                  <a:gd name="T29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44">
                    <a:moveTo>
                      <a:pt x="6" y="38"/>
                    </a:moveTo>
                    <a:cubicBezTo>
                      <a:pt x="7" y="40"/>
                      <a:pt x="7" y="41"/>
                      <a:pt x="8" y="42"/>
                    </a:cubicBezTo>
                    <a:cubicBezTo>
                      <a:pt x="9" y="43"/>
                      <a:pt x="11" y="44"/>
                      <a:pt x="12" y="44"/>
                    </a:cubicBezTo>
                    <a:cubicBezTo>
                      <a:pt x="13" y="44"/>
                      <a:pt x="15" y="43"/>
                      <a:pt x="16" y="42"/>
                    </a:cubicBezTo>
                    <a:cubicBezTo>
                      <a:pt x="17" y="41"/>
                      <a:pt x="18" y="40"/>
                      <a:pt x="18" y="38"/>
                    </a:cubicBezTo>
                    <a:cubicBezTo>
                      <a:pt x="17" y="33"/>
                      <a:pt x="16" y="27"/>
                      <a:pt x="15" y="22"/>
                    </a:cubicBezTo>
                    <a:cubicBezTo>
                      <a:pt x="14" y="19"/>
                      <a:pt x="14" y="17"/>
                      <a:pt x="13" y="14"/>
                    </a:cubicBezTo>
                    <a:cubicBezTo>
                      <a:pt x="13" y="11"/>
                      <a:pt x="12" y="7"/>
                      <a:pt x="11" y="4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2" y="9"/>
                      <a:pt x="2" y="12"/>
                      <a:pt x="3" y="14"/>
                    </a:cubicBezTo>
                    <a:cubicBezTo>
                      <a:pt x="3" y="16"/>
                      <a:pt x="4" y="18"/>
                      <a:pt x="4" y="19"/>
                    </a:cubicBezTo>
                    <a:cubicBezTo>
                      <a:pt x="5" y="23"/>
                      <a:pt x="5" y="27"/>
                      <a:pt x="6" y="30"/>
                    </a:cubicBezTo>
                    <a:cubicBezTo>
                      <a:pt x="6" y="33"/>
                      <a:pt x="6" y="36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3"/>
              <p:cNvSpPr/>
              <p:nvPr/>
            </p:nvSpPr>
            <p:spPr bwMode="auto">
              <a:xfrm>
                <a:off x="4540" y="2397"/>
                <a:ext cx="45" cy="137"/>
              </a:xfrm>
              <a:custGeom>
                <a:avLst/>
                <a:gdLst>
                  <a:gd name="T0" fmla="*/ 16 w 17"/>
                  <a:gd name="T1" fmla="*/ 27 h 51"/>
                  <a:gd name="T2" fmla="*/ 14 w 17"/>
                  <a:gd name="T3" fmla="*/ 17 h 51"/>
                  <a:gd name="T4" fmla="*/ 12 w 17"/>
                  <a:gd name="T5" fmla="*/ 5 h 51"/>
                  <a:gd name="T6" fmla="*/ 9 w 17"/>
                  <a:gd name="T7" fmla="*/ 1 h 51"/>
                  <a:gd name="T8" fmla="*/ 6 w 17"/>
                  <a:gd name="T9" fmla="*/ 0 h 51"/>
                  <a:gd name="T10" fmla="*/ 5 w 17"/>
                  <a:gd name="T11" fmla="*/ 1 h 51"/>
                  <a:gd name="T12" fmla="*/ 1 w 17"/>
                  <a:gd name="T13" fmla="*/ 3 h 51"/>
                  <a:gd name="T14" fmla="*/ 0 w 17"/>
                  <a:gd name="T15" fmla="*/ 8 h 51"/>
                  <a:gd name="T16" fmla="*/ 3 w 17"/>
                  <a:gd name="T17" fmla="*/ 21 h 51"/>
                  <a:gd name="T18" fmla="*/ 5 w 17"/>
                  <a:gd name="T19" fmla="*/ 45 h 51"/>
                  <a:gd name="T20" fmla="*/ 7 w 17"/>
                  <a:gd name="T21" fmla="*/ 50 h 51"/>
                  <a:gd name="T22" fmla="*/ 11 w 17"/>
                  <a:gd name="T23" fmla="*/ 51 h 51"/>
                  <a:gd name="T24" fmla="*/ 17 w 17"/>
                  <a:gd name="T25" fmla="*/ 45 h 51"/>
                  <a:gd name="T26" fmla="*/ 16 w 17"/>
                  <a:gd name="T27" fmla="*/ 36 h 51"/>
                  <a:gd name="T28" fmla="*/ 16 w 17"/>
                  <a:gd name="T29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1">
                    <a:moveTo>
                      <a:pt x="16" y="27"/>
                    </a:moveTo>
                    <a:cubicBezTo>
                      <a:pt x="15" y="24"/>
                      <a:pt x="15" y="21"/>
                      <a:pt x="14" y="17"/>
                    </a:cubicBezTo>
                    <a:cubicBezTo>
                      <a:pt x="13" y="13"/>
                      <a:pt x="13" y="9"/>
                      <a:pt x="12" y="5"/>
                    </a:cubicBezTo>
                    <a:cubicBezTo>
                      <a:pt x="12" y="3"/>
                      <a:pt x="10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1" y="12"/>
                      <a:pt x="2" y="16"/>
                      <a:pt x="3" y="21"/>
                    </a:cubicBezTo>
                    <a:cubicBezTo>
                      <a:pt x="4" y="29"/>
                      <a:pt x="5" y="37"/>
                      <a:pt x="5" y="45"/>
                    </a:cubicBezTo>
                    <a:cubicBezTo>
                      <a:pt x="5" y="47"/>
                      <a:pt x="6" y="48"/>
                      <a:pt x="7" y="50"/>
                    </a:cubicBezTo>
                    <a:cubicBezTo>
                      <a:pt x="8" y="51"/>
                      <a:pt x="9" y="51"/>
                      <a:pt x="11" y="51"/>
                    </a:cubicBezTo>
                    <a:cubicBezTo>
                      <a:pt x="14" y="51"/>
                      <a:pt x="17" y="49"/>
                      <a:pt x="17" y="45"/>
                    </a:cubicBezTo>
                    <a:cubicBezTo>
                      <a:pt x="17" y="42"/>
                      <a:pt x="16" y="39"/>
                      <a:pt x="16" y="36"/>
                    </a:cubicBezTo>
                    <a:cubicBezTo>
                      <a:pt x="16" y="33"/>
                      <a:pt x="16" y="30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4"/>
              <p:cNvSpPr/>
              <p:nvPr/>
            </p:nvSpPr>
            <p:spPr bwMode="auto">
              <a:xfrm>
                <a:off x="4282" y="2563"/>
                <a:ext cx="193" cy="30"/>
              </a:xfrm>
              <a:custGeom>
                <a:avLst/>
                <a:gdLst>
                  <a:gd name="T0" fmla="*/ 67 w 72"/>
                  <a:gd name="T1" fmla="*/ 0 h 11"/>
                  <a:gd name="T2" fmla="*/ 67 w 72"/>
                  <a:gd name="T3" fmla="*/ 0 h 11"/>
                  <a:gd name="T4" fmla="*/ 5 w 72"/>
                  <a:gd name="T5" fmla="*/ 1 h 11"/>
                  <a:gd name="T6" fmla="*/ 0 w 72"/>
                  <a:gd name="T7" fmla="*/ 6 h 11"/>
                  <a:gd name="T8" fmla="*/ 5 w 72"/>
                  <a:gd name="T9" fmla="*/ 10 h 11"/>
                  <a:gd name="T10" fmla="*/ 67 w 72"/>
                  <a:gd name="T11" fmla="*/ 10 h 11"/>
                  <a:gd name="T12" fmla="*/ 72 w 72"/>
                  <a:gd name="T13" fmla="*/ 5 h 11"/>
                  <a:gd name="T14" fmla="*/ 67 w 7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1"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46" y="0"/>
                      <a:pt x="25" y="0"/>
                      <a:pt x="5" y="1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5" y="11"/>
                      <a:pt x="46" y="10"/>
                      <a:pt x="67" y="10"/>
                    </a:cubicBezTo>
                    <a:cubicBezTo>
                      <a:pt x="70" y="10"/>
                      <a:pt x="72" y="8"/>
                      <a:pt x="72" y="5"/>
                    </a:cubicBezTo>
                    <a:cubicBezTo>
                      <a:pt x="72" y="2"/>
                      <a:pt x="70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5"/>
              <p:cNvSpPr/>
              <p:nvPr/>
            </p:nvSpPr>
            <p:spPr bwMode="auto">
              <a:xfrm>
                <a:off x="3934" y="2590"/>
                <a:ext cx="241" cy="30"/>
              </a:xfrm>
              <a:custGeom>
                <a:avLst/>
                <a:gdLst>
                  <a:gd name="T0" fmla="*/ 85 w 90"/>
                  <a:gd name="T1" fmla="*/ 2 h 11"/>
                  <a:gd name="T2" fmla="*/ 51 w 90"/>
                  <a:gd name="T3" fmla="*/ 1 h 11"/>
                  <a:gd name="T4" fmla="*/ 18 w 90"/>
                  <a:gd name="T5" fmla="*/ 1 h 11"/>
                  <a:gd name="T6" fmla="*/ 4 w 90"/>
                  <a:gd name="T7" fmla="*/ 0 h 11"/>
                  <a:gd name="T8" fmla="*/ 4 w 90"/>
                  <a:gd name="T9" fmla="*/ 0 h 11"/>
                  <a:gd name="T10" fmla="*/ 0 w 90"/>
                  <a:gd name="T11" fmla="*/ 5 h 11"/>
                  <a:gd name="T12" fmla="*/ 1 w 90"/>
                  <a:gd name="T13" fmla="*/ 8 h 11"/>
                  <a:gd name="T14" fmla="*/ 4 w 90"/>
                  <a:gd name="T15" fmla="*/ 9 h 11"/>
                  <a:gd name="T16" fmla="*/ 34 w 90"/>
                  <a:gd name="T17" fmla="*/ 10 h 11"/>
                  <a:gd name="T18" fmla="*/ 66 w 90"/>
                  <a:gd name="T19" fmla="*/ 11 h 11"/>
                  <a:gd name="T20" fmla="*/ 85 w 90"/>
                  <a:gd name="T21" fmla="*/ 11 h 11"/>
                  <a:gd name="T22" fmla="*/ 90 w 90"/>
                  <a:gd name="T23" fmla="*/ 7 h 11"/>
                  <a:gd name="T24" fmla="*/ 85 w 90"/>
                  <a:gd name="T2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11">
                    <a:moveTo>
                      <a:pt x="85" y="2"/>
                    </a:moveTo>
                    <a:cubicBezTo>
                      <a:pt x="74" y="1"/>
                      <a:pt x="62" y="1"/>
                      <a:pt x="51" y="1"/>
                    </a:cubicBezTo>
                    <a:cubicBezTo>
                      <a:pt x="40" y="1"/>
                      <a:pt x="29" y="1"/>
                      <a:pt x="18" y="1"/>
                    </a:cubicBezTo>
                    <a:cubicBezTo>
                      <a:pt x="14" y="1"/>
                      <a:pt x="9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14" y="10"/>
                      <a:pt x="24" y="10"/>
                      <a:pt x="34" y="10"/>
                    </a:cubicBezTo>
                    <a:cubicBezTo>
                      <a:pt x="45" y="11"/>
                      <a:pt x="55" y="11"/>
                      <a:pt x="66" y="11"/>
                    </a:cubicBezTo>
                    <a:cubicBezTo>
                      <a:pt x="72" y="11"/>
                      <a:pt x="79" y="11"/>
                      <a:pt x="85" y="11"/>
                    </a:cubicBezTo>
                    <a:cubicBezTo>
                      <a:pt x="88" y="11"/>
                      <a:pt x="90" y="9"/>
                      <a:pt x="90" y="7"/>
                    </a:cubicBezTo>
                    <a:cubicBezTo>
                      <a:pt x="90" y="4"/>
                      <a:pt x="88" y="2"/>
                      <a:pt x="8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6"/>
              <p:cNvSpPr/>
              <p:nvPr/>
            </p:nvSpPr>
            <p:spPr bwMode="auto">
              <a:xfrm>
                <a:off x="3628" y="2585"/>
                <a:ext cx="217" cy="40"/>
              </a:xfrm>
              <a:custGeom>
                <a:avLst/>
                <a:gdLst>
                  <a:gd name="T0" fmla="*/ 75 w 81"/>
                  <a:gd name="T1" fmla="*/ 3 h 15"/>
                  <a:gd name="T2" fmla="*/ 38 w 81"/>
                  <a:gd name="T3" fmla="*/ 1 h 15"/>
                  <a:gd name="T4" fmla="*/ 6 w 81"/>
                  <a:gd name="T5" fmla="*/ 0 h 15"/>
                  <a:gd name="T6" fmla="*/ 0 w 81"/>
                  <a:gd name="T7" fmla="*/ 6 h 15"/>
                  <a:gd name="T8" fmla="*/ 6 w 81"/>
                  <a:gd name="T9" fmla="*/ 12 h 15"/>
                  <a:gd name="T10" fmla="*/ 75 w 81"/>
                  <a:gd name="T11" fmla="*/ 15 h 15"/>
                  <a:gd name="T12" fmla="*/ 81 w 81"/>
                  <a:gd name="T13" fmla="*/ 9 h 15"/>
                  <a:gd name="T14" fmla="*/ 75 w 81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">
                    <a:moveTo>
                      <a:pt x="75" y="3"/>
                    </a:moveTo>
                    <a:cubicBezTo>
                      <a:pt x="63" y="2"/>
                      <a:pt x="51" y="2"/>
                      <a:pt x="38" y="1"/>
                    </a:cubicBezTo>
                    <a:cubicBezTo>
                      <a:pt x="28" y="1"/>
                      <a:pt x="17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29" y="13"/>
                      <a:pt x="52" y="14"/>
                      <a:pt x="75" y="15"/>
                    </a:cubicBezTo>
                    <a:cubicBezTo>
                      <a:pt x="79" y="15"/>
                      <a:pt x="81" y="12"/>
                      <a:pt x="81" y="9"/>
                    </a:cubicBezTo>
                    <a:cubicBezTo>
                      <a:pt x="81" y="6"/>
                      <a:pt x="79" y="3"/>
                      <a:pt x="7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7"/>
              <p:cNvSpPr/>
              <p:nvPr/>
            </p:nvSpPr>
            <p:spPr bwMode="auto">
              <a:xfrm>
                <a:off x="3365" y="2598"/>
                <a:ext cx="204" cy="33"/>
              </a:xfrm>
              <a:custGeom>
                <a:avLst/>
                <a:gdLst>
                  <a:gd name="T0" fmla="*/ 72 w 76"/>
                  <a:gd name="T1" fmla="*/ 0 h 12"/>
                  <a:gd name="T2" fmla="*/ 72 w 76"/>
                  <a:gd name="T3" fmla="*/ 0 h 12"/>
                  <a:gd name="T4" fmla="*/ 55 w 76"/>
                  <a:gd name="T5" fmla="*/ 1 h 12"/>
                  <a:gd name="T6" fmla="*/ 39 w 76"/>
                  <a:gd name="T7" fmla="*/ 2 h 12"/>
                  <a:gd name="T8" fmla="*/ 9 w 76"/>
                  <a:gd name="T9" fmla="*/ 2 h 12"/>
                  <a:gd name="T10" fmla="*/ 5 w 76"/>
                  <a:gd name="T11" fmla="*/ 2 h 12"/>
                  <a:gd name="T12" fmla="*/ 0 w 76"/>
                  <a:gd name="T13" fmla="*/ 6 h 12"/>
                  <a:gd name="T14" fmla="*/ 5 w 76"/>
                  <a:gd name="T15" fmla="*/ 11 h 12"/>
                  <a:gd name="T16" fmla="*/ 21 w 76"/>
                  <a:gd name="T17" fmla="*/ 11 h 12"/>
                  <a:gd name="T18" fmla="*/ 36 w 76"/>
                  <a:gd name="T19" fmla="*/ 11 h 12"/>
                  <a:gd name="T20" fmla="*/ 53 w 76"/>
                  <a:gd name="T21" fmla="*/ 11 h 12"/>
                  <a:gd name="T22" fmla="*/ 68 w 76"/>
                  <a:gd name="T23" fmla="*/ 10 h 12"/>
                  <a:gd name="T24" fmla="*/ 72 w 76"/>
                  <a:gd name="T25" fmla="*/ 9 h 12"/>
                  <a:gd name="T26" fmla="*/ 75 w 76"/>
                  <a:gd name="T27" fmla="*/ 8 h 12"/>
                  <a:gd name="T28" fmla="*/ 76 w 76"/>
                  <a:gd name="T29" fmla="*/ 5 h 12"/>
                  <a:gd name="T30" fmla="*/ 75 w 76"/>
                  <a:gd name="T31" fmla="*/ 1 h 12"/>
                  <a:gd name="T32" fmla="*/ 72 w 76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2">
                    <a:moveTo>
                      <a:pt x="72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6" y="0"/>
                      <a:pt x="61" y="1"/>
                      <a:pt x="55" y="1"/>
                    </a:cubicBezTo>
                    <a:cubicBezTo>
                      <a:pt x="50" y="1"/>
                      <a:pt x="45" y="2"/>
                      <a:pt x="39" y="2"/>
                    </a:cubicBezTo>
                    <a:cubicBezTo>
                      <a:pt x="29" y="2"/>
                      <a:pt x="19" y="2"/>
                      <a:pt x="9" y="2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10" y="11"/>
                      <a:pt x="16" y="11"/>
                      <a:pt x="21" y="11"/>
                    </a:cubicBezTo>
                    <a:cubicBezTo>
                      <a:pt x="26" y="11"/>
                      <a:pt x="31" y="12"/>
                      <a:pt x="36" y="11"/>
                    </a:cubicBezTo>
                    <a:cubicBezTo>
                      <a:pt x="42" y="11"/>
                      <a:pt x="47" y="11"/>
                      <a:pt x="53" y="11"/>
                    </a:cubicBezTo>
                    <a:cubicBezTo>
                      <a:pt x="58" y="10"/>
                      <a:pt x="63" y="10"/>
                      <a:pt x="68" y="10"/>
                    </a:cubicBezTo>
                    <a:cubicBezTo>
                      <a:pt x="69" y="9"/>
                      <a:pt x="71" y="9"/>
                      <a:pt x="72" y="9"/>
                    </a:cubicBezTo>
                    <a:cubicBezTo>
                      <a:pt x="73" y="9"/>
                      <a:pt x="74" y="9"/>
                      <a:pt x="75" y="8"/>
                    </a:cubicBezTo>
                    <a:cubicBezTo>
                      <a:pt x="76" y="7"/>
                      <a:pt x="76" y="6"/>
                      <a:pt x="76" y="5"/>
                    </a:cubicBezTo>
                    <a:cubicBezTo>
                      <a:pt x="76" y="3"/>
                      <a:pt x="76" y="2"/>
                      <a:pt x="75" y="1"/>
                    </a:cubicBezTo>
                    <a:cubicBezTo>
                      <a:pt x="74" y="1"/>
                      <a:pt x="73" y="0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8"/>
              <p:cNvSpPr/>
              <p:nvPr/>
            </p:nvSpPr>
            <p:spPr bwMode="auto">
              <a:xfrm>
                <a:off x="3132" y="2606"/>
                <a:ext cx="188" cy="33"/>
              </a:xfrm>
              <a:custGeom>
                <a:avLst/>
                <a:gdLst>
                  <a:gd name="T0" fmla="*/ 65 w 70"/>
                  <a:gd name="T1" fmla="*/ 0 h 12"/>
                  <a:gd name="T2" fmla="*/ 64 w 70"/>
                  <a:gd name="T3" fmla="*/ 0 h 12"/>
                  <a:gd name="T4" fmla="*/ 32 w 70"/>
                  <a:gd name="T5" fmla="*/ 1 h 12"/>
                  <a:gd name="T6" fmla="*/ 5 w 70"/>
                  <a:gd name="T7" fmla="*/ 3 h 12"/>
                  <a:gd name="T8" fmla="*/ 1 w 70"/>
                  <a:gd name="T9" fmla="*/ 5 h 12"/>
                  <a:gd name="T10" fmla="*/ 0 w 70"/>
                  <a:gd name="T11" fmla="*/ 8 h 12"/>
                  <a:gd name="T12" fmla="*/ 5 w 70"/>
                  <a:gd name="T13" fmla="*/ 12 h 12"/>
                  <a:gd name="T14" fmla="*/ 32 w 70"/>
                  <a:gd name="T15" fmla="*/ 12 h 12"/>
                  <a:gd name="T16" fmla="*/ 64 w 70"/>
                  <a:gd name="T17" fmla="*/ 10 h 12"/>
                  <a:gd name="T18" fmla="*/ 70 w 70"/>
                  <a:gd name="T19" fmla="*/ 5 h 12"/>
                  <a:gd name="T20" fmla="*/ 65 w 70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2">
                    <a:moveTo>
                      <a:pt x="65" y="0"/>
                    </a:moveTo>
                    <a:cubicBezTo>
                      <a:pt x="65" y="0"/>
                      <a:pt x="65" y="0"/>
                      <a:pt x="64" y="0"/>
                    </a:cubicBezTo>
                    <a:cubicBezTo>
                      <a:pt x="54" y="0"/>
                      <a:pt x="43" y="1"/>
                      <a:pt x="32" y="1"/>
                    </a:cubicBezTo>
                    <a:cubicBezTo>
                      <a:pt x="23" y="2"/>
                      <a:pt x="14" y="3"/>
                      <a:pt x="5" y="3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14" y="12"/>
                      <a:pt x="23" y="12"/>
                      <a:pt x="32" y="12"/>
                    </a:cubicBezTo>
                    <a:cubicBezTo>
                      <a:pt x="43" y="11"/>
                      <a:pt x="54" y="11"/>
                      <a:pt x="64" y="10"/>
                    </a:cubicBezTo>
                    <a:cubicBezTo>
                      <a:pt x="67" y="10"/>
                      <a:pt x="70" y="8"/>
                      <a:pt x="70" y="5"/>
                    </a:cubicBezTo>
                    <a:cubicBezTo>
                      <a:pt x="70" y="2"/>
                      <a:pt x="68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9"/>
              <p:cNvSpPr/>
              <p:nvPr/>
            </p:nvSpPr>
            <p:spPr bwMode="auto">
              <a:xfrm>
                <a:off x="3103" y="1746"/>
                <a:ext cx="24" cy="183"/>
              </a:xfrm>
              <a:custGeom>
                <a:avLst/>
                <a:gdLst>
                  <a:gd name="T0" fmla="*/ 0 w 9"/>
                  <a:gd name="T1" fmla="*/ 4 h 68"/>
                  <a:gd name="T2" fmla="*/ 1 w 9"/>
                  <a:gd name="T3" fmla="*/ 63 h 68"/>
                  <a:gd name="T4" fmla="*/ 1 w 9"/>
                  <a:gd name="T5" fmla="*/ 65 h 68"/>
                  <a:gd name="T6" fmla="*/ 5 w 9"/>
                  <a:gd name="T7" fmla="*/ 68 h 68"/>
                  <a:gd name="T8" fmla="*/ 8 w 9"/>
                  <a:gd name="T9" fmla="*/ 65 h 68"/>
                  <a:gd name="T10" fmla="*/ 8 w 9"/>
                  <a:gd name="T11" fmla="*/ 37 h 68"/>
                  <a:gd name="T12" fmla="*/ 8 w 9"/>
                  <a:gd name="T13" fmla="*/ 8 h 68"/>
                  <a:gd name="T14" fmla="*/ 8 w 9"/>
                  <a:gd name="T15" fmla="*/ 4 h 68"/>
                  <a:gd name="T16" fmla="*/ 4 w 9"/>
                  <a:gd name="T17" fmla="*/ 0 h 68"/>
                  <a:gd name="T18" fmla="*/ 0 w 9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8">
                    <a:moveTo>
                      <a:pt x="0" y="4"/>
                    </a:moveTo>
                    <a:cubicBezTo>
                      <a:pt x="0" y="24"/>
                      <a:pt x="1" y="43"/>
                      <a:pt x="1" y="63"/>
                    </a:cubicBezTo>
                    <a:cubicBezTo>
                      <a:pt x="1" y="63"/>
                      <a:pt x="1" y="64"/>
                      <a:pt x="1" y="65"/>
                    </a:cubicBezTo>
                    <a:cubicBezTo>
                      <a:pt x="1" y="67"/>
                      <a:pt x="3" y="68"/>
                      <a:pt x="5" y="68"/>
                    </a:cubicBezTo>
                    <a:cubicBezTo>
                      <a:pt x="7" y="68"/>
                      <a:pt x="8" y="67"/>
                      <a:pt x="8" y="65"/>
                    </a:cubicBezTo>
                    <a:cubicBezTo>
                      <a:pt x="9" y="56"/>
                      <a:pt x="8" y="46"/>
                      <a:pt x="8" y="37"/>
                    </a:cubicBezTo>
                    <a:cubicBezTo>
                      <a:pt x="8" y="28"/>
                      <a:pt x="8" y="18"/>
                      <a:pt x="8" y="8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0"/>
              <p:cNvSpPr/>
              <p:nvPr/>
            </p:nvSpPr>
            <p:spPr bwMode="auto">
              <a:xfrm>
                <a:off x="3095" y="2028"/>
                <a:ext cx="35" cy="188"/>
              </a:xfrm>
              <a:custGeom>
                <a:avLst/>
                <a:gdLst>
                  <a:gd name="T0" fmla="*/ 11 w 13"/>
                  <a:gd name="T1" fmla="*/ 26 h 70"/>
                  <a:gd name="T2" fmla="*/ 9 w 13"/>
                  <a:gd name="T3" fmla="*/ 8 h 70"/>
                  <a:gd name="T4" fmla="*/ 9 w 13"/>
                  <a:gd name="T5" fmla="*/ 4 h 70"/>
                  <a:gd name="T6" fmla="*/ 8 w 13"/>
                  <a:gd name="T7" fmla="*/ 1 h 70"/>
                  <a:gd name="T8" fmla="*/ 5 w 13"/>
                  <a:gd name="T9" fmla="*/ 0 h 70"/>
                  <a:gd name="T10" fmla="*/ 2 w 13"/>
                  <a:gd name="T11" fmla="*/ 1 h 70"/>
                  <a:gd name="T12" fmla="*/ 0 w 13"/>
                  <a:gd name="T13" fmla="*/ 4 h 70"/>
                  <a:gd name="T14" fmla="*/ 3 w 13"/>
                  <a:gd name="T15" fmla="*/ 37 h 70"/>
                  <a:gd name="T16" fmla="*/ 5 w 13"/>
                  <a:gd name="T17" fmla="*/ 65 h 70"/>
                  <a:gd name="T18" fmla="*/ 5 w 13"/>
                  <a:gd name="T19" fmla="*/ 66 h 70"/>
                  <a:gd name="T20" fmla="*/ 9 w 13"/>
                  <a:gd name="T21" fmla="*/ 70 h 70"/>
                  <a:gd name="T22" fmla="*/ 13 w 13"/>
                  <a:gd name="T23" fmla="*/ 66 h 70"/>
                  <a:gd name="T24" fmla="*/ 12 w 13"/>
                  <a:gd name="T25" fmla="*/ 39 h 70"/>
                  <a:gd name="T26" fmla="*/ 11 w 13"/>
                  <a:gd name="T27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0">
                    <a:moveTo>
                      <a:pt x="11" y="26"/>
                    </a:moveTo>
                    <a:cubicBezTo>
                      <a:pt x="10" y="20"/>
                      <a:pt x="10" y="14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1" y="15"/>
                      <a:pt x="2" y="26"/>
                      <a:pt x="3" y="37"/>
                    </a:cubicBezTo>
                    <a:cubicBezTo>
                      <a:pt x="3" y="46"/>
                      <a:pt x="4" y="56"/>
                      <a:pt x="5" y="65"/>
                    </a:cubicBezTo>
                    <a:cubicBezTo>
                      <a:pt x="5" y="65"/>
                      <a:pt x="5" y="66"/>
                      <a:pt x="5" y="66"/>
                    </a:cubicBezTo>
                    <a:cubicBezTo>
                      <a:pt x="5" y="69"/>
                      <a:pt x="6" y="70"/>
                      <a:pt x="9" y="70"/>
                    </a:cubicBezTo>
                    <a:cubicBezTo>
                      <a:pt x="11" y="70"/>
                      <a:pt x="13" y="69"/>
                      <a:pt x="13" y="66"/>
                    </a:cubicBezTo>
                    <a:cubicBezTo>
                      <a:pt x="13" y="57"/>
                      <a:pt x="12" y="48"/>
                      <a:pt x="12" y="39"/>
                    </a:cubicBezTo>
                    <a:cubicBezTo>
                      <a:pt x="11" y="34"/>
                      <a:pt x="11" y="30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1"/>
              <p:cNvSpPr/>
              <p:nvPr/>
            </p:nvSpPr>
            <p:spPr bwMode="auto">
              <a:xfrm>
                <a:off x="3100" y="2300"/>
                <a:ext cx="24" cy="172"/>
              </a:xfrm>
              <a:custGeom>
                <a:avLst/>
                <a:gdLst>
                  <a:gd name="T0" fmla="*/ 8 w 9"/>
                  <a:gd name="T1" fmla="*/ 23 h 64"/>
                  <a:gd name="T2" fmla="*/ 8 w 9"/>
                  <a:gd name="T3" fmla="*/ 4 h 64"/>
                  <a:gd name="T4" fmla="*/ 4 w 9"/>
                  <a:gd name="T5" fmla="*/ 0 h 64"/>
                  <a:gd name="T6" fmla="*/ 0 w 9"/>
                  <a:gd name="T7" fmla="*/ 4 h 64"/>
                  <a:gd name="T8" fmla="*/ 0 w 9"/>
                  <a:gd name="T9" fmla="*/ 23 h 64"/>
                  <a:gd name="T10" fmla="*/ 0 w 9"/>
                  <a:gd name="T11" fmla="*/ 27 h 64"/>
                  <a:gd name="T12" fmla="*/ 0 w 9"/>
                  <a:gd name="T13" fmla="*/ 35 h 64"/>
                  <a:gd name="T14" fmla="*/ 2 w 9"/>
                  <a:gd name="T15" fmla="*/ 61 h 64"/>
                  <a:gd name="T16" fmla="*/ 3 w 9"/>
                  <a:gd name="T17" fmla="*/ 63 h 64"/>
                  <a:gd name="T18" fmla="*/ 5 w 9"/>
                  <a:gd name="T19" fmla="*/ 64 h 64"/>
                  <a:gd name="T20" fmla="*/ 9 w 9"/>
                  <a:gd name="T21" fmla="*/ 61 h 64"/>
                  <a:gd name="T22" fmla="*/ 8 w 9"/>
                  <a:gd name="T23" fmla="*/ 35 h 64"/>
                  <a:gd name="T24" fmla="*/ 8 w 9"/>
                  <a:gd name="T25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4">
                    <a:moveTo>
                      <a:pt x="8" y="23"/>
                    </a:moveTo>
                    <a:cubicBezTo>
                      <a:pt x="8" y="17"/>
                      <a:pt x="8" y="11"/>
                      <a:pt x="8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0"/>
                      <a:pt x="0" y="17"/>
                      <a:pt x="0" y="23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0" y="30"/>
                      <a:pt x="0" y="32"/>
                      <a:pt x="0" y="35"/>
                    </a:cubicBezTo>
                    <a:cubicBezTo>
                      <a:pt x="0" y="44"/>
                      <a:pt x="1" y="52"/>
                      <a:pt x="2" y="61"/>
                    </a:cubicBezTo>
                    <a:cubicBezTo>
                      <a:pt x="2" y="62"/>
                      <a:pt x="2" y="63"/>
                      <a:pt x="3" y="63"/>
                    </a:cubicBezTo>
                    <a:cubicBezTo>
                      <a:pt x="3" y="64"/>
                      <a:pt x="4" y="64"/>
                      <a:pt x="5" y="64"/>
                    </a:cubicBezTo>
                    <a:cubicBezTo>
                      <a:pt x="7" y="64"/>
                      <a:pt x="9" y="63"/>
                      <a:pt x="9" y="61"/>
                    </a:cubicBezTo>
                    <a:cubicBezTo>
                      <a:pt x="9" y="52"/>
                      <a:pt x="8" y="44"/>
                      <a:pt x="8" y="35"/>
                    </a:cubicBezTo>
                    <a:cubicBezTo>
                      <a:pt x="8" y="31"/>
                      <a:pt x="8" y="27"/>
                      <a:pt x="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2"/>
              <p:cNvSpPr/>
              <p:nvPr/>
            </p:nvSpPr>
            <p:spPr bwMode="auto">
              <a:xfrm>
                <a:off x="3103" y="2555"/>
                <a:ext cx="21" cy="49"/>
              </a:xfrm>
              <a:custGeom>
                <a:avLst/>
                <a:gdLst>
                  <a:gd name="T0" fmla="*/ 5 w 8"/>
                  <a:gd name="T1" fmla="*/ 0 h 18"/>
                  <a:gd name="T2" fmla="*/ 5 w 8"/>
                  <a:gd name="T3" fmla="*/ 0 h 18"/>
                  <a:gd name="T4" fmla="*/ 2 w 8"/>
                  <a:gd name="T5" fmla="*/ 2 h 18"/>
                  <a:gd name="T6" fmla="*/ 0 w 8"/>
                  <a:gd name="T7" fmla="*/ 15 h 18"/>
                  <a:gd name="T8" fmla="*/ 0 w 8"/>
                  <a:gd name="T9" fmla="*/ 17 h 18"/>
                  <a:gd name="T10" fmla="*/ 2 w 8"/>
                  <a:gd name="T11" fmla="*/ 18 h 18"/>
                  <a:gd name="T12" fmla="*/ 4 w 8"/>
                  <a:gd name="T13" fmla="*/ 18 h 18"/>
                  <a:gd name="T14" fmla="*/ 5 w 8"/>
                  <a:gd name="T15" fmla="*/ 16 h 18"/>
                  <a:gd name="T16" fmla="*/ 7 w 8"/>
                  <a:gd name="T17" fmla="*/ 4 h 18"/>
                  <a:gd name="T18" fmla="*/ 7 w 8"/>
                  <a:gd name="T19" fmla="*/ 2 h 18"/>
                  <a:gd name="T20" fmla="*/ 5 w 8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8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7"/>
                      <a:pt x="0" y="11"/>
                      <a:pt x="0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7" y="8"/>
                      <a:pt x="7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4944367" y="4249148"/>
              <a:ext cx="2241975" cy="1220554"/>
              <a:chOff x="7325359" y="2384859"/>
              <a:chExt cx="2241975" cy="1220554"/>
            </a:xfrm>
          </p:grpSpPr>
          <p:sp>
            <p:nvSpPr>
              <p:cNvPr id="156" name="矩形 155"/>
              <p:cNvSpPr/>
              <p:nvPr/>
            </p:nvSpPr>
            <p:spPr>
              <a:xfrm>
                <a:off x="7325359" y="2737483"/>
                <a:ext cx="2241975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7325360" y="2384859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Title text added</a:t>
                </a:r>
              </a:p>
            </p:txBody>
          </p:sp>
        </p:grpSp>
      </p:grpSp>
      <p:grpSp>
        <p:nvGrpSpPr>
          <p:cNvPr id="166" name="组合 165"/>
          <p:cNvGrpSpPr/>
          <p:nvPr/>
        </p:nvGrpSpPr>
        <p:grpSpPr>
          <a:xfrm>
            <a:off x="8122381" y="1817688"/>
            <a:ext cx="2703638" cy="1738312"/>
            <a:chOff x="8122381" y="1817688"/>
            <a:chExt cx="2703638" cy="1738312"/>
          </a:xfrm>
        </p:grpSpPr>
        <p:grpSp>
          <p:nvGrpSpPr>
            <p:cNvPr id="42" name="Group 4"/>
            <p:cNvGrpSpPr>
              <a:grpSpLocks noChangeAspect="1"/>
            </p:cNvGrpSpPr>
            <p:nvPr/>
          </p:nvGrpSpPr>
          <p:grpSpPr bwMode="auto">
            <a:xfrm>
              <a:off x="8122381" y="1817688"/>
              <a:ext cx="2703638" cy="1738312"/>
              <a:chOff x="3095" y="1681"/>
              <a:chExt cx="1490" cy="958"/>
            </a:xfrm>
            <a:solidFill>
              <a:srgbClr val="132F95"/>
            </a:solidFill>
          </p:grpSpPr>
          <p:sp>
            <p:nvSpPr>
              <p:cNvPr id="43" name="Freeform 5"/>
              <p:cNvSpPr/>
              <p:nvPr/>
            </p:nvSpPr>
            <p:spPr bwMode="auto">
              <a:xfrm>
                <a:off x="3167" y="1708"/>
                <a:ext cx="142" cy="27"/>
              </a:xfrm>
              <a:custGeom>
                <a:avLst/>
                <a:gdLst>
                  <a:gd name="T0" fmla="*/ 30 w 53"/>
                  <a:gd name="T1" fmla="*/ 0 h 10"/>
                  <a:gd name="T2" fmla="*/ 29 w 53"/>
                  <a:gd name="T3" fmla="*/ 0 h 10"/>
                  <a:gd name="T4" fmla="*/ 23 w 53"/>
                  <a:gd name="T5" fmla="*/ 0 h 10"/>
                  <a:gd name="T6" fmla="*/ 14 w 53"/>
                  <a:gd name="T7" fmla="*/ 1 h 10"/>
                  <a:gd name="T8" fmla="*/ 9 w 53"/>
                  <a:gd name="T9" fmla="*/ 2 h 10"/>
                  <a:gd name="T10" fmla="*/ 2 w 53"/>
                  <a:gd name="T11" fmla="*/ 3 h 10"/>
                  <a:gd name="T12" fmla="*/ 0 w 53"/>
                  <a:gd name="T13" fmla="*/ 5 h 10"/>
                  <a:gd name="T14" fmla="*/ 0 w 53"/>
                  <a:gd name="T15" fmla="*/ 7 h 10"/>
                  <a:gd name="T16" fmla="*/ 2 w 53"/>
                  <a:gd name="T17" fmla="*/ 10 h 10"/>
                  <a:gd name="T18" fmla="*/ 4 w 53"/>
                  <a:gd name="T19" fmla="*/ 10 h 10"/>
                  <a:gd name="T20" fmla="*/ 14 w 53"/>
                  <a:gd name="T21" fmla="*/ 8 h 10"/>
                  <a:gd name="T22" fmla="*/ 22 w 53"/>
                  <a:gd name="T23" fmla="*/ 8 h 10"/>
                  <a:gd name="T24" fmla="*/ 27 w 53"/>
                  <a:gd name="T25" fmla="*/ 7 h 10"/>
                  <a:gd name="T26" fmla="*/ 37 w 53"/>
                  <a:gd name="T27" fmla="*/ 8 h 10"/>
                  <a:gd name="T28" fmla="*/ 48 w 53"/>
                  <a:gd name="T29" fmla="*/ 10 h 10"/>
                  <a:gd name="T30" fmla="*/ 51 w 53"/>
                  <a:gd name="T31" fmla="*/ 9 h 10"/>
                  <a:gd name="T32" fmla="*/ 52 w 53"/>
                  <a:gd name="T33" fmla="*/ 7 h 10"/>
                  <a:gd name="T34" fmla="*/ 50 w 53"/>
                  <a:gd name="T35" fmla="*/ 3 h 10"/>
                  <a:gd name="T36" fmla="*/ 40 w 53"/>
                  <a:gd name="T37" fmla="*/ 1 h 10"/>
                  <a:gd name="T38" fmla="*/ 30 w 53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10">
                    <a:moveTo>
                      <a:pt x="3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5" y="0"/>
                      <a:pt x="23" y="0"/>
                    </a:cubicBezTo>
                    <a:cubicBezTo>
                      <a:pt x="20" y="1"/>
                      <a:pt x="17" y="1"/>
                      <a:pt x="14" y="1"/>
                    </a:cubicBezTo>
                    <a:cubicBezTo>
                      <a:pt x="12" y="1"/>
                      <a:pt x="11" y="2"/>
                      <a:pt x="9" y="2"/>
                    </a:cubicBezTo>
                    <a:cubicBezTo>
                      <a:pt x="7" y="2"/>
                      <a:pt x="5" y="3"/>
                      <a:pt x="2" y="3"/>
                    </a:cubicBezTo>
                    <a:cubicBezTo>
                      <a:pt x="2" y="3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8" y="9"/>
                      <a:pt x="11" y="9"/>
                      <a:pt x="14" y="8"/>
                    </a:cubicBezTo>
                    <a:cubicBezTo>
                      <a:pt x="17" y="8"/>
                      <a:pt x="19" y="8"/>
                      <a:pt x="22" y="8"/>
                    </a:cubicBezTo>
                    <a:cubicBezTo>
                      <a:pt x="24" y="8"/>
                      <a:pt x="26" y="7"/>
                      <a:pt x="27" y="7"/>
                    </a:cubicBezTo>
                    <a:cubicBezTo>
                      <a:pt x="31" y="7"/>
                      <a:pt x="34" y="7"/>
                      <a:pt x="37" y="8"/>
                    </a:cubicBezTo>
                    <a:cubicBezTo>
                      <a:pt x="41" y="8"/>
                      <a:pt x="44" y="9"/>
                      <a:pt x="48" y="10"/>
                    </a:cubicBezTo>
                    <a:cubicBezTo>
                      <a:pt x="49" y="10"/>
                      <a:pt x="50" y="10"/>
                      <a:pt x="51" y="9"/>
                    </a:cubicBezTo>
                    <a:cubicBezTo>
                      <a:pt x="51" y="9"/>
                      <a:pt x="52" y="8"/>
                      <a:pt x="52" y="7"/>
                    </a:cubicBezTo>
                    <a:cubicBezTo>
                      <a:pt x="53" y="6"/>
                      <a:pt x="52" y="4"/>
                      <a:pt x="50" y="3"/>
                    </a:cubicBezTo>
                    <a:cubicBezTo>
                      <a:pt x="46" y="2"/>
                      <a:pt x="43" y="2"/>
                      <a:pt x="40" y="1"/>
                    </a:cubicBezTo>
                    <a:cubicBezTo>
                      <a:pt x="36" y="0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470" y="1706"/>
                <a:ext cx="155" cy="29"/>
              </a:xfrm>
              <a:custGeom>
                <a:avLst/>
                <a:gdLst>
                  <a:gd name="T0" fmla="*/ 54 w 58"/>
                  <a:gd name="T1" fmla="*/ 1 h 11"/>
                  <a:gd name="T2" fmla="*/ 31 w 58"/>
                  <a:gd name="T3" fmla="*/ 0 h 11"/>
                  <a:gd name="T4" fmla="*/ 30 w 58"/>
                  <a:gd name="T5" fmla="*/ 0 h 11"/>
                  <a:gd name="T6" fmla="*/ 21 w 58"/>
                  <a:gd name="T7" fmla="*/ 0 h 11"/>
                  <a:gd name="T8" fmla="*/ 5 w 58"/>
                  <a:gd name="T9" fmla="*/ 1 h 11"/>
                  <a:gd name="T10" fmla="*/ 2 w 58"/>
                  <a:gd name="T11" fmla="*/ 2 h 11"/>
                  <a:gd name="T12" fmla="*/ 0 w 58"/>
                  <a:gd name="T13" fmla="*/ 6 h 11"/>
                  <a:gd name="T14" fmla="*/ 5 w 58"/>
                  <a:gd name="T15" fmla="*/ 10 h 11"/>
                  <a:gd name="T16" fmla="*/ 31 w 58"/>
                  <a:gd name="T17" fmla="*/ 10 h 11"/>
                  <a:gd name="T18" fmla="*/ 54 w 58"/>
                  <a:gd name="T19" fmla="*/ 10 h 11"/>
                  <a:gd name="T20" fmla="*/ 58 w 58"/>
                  <a:gd name="T21" fmla="*/ 5 h 11"/>
                  <a:gd name="T22" fmla="*/ 57 w 58"/>
                  <a:gd name="T23" fmla="*/ 2 h 11"/>
                  <a:gd name="T24" fmla="*/ 54 w 58"/>
                  <a:gd name="T2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1">
                    <a:moveTo>
                      <a:pt x="54" y="1"/>
                    </a:moveTo>
                    <a:cubicBezTo>
                      <a:pt x="46" y="0"/>
                      <a:pt x="39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0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8"/>
                      <a:pt x="3" y="11"/>
                      <a:pt x="5" y="10"/>
                    </a:cubicBezTo>
                    <a:cubicBezTo>
                      <a:pt x="14" y="10"/>
                      <a:pt x="22" y="10"/>
                      <a:pt x="31" y="10"/>
                    </a:cubicBezTo>
                    <a:cubicBezTo>
                      <a:pt x="39" y="10"/>
                      <a:pt x="46" y="9"/>
                      <a:pt x="54" y="10"/>
                    </a:cubicBezTo>
                    <a:cubicBezTo>
                      <a:pt x="56" y="10"/>
                      <a:pt x="58" y="8"/>
                      <a:pt x="58" y="5"/>
                    </a:cubicBezTo>
                    <a:cubicBezTo>
                      <a:pt x="58" y="4"/>
                      <a:pt x="58" y="3"/>
                      <a:pt x="57" y="2"/>
                    </a:cubicBezTo>
                    <a:cubicBezTo>
                      <a:pt x="56" y="1"/>
                      <a:pt x="55" y="1"/>
                      <a:pt x="5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"/>
              <p:cNvSpPr/>
              <p:nvPr/>
            </p:nvSpPr>
            <p:spPr bwMode="auto">
              <a:xfrm>
                <a:off x="3730" y="1689"/>
                <a:ext cx="177" cy="49"/>
              </a:xfrm>
              <a:custGeom>
                <a:avLst/>
                <a:gdLst>
                  <a:gd name="T0" fmla="*/ 62 w 66"/>
                  <a:gd name="T1" fmla="*/ 8 h 18"/>
                  <a:gd name="T2" fmla="*/ 7 w 66"/>
                  <a:gd name="T3" fmla="*/ 0 h 18"/>
                  <a:gd name="T4" fmla="*/ 6 w 66"/>
                  <a:gd name="T5" fmla="*/ 0 h 18"/>
                  <a:gd name="T6" fmla="*/ 3 w 66"/>
                  <a:gd name="T7" fmla="*/ 0 h 18"/>
                  <a:gd name="T8" fmla="*/ 1 w 66"/>
                  <a:gd name="T9" fmla="*/ 3 h 18"/>
                  <a:gd name="T10" fmla="*/ 1 w 66"/>
                  <a:gd name="T11" fmla="*/ 7 h 18"/>
                  <a:gd name="T12" fmla="*/ 4 w 66"/>
                  <a:gd name="T13" fmla="*/ 10 h 18"/>
                  <a:gd name="T14" fmla="*/ 59 w 66"/>
                  <a:gd name="T15" fmla="*/ 18 h 18"/>
                  <a:gd name="T16" fmla="*/ 61 w 66"/>
                  <a:gd name="T17" fmla="*/ 18 h 18"/>
                  <a:gd name="T18" fmla="*/ 63 w 66"/>
                  <a:gd name="T19" fmla="*/ 17 h 18"/>
                  <a:gd name="T20" fmla="*/ 65 w 66"/>
                  <a:gd name="T21" fmla="*/ 14 h 18"/>
                  <a:gd name="T22" fmla="*/ 65 w 66"/>
                  <a:gd name="T23" fmla="*/ 10 h 18"/>
                  <a:gd name="T24" fmla="*/ 62 w 66"/>
                  <a:gd name="T2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8">
                    <a:moveTo>
                      <a:pt x="62" y="8"/>
                    </a:moveTo>
                    <a:cubicBezTo>
                      <a:pt x="44" y="5"/>
                      <a:pt x="25" y="2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2" y="8"/>
                      <a:pt x="3" y="9"/>
                      <a:pt x="4" y="10"/>
                    </a:cubicBezTo>
                    <a:cubicBezTo>
                      <a:pt x="23" y="12"/>
                      <a:pt x="41" y="15"/>
                      <a:pt x="59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2" y="18"/>
                      <a:pt x="63" y="17"/>
                    </a:cubicBezTo>
                    <a:cubicBezTo>
                      <a:pt x="64" y="16"/>
                      <a:pt x="65" y="15"/>
                      <a:pt x="65" y="14"/>
                    </a:cubicBezTo>
                    <a:cubicBezTo>
                      <a:pt x="66" y="13"/>
                      <a:pt x="66" y="11"/>
                      <a:pt x="65" y="10"/>
                    </a:cubicBezTo>
                    <a:cubicBezTo>
                      <a:pt x="64" y="9"/>
                      <a:pt x="63" y="8"/>
                      <a:pt x="6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4049" y="1708"/>
                <a:ext cx="196" cy="27"/>
              </a:xfrm>
              <a:custGeom>
                <a:avLst/>
                <a:gdLst>
                  <a:gd name="T0" fmla="*/ 69 w 73"/>
                  <a:gd name="T1" fmla="*/ 1 h 10"/>
                  <a:gd name="T2" fmla="*/ 53 w 73"/>
                  <a:gd name="T3" fmla="*/ 0 h 10"/>
                  <a:gd name="T4" fmla="*/ 12 w 73"/>
                  <a:gd name="T5" fmla="*/ 1 h 10"/>
                  <a:gd name="T6" fmla="*/ 5 w 73"/>
                  <a:gd name="T7" fmla="*/ 1 h 10"/>
                  <a:gd name="T8" fmla="*/ 0 w 73"/>
                  <a:gd name="T9" fmla="*/ 5 h 10"/>
                  <a:gd name="T10" fmla="*/ 5 w 73"/>
                  <a:gd name="T11" fmla="*/ 10 h 10"/>
                  <a:gd name="T12" fmla="*/ 63 w 73"/>
                  <a:gd name="T13" fmla="*/ 9 h 10"/>
                  <a:gd name="T14" fmla="*/ 69 w 73"/>
                  <a:gd name="T15" fmla="*/ 8 h 10"/>
                  <a:gd name="T16" fmla="*/ 73 w 73"/>
                  <a:gd name="T17" fmla="*/ 4 h 10"/>
                  <a:gd name="T18" fmla="*/ 69 w 73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">
                    <a:moveTo>
                      <a:pt x="69" y="1"/>
                    </a:moveTo>
                    <a:cubicBezTo>
                      <a:pt x="64" y="0"/>
                      <a:pt x="58" y="0"/>
                      <a:pt x="53" y="0"/>
                    </a:cubicBezTo>
                    <a:cubicBezTo>
                      <a:pt x="39" y="0"/>
                      <a:pt x="26" y="1"/>
                      <a:pt x="12" y="1"/>
                    </a:cubicBezTo>
                    <a:cubicBezTo>
                      <a:pt x="9" y="1"/>
                      <a:pt x="7" y="1"/>
                      <a:pt x="5" y="1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4" y="9"/>
                      <a:pt x="44" y="9"/>
                      <a:pt x="63" y="9"/>
                    </a:cubicBezTo>
                    <a:cubicBezTo>
                      <a:pt x="65" y="8"/>
                      <a:pt x="67" y="8"/>
                      <a:pt x="69" y="8"/>
                    </a:cubicBezTo>
                    <a:cubicBezTo>
                      <a:pt x="71" y="8"/>
                      <a:pt x="73" y="7"/>
                      <a:pt x="73" y="4"/>
                    </a:cubicBezTo>
                    <a:cubicBezTo>
                      <a:pt x="73" y="2"/>
                      <a:pt x="71" y="1"/>
                      <a:pt x="6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4328" y="1681"/>
                <a:ext cx="198" cy="30"/>
              </a:xfrm>
              <a:custGeom>
                <a:avLst/>
                <a:gdLst>
                  <a:gd name="T0" fmla="*/ 71 w 74"/>
                  <a:gd name="T1" fmla="*/ 0 h 11"/>
                  <a:gd name="T2" fmla="*/ 66 w 74"/>
                  <a:gd name="T3" fmla="*/ 0 h 11"/>
                  <a:gd name="T4" fmla="*/ 45 w 74"/>
                  <a:gd name="T5" fmla="*/ 0 h 11"/>
                  <a:gd name="T6" fmla="*/ 17 w 74"/>
                  <a:gd name="T7" fmla="*/ 2 h 11"/>
                  <a:gd name="T8" fmla="*/ 4 w 74"/>
                  <a:gd name="T9" fmla="*/ 2 h 11"/>
                  <a:gd name="T10" fmla="*/ 0 w 74"/>
                  <a:gd name="T11" fmla="*/ 6 h 11"/>
                  <a:gd name="T12" fmla="*/ 4 w 74"/>
                  <a:gd name="T13" fmla="*/ 11 h 11"/>
                  <a:gd name="T14" fmla="*/ 63 w 74"/>
                  <a:gd name="T15" fmla="*/ 8 h 11"/>
                  <a:gd name="T16" fmla="*/ 71 w 74"/>
                  <a:gd name="T17" fmla="*/ 7 h 11"/>
                  <a:gd name="T18" fmla="*/ 74 w 74"/>
                  <a:gd name="T19" fmla="*/ 4 h 11"/>
                  <a:gd name="T20" fmla="*/ 71 w 74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1">
                    <a:moveTo>
                      <a:pt x="71" y="0"/>
                    </a:moveTo>
                    <a:cubicBezTo>
                      <a:pt x="69" y="0"/>
                      <a:pt x="67" y="0"/>
                      <a:pt x="66" y="0"/>
                    </a:cubicBezTo>
                    <a:cubicBezTo>
                      <a:pt x="59" y="0"/>
                      <a:pt x="52" y="0"/>
                      <a:pt x="45" y="0"/>
                    </a:cubicBezTo>
                    <a:cubicBezTo>
                      <a:pt x="36" y="1"/>
                      <a:pt x="26" y="1"/>
                      <a:pt x="17" y="2"/>
                    </a:cubicBezTo>
                    <a:cubicBezTo>
                      <a:pt x="13" y="2"/>
                      <a:pt x="8" y="2"/>
                      <a:pt x="4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4" y="11"/>
                    </a:cubicBezTo>
                    <a:cubicBezTo>
                      <a:pt x="24" y="10"/>
                      <a:pt x="43" y="9"/>
                      <a:pt x="63" y="8"/>
                    </a:cubicBezTo>
                    <a:cubicBezTo>
                      <a:pt x="65" y="8"/>
                      <a:pt x="68" y="8"/>
                      <a:pt x="71" y="7"/>
                    </a:cubicBezTo>
                    <a:cubicBezTo>
                      <a:pt x="73" y="7"/>
                      <a:pt x="74" y="6"/>
                      <a:pt x="74" y="4"/>
                    </a:cubicBezTo>
                    <a:cubicBezTo>
                      <a:pt x="74" y="2"/>
                      <a:pt x="73" y="0"/>
                      <a:pt x="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0"/>
              <p:cNvSpPr/>
              <p:nvPr/>
            </p:nvSpPr>
            <p:spPr bwMode="auto">
              <a:xfrm>
                <a:off x="4534" y="1732"/>
                <a:ext cx="24" cy="156"/>
              </a:xfrm>
              <a:custGeom>
                <a:avLst/>
                <a:gdLst>
                  <a:gd name="T0" fmla="*/ 5 w 9"/>
                  <a:gd name="T1" fmla="*/ 0 h 58"/>
                  <a:gd name="T2" fmla="*/ 1 w 9"/>
                  <a:gd name="T3" fmla="*/ 3 h 58"/>
                  <a:gd name="T4" fmla="*/ 0 w 9"/>
                  <a:gd name="T5" fmla="*/ 55 h 58"/>
                  <a:gd name="T6" fmla="*/ 4 w 9"/>
                  <a:gd name="T7" fmla="*/ 58 h 58"/>
                  <a:gd name="T8" fmla="*/ 7 w 9"/>
                  <a:gd name="T9" fmla="*/ 55 h 58"/>
                  <a:gd name="T10" fmla="*/ 8 w 9"/>
                  <a:gd name="T11" fmla="*/ 3 h 58"/>
                  <a:gd name="T12" fmla="*/ 5 w 9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8">
                    <a:moveTo>
                      <a:pt x="5" y="0"/>
                    </a:moveTo>
                    <a:cubicBezTo>
                      <a:pt x="3" y="0"/>
                      <a:pt x="1" y="1"/>
                      <a:pt x="1" y="3"/>
                    </a:cubicBezTo>
                    <a:cubicBezTo>
                      <a:pt x="1" y="20"/>
                      <a:pt x="0" y="37"/>
                      <a:pt x="0" y="55"/>
                    </a:cubicBezTo>
                    <a:cubicBezTo>
                      <a:pt x="0" y="56"/>
                      <a:pt x="2" y="58"/>
                      <a:pt x="4" y="58"/>
                    </a:cubicBezTo>
                    <a:cubicBezTo>
                      <a:pt x="5" y="58"/>
                      <a:pt x="7" y="56"/>
                      <a:pt x="7" y="55"/>
                    </a:cubicBezTo>
                    <a:cubicBezTo>
                      <a:pt x="8" y="37"/>
                      <a:pt x="8" y="20"/>
                      <a:pt x="8" y="3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1"/>
              <p:cNvSpPr/>
              <p:nvPr/>
            </p:nvSpPr>
            <p:spPr bwMode="auto">
              <a:xfrm>
                <a:off x="4542" y="1961"/>
                <a:ext cx="22" cy="161"/>
              </a:xfrm>
              <a:custGeom>
                <a:avLst/>
                <a:gdLst>
                  <a:gd name="T0" fmla="*/ 3 w 8"/>
                  <a:gd name="T1" fmla="*/ 1 h 60"/>
                  <a:gd name="T2" fmla="*/ 2 w 8"/>
                  <a:gd name="T3" fmla="*/ 0 h 60"/>
                  <a:gd name="T4" fmla="*/ 0 w 8"/>
                  <a:gd name="T5" fmla="*/ 2 h 60"/>
                  <a:gd name="T6" fmla="*/ 2 w 8"/>
                  <a:gd name="T7" fmla="*/ 35 h 60"/>
                  <a:gd name="T8" fmla="*/ 4 w 8"/>
                  <a:gd name="T9" fmla="*/ 58 h 60"/>
                  <a:gd name="T10" fmla="*/ 6 w 8"/>
                  <a:gd name="T11" fmla="*/ 60 h 60"/>
                  <a:gd name="T12" fmla="*/ 8 w 8"/>
                  <a:gd name="T13" fmla="*/ 58 h 60"/>
                  <a:gd name="T14" fmla="*/ 6 w 8"/>
                  <a:gd name="T15" fmla="*/ 30 h 60"/>
                  <a:gd name="T16" fmla="*/ 6 w 8"/>
                  <a:gd name="T17" fmla="*/ 27 h 60"/>
                  <a:gd name="T18" fmla="*/ 5 w 8"/>
                  <a:gd name="T19" fmla="*/ 19 h 60"/>
                  <a:gd name="T20" fmla="*/ 4 w 8"/>
                  <a:gd name="T21" fmla="*/ 2 h 60"/>
                  <a:gd name="T22" fmla="*/ 3 w 8"/>
                  <a:gd name="T23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0">
                    <a:moveTo>
                      <a:pt x="3" y="1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13"/>
                      <a:pt x="2" y="24"/>
                      <a:pt x="2" y="35"/>
                    </a:cubicBezTo>
                    <a:cubicBezTo>
                      <a:pt x="3" y="43"/>
                      <a:pt x="3" y="50"/>
                      <a:pt x="4" y="58"/>
                    </a:cubicBezTo>
                    <a:cubicBezTo>
                      <a:pt x="4" y="59"/>
                      <a:pt x="5" y="60"/>
                      <a:pt x="6" y="60"/>
                    </a:cubicBezTo>
                    <a:cubicBezTo>
                      <a:pt x="7" y="60"/>
                      <a:pt x="8" y="59"/>
                      <a:pt x="8" y="58"/>
                    </a:cubicBezTo>
                    <a:cubicBezTo>
                      <a:pt x="7" y="49"/>
                      <a:pt x="7" y="39"/>
                      <a:pt x="6" y="30"/>
                    </a:cubicBezTo>
                    <a:cubicBezTo>
                      <a:pt x="6" y="29"/>
                      <a:pt x="6" y="28"/>
                      <a:pt x="6" y="27"/>
                    </a:cubicBezTo>
                    <a:cubicBezTo>
                      <a:pt x="6" y="24"/>
                      <a:pt x="6" y="22"/>
                      <a:pt x="5" y="19"/>
                    </a:cubicBezTo>
                    <a:cubicBezTo>
                      <a:pt x="5" y="14"/>
                      <a:pt x="4" y="8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2"/>
              <p:cNvSpPr/>
              <p:nvPr/>
            </p:nvSpPr>
            <p:spPr bwMode="auto">
              <a:xfrm>
                <a:off x="4526" y="2203"/>
                <a:ext cx="48" cy="118"/>
              </a:xfrm>
              <a:custGeom>
                <a:avLst/>
                <a:gdLst>
                  <a:gd name="T0" fmla="*/ 6 w 18"/>
                  <a:gd name="T1" fmla="*/ 38 h 44"/>
                  <a:gd name="T2" fmla="*/ 8 w 18"/>
                  <a:gd name="T3" fmla="*/ 42 h 44"/>
                  <a:gd name="T4" fmla="*/ 12 w 18"/>
                  <a:gd name="T5" fmla="*/ 44 h 44"/>
                  <a:gd name="T6" fmla="*/ 16 w 18"/>
                  <a:gd name="T7" fmla="*/ 42 h 44"/>
                  <a:gd name="T8" fmla="*/ 18 w 18"/>
                  <a:gd name="T9" fmla="*/ 38 h 44"/>
                  <a:gd name="T10" fmla="*/ 15 w 18"/>
                  <a:gd name="T11" fmla="*/ 22 h 44"/>
                  <a:gd name="T12" fmla="*/ 13 w 18"/>
                  <a:gd name="T13" fmla="*/ 14 h 44"/>
                  <a:gd name="T14" fmla="*/ 11 w 18"/>
                  <a:gd name="T15" fmla="*/ 4 h 44"/>
                  <a:gd name="T16" fmla="*/ 6 w 18"/>
                  <a:gd name="T17" fmla="*/ 0 h 44"/>
                  <a:gd name="T18" fmla="*/ 4 w 18"/>
                  <a:gd name="T19" fmla="*/ 0 h 44"/>
                  <a:gd name="T20" fmla="*/ 1 w 18"/>
                  <a:gd name="T21" fmla="*/ 6 h 44"/>
                  <a:gd name="T22" fmla="*/ 3 w 18"/>
                  <a:gd name="T23" fmla="*/ 14 h 44"/>
                  <a:gd name="T24" fmla="*/ 4 w 18"/>
                  <a:gd name="T25" fmla="*/ 19 h 44"/>
                  <a:gd name="T26" fmla="*/ 6 w 18"/>
                  <a:gd name="T27" fmla="*/ 30 h 44"/>
                  <a:gd name="T28" fmla="*/ 6 w 18"/>
                  <a:gd name="T29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44">
                    <a:moveTo>
                      <a:pt x="6" y="38"/>
                    </a:moveTo>
                    <a:cubicBezTo>
                      <a:pt x="7" y="40"/>
                      <a:pt x="7" y="41"/>
                      <a:pt x="8" y="42"/>
                    </a:cubicBezTo>
                    <a:cubicBezTo>
                      <a:pt x="9" y="43"/>
                      <a:pt x="11" y="44"/>
                      <a:pt x="12" y="44"/>
                    </a:cubicBezTo>
                    <a:cubicBezTo>
                      <a:pt x="13" y="44"/>
                      <a:pt x="15" y="43"/>
                      <a:pt x="16" y="42"/>
                    </a:cubicBezTo>
                    <a:cubicBezTo>
                      <a:pt x="17" y="41"/>
                      <a:pt x="18" y="40"/>
                      <a:pt x="18" y="38"/>
                    </a:cubicBezTo>
                    <a:cubicBezTo>
                      <a:pt x="17" y="33"/>
                      <a:pt x="16" y="27"/>
                      <a:pt x="15" y="22"/>
                    </a:cubicBezTo>
                    <a:cubicBezTo>
                      <a:pt x="14" y="19"/>
                      <a:pt x="14" y="17"/>
                      <a:pt x="13" y="14"/>
                    </a:cubicBezTo>
                    <a:cubicBezTo>
                      <a:pt x="13" y="11"/>
                      <a:pt x="12" y="7"/>
                      <a:pt x="11" y="4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2" y="9"/>
                      <a:pt x="2" y="12"/>
                      <a:pt x="3" y="14"/>
                    </a:cubicBezTo>
                    <a:cubicBezTo>
                      <a:pt x="3" y="16"/>
                      <a:pt x="4" y="18"/>
                      <a:pt x="4" y="19"/>
                    </a:cubicBezTo>
                    <a:cubicBezTo>
                      <a:pt x="5" y="23"/>
                      <a:pt x="5" y="27"/>
                      <a:pt x="6" y="30"/>
                    </a:cubicBezTo>
                    <a:cubicBezTo>
                      <a:pt x="6" y="33"/>
                      <a:pt x="6" y="36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3"/>
              <p:cNvSpPr/>
              <p:nvPr/>
            </p:nvSpPr>
            <p:spPr bwMode="auto">
              <a:xfrm>
                <a:off x="4540" y="2397"/>
                <a:ext cx="45" cy="137"/>
              </a:xfrm>
              <a:custGeom>
                <a:avLst/>
                <a:gdLst>
                  <a:gd name="T0" fmla="*/ 16 w 17"/>
                  <a:gd name="T1" fmla="*/ 27 h 51"/>
                  <a:gd name="T2" fmla="*/ 14 w 17"/>
                  <a:gd name="T3" fmla="*/ 17 h 51"/>
                  <a:gd name="T4" fmla="*/ 12 w 17"/>
                  <a:gd name="T5" fmla="*/ 5 h 51"/>
                  <a:gd name="T6" fmla="*/ 9 w 17"/>
                  <a:gd name="T7" fmla="*/ 1 h 51"/>
                  <a:gd name="T8" fmla="*/ 6 w 17"/>
                  <a:gd name="T9" fmla="*/ 0 h 51"/>
                  <a:gd name="T10" fmla="*/ 5 w 17"/>
                  <a:gd name="T11" fmla="*/ 1 h 51"/>
                  <a:gd name="T12" fmla="*/ 1 w 17"/>
                  <a:gd name="T13" fmla="*/ 3 h 51"/>
                  <a:gd name="T14" fmla="*/ 0 w 17"/>
                  <a:gd name="T15" fmla="*/ 8 h 51"/>
                  <a:gd name="T16" fmla="*/ 3 w 17"/>
                  <a:gd name="T17" fmla="*/ 21 h 51"/>
                  <a:gd name="T18" fmla="*/ 5 w 17"/>
                  <a:gd name="T19" fmla="*/ 45 h 51"/>
                  <a:gd name="T20" fmla="*/ 7 w 17"/>
                  <a:gd name="T21" fmla="*/ 50 h 51"/>
                  <a:gd name="T22" fmla="*/ 11 w 17"/>
                  <a:gd name="T23" fmla="*/ 51 h 51"/>
                  <a:gd name="T24" fmla="*/ 17 w 17"/>
                  <a:gd name="T25" fmla="*/ 45 h 51"/>
                  <a:gd name="T26" fmla="*/ 16 w 17"/>
                  <a:gd name="T27" fmla="*/ 36 h 51"/>
                  <a:gd name="T28" fmla="*/ 16 w 17"/>
                  <a:gd name="T29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1">
                    <a:moveTo>
                      <a:pt x="16" y="27"/>
                    </a:moveTo>
                    <a:cubicBezTo>
                      <a:pt x="15" y="24"/>
                      <a:pt x="15" y="21"/>
                      <a:pt x="14" y="17"/>
                    </a:cubicBezTo>
                    <a:cubicBezTo>
                      <a:pt x="13" y="13"/>
                      <a:pt x="13" y="9"/>
                      <a:pt x="12" y="5"/>
                    </a:cubicBezTo>
                    <a:cubicBezTo>
                      <a:pt x="12" y="3"/>
                      <a:pt x="10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1" y="12"/>
                      <a:pt x="2" y="16"/>
                      <a:pt x="3" y="21"/>
                    </a:cubicBezTo>
                    <a:cubicBezTo>
                      <a:pt x="4" y="29"/>
                      <a:pt x="5" y="37"/>
                      <a:pt x="5" y="45"/>
                    </a:cubicBezTo>
                    <a:cubicBezTo>
                      <a:pt x="5" y="47"/>
                      <a:pt x="6" y="48"/>
                      <a:pt x="7" y="50"/>
                    </a:cubicBezTo>
                    <a:cubicBezTo>
                      <a:pt x="8" y="51"/>
                      <a:pt x="9" y="51"/>
                      <a:pt x="11" y="51"/>
                    </a:cubicBezTo>
                    <a:cubicBezTo>
                      <a:pt x="14" y="51"/>
                      <a:pt x="17" y="49"/>
                      <a:pt x="17" y="45"/>
                    </a:cubicBezTo>
                    <a:cubicBezTo>
                      <a:pt x="17" y="42"/>
                      <a:pt x="16" y="39"/>
                      <a:pt x="16" y="36"/>
                    </a:cubicBezTo>
                    <a:cubicBezTo>
                      <a:pt x="16" y="33"/>
                      <a:pt x="16" y="30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4"/>
              <p:cNvSpPr/>
              <p:nvPr/>
            </p:nvSpPr>
            <p:spPr bwMode="auto">
              <a:xfrm>
                <a:off x="4282" y="2563"/>
                <a:ext cx="193" cy="30"/>
              </a:xfrm>
              <a:custGeom>
                <a:avLst/>
                <a:gdLst>
                  <a:gd name="T0" fmla="*/ 67 w 72"/>
                  <a:gd name="T1" fmla="*/ 0 h 11"/>
                  <a:gd name="T2" fmla="*/ 67 w 72"/>
                  <a:gd name="T3" fmla="*/ 0 h 11"/>
                  <a:gd name="T4" fmla="*/ 5 w 72"/>
                  <a:gd name="T5" fmla="*/ 1 h 11"/>
                  <a:gd name="T6" fmla="*/ 0 w 72"/>
                  <a:gd name="T7" fmla="*/ 6 h 11"/>
                  <a:gd name="T8" fmla="*/ 5 w 72"/>
                  <a:gd name="T9" fmla="*/ 10 h 11"/>
                  <a:gd name="T10" fmla="*/ 67 w 72"/>
                  <a:gd name="T11" fmla="*/ 10 h 11"/>
                  <a:gd name="T12" fmla="*/ 72 w 72"/>
                  <a:gd name="T13" fmla="*/ 5 h 11"/>
                  <a:gd name="T14" fmla="*/ 67 w 7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1"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46" y="0"/>
                      <a:pt x="25" y="0"/>
                      <a:pt x="5" y="1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5" y="11"/>
                      <a:pt x="46" y="10"/>
                      <a:pt x="67" y="10"/>
                    </a:cubicBezTo>
                    <a:cubicBezTo>
                      <a:pt x="70" y="10"/>
                      <a:pt x="72" y="8"/>
                      <a:pt x="72" y="5"/>
                    </a:cubicBezTo>
                    <a:cubicBezTo>
                      <a:pt x="72" y="2"/>
                      <a:pt x="70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5"/>
              <p:cNvSpPr/>
              <p:nvPr/>
            </p:nvSpPr>
            <p:spPr bwMode="auto">
              <a:xfrm>
                <a:off x="3934" y="2590"/>
                <a:ext cx="241" cy="30"/>
              </a:xfrm>
              <a:custGeom>
                <a:avLst/>
                <a:gdLst>
                  <a:gd name="T0" fmla="*/ 85 w 90"/>
                  <a:gd name="T1" fmla="*/ 2 h 11"/>
                  <a:gd name="T2" fmla="*/ 51 w 90"/>
                  <a:gd name="T3" fmla="*/ 1 h 11"/>
                  <a:gd name="T4" fmla="*/ 18 w 90"/>
                  <a:gd name="T5" fmla="*/ 1 h 11"/>
                  <a:gd name="T6" fmla="*/ 4 w 90"/>
                  <a:gd name="T7" fmla="*/ 0 h 11"/>
                  <a:gd name="T8" fmla="*/ 4 w 90"/>
                  <a:gd name="T9" fmla="*/ 0 h 11"/>
                  <a:gd name="T10" fmla="*/ 0 w 90"/>
                  <a:gd name="T11" fmla="*/ 5 h 11"/>
                  <a:gd name="T12" fmla="*/ 1 w 90"/>
                  <a:gd name="T13" fmla="*/ 8 h 11"/>
                  <a:gd name="T14" fmla="*/ 4 w 90"/>
                  <a:gd name="T15" fmla="*/ 9 h 11"/>
                  <a:gd name="T16" fmla="*/ 34 w 90"/>
                  <a:gd name="T17" fmla="*/ 10 h 11"/>
                  <a:gd name="T18" fmla="*/ 66 w 90"/>
                  <a:gd name="T19" fmla="*/ 11 h 11"/>
                  <a:gd name="T20" fmla="*/ 85 w 90"/>
                  <a:gd name="T21" fmla="*/ 11 h 11"/>
                  <a:gd name="T22" fmla="*/ 90 w 90"/>
                  <a:gd name="T23" fmla="*/ 7 h 11"/>
                  <a:gd name="T24" fmla="*/ 85 w 90"/>
                  <a:gd name="T2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11">
                    <a:moveTo>
                      <a:pt x="85" y="2"/>
                    </a:moveTo>
                    <a:cubicBezTo>
                      <a:pt x="74" y="1"/>
                      <a:pt x="62" y="1"/>
                      <a:pt x="51" y="1"/>
                    </a:cubicBezTo>
                    <a:cubicBezTo>
                      <a:pt x="40" y="1"/>
                      <a:pt x="29" y="1"/>
                      <a:pt x="18" y="1"/>
                    </a:cubicBezTo>
                    <a:cubicBezTo>
                      <a:pt x="14" y="1"/>
                      <a:pt x="9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14" y="10"/>
                      <a:pt x="24" y="10"/>
                      <a:pt x="34" y="10"/>
                    </a:cubicBezTo>
                    <a:cubicBezTo>
                      <a:pt x="45" y="11"/>
                      <a:pt x="55" y="11"/>
                      <a:pt x="66" y="11"/>
                    </a:cubicBezTo>
                    <a:cubicBezTo>
                      <a:pt x="72" y="11"/>
                      <a:pt x="79" y="11"/>
                      <a:pt x="85" y="11"/>
                    </a:cubicBezTo>
                    <a:cubicBezTo>
                      <a:pt x="88" y="11"/>
                      <a:pt x="90" y="9"/>
                      <a:pt x="90" y="7"/>
                    </a:cubicBezTo>
                    <a:cubicBezTo>
                      <a:pt x="90" y="4"/>
                      <a:pt x="88" y="2"/>
                      <a:pt x="8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6"/>
              <p:cNvSpPr/>
              <p:nvPr/>
            </p:nvSpPr>
            <p:spPr bwMode="auto">
              <a:xfrm>
                <a:off x="3628" y="2585"/>
                <a:ext cx="217" cy="40"/>
              </a:xfrm>
              <a:custGeom>
                <a:avLst/>
                <a:gdLst>
                  <a:gd name="T0" fmla="*/ 75 w 81"/>
                  <a:gd name="T1" fmla="*/ 3 h 15"/>
                  <a:gd name="T2" fmla="*/ 38 w 81"/>
                  <a:gd name="T3" fmla="*/ 1 h 15"/>
                  <a:gd name="T4" fmla="*/ 6 w 81"/>
                  <a:gd name="T5" fmla="*/ 0 h 15"/>
                  <a:gd name="T6" fmla="*/ 0 w 81"/>
                  <a:gd name="T7" fmla="*/ 6 h 15"/>
                  <a:gd name="T8" fmla="*/ 6 w 81"/>
                  <a:gd name="T9" fmla="*/ 12 h 15"/>
                  <a:gd name="T10" fmla="*/ 75 w 81"/>
                  <a:gd name="T11" fmla="*/ 15 h 15"/>
                  <a:gd name="T12" fmla="*/ 81 w 81"/>
                  <a:gd name="T13" fmla="*/ 9 h 15"/>
                  <a:gd name="T14" fmla="*/ 75 w 81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">
                    <a:moveTo>
                      <a:pt x="75" y="3"/>
                    </a:moveTo>
                    <a:cubicBezTo>
                      <a:pt x="63" y="2"/>
                      <a:pt x="51" y="2"/>
                      <a:pt x="38" y="1"/>
                    </a:cubicBezTo>
                    <a:cubicBezTo>
                      <a:pt x="28" y="1"/>
                      <a:pt x="17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29" y="13"/>
                      <a:pt x="52" y="14"/>
                      <a:pt x="75" y="15"/>
                    </a:cubicBezTo>
                    <a:cubicBezTo>
                      <a:pt x="79" y="15"/>
                      <a:pt x="81" y="12"/>
                      <a:pt x="81" y="9"/>
                    </a:cubicBezTo>
                    <a:cubicBezTo>
                      <a:pt x="81" y="6"/>
                      <a:pt x="79" y="3"/>
                      <a:pt x="7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7"/>
              <p:cNvSpPr/>
              <p:nvPr/>
            </p:nvSpPr>
            <p:spPr bwMode="auto">
              <a:xfrm>
                <a:off x="3365" y="2598"/>
                <a:ext cx="204" cy="33"/>
              </a:xfrm>
              <a:custGeom>
                <a:avLst/>
                <a:gdLst>
                  <a:gd name="T0" fmla="*/ 72 w 76"/>
                  <a:gd name="T1" fmla="*/ 0 h 12"/>
                  <a:gd name="T2" fmla="*/ 72 w 76"/>
                  <a:gd name="T3" fmla="*/ 0 h 12"/>
                  <a:gd name="T4" fmla="*/ 55 w 76"/>
                  <a:gd name="T5" fmla="*/ 1 h 12"/>
                  <a:gd name="T6" fmla="*/ 39 w 76"/>
                  <a:gd name="T7" fmla="*/ 2 h 12"/>
                  <a:gd name="T8" fmla="*/ 9 w 76"/>
                  <a:gd name="T9" fmla="*/ 2 h 12"/>
                  <a:gd name="T10" fmla="*/ 5 w 76"/>
                  <a:gd name="T11" fmla="*/ 2 h 12"/>
                  <a:gd name="T12" fmla="*/ 0 w 76"/>
                  <a:gd name="T13" fmla="*/ 6 h 12"/>
                  <a:gd name="T14" fmla="*/ 5 w 76"/>
                  <a:gd name="T15" fmla="*/ 11 h 12"/>
                  <a:gd name="T16" fmla="*/ 21 w 76"/>
                  <a:gd name="T17" fmla="*/ 11 h 12"/>
                  <a:gd name="T18" fmla="*/ 36 w 76"/>
                  <a:gd name="T19" fmla="*/ 11 h 12"/>
                  <a:gd name="T20" fmla="*/ 53 w 76"/>
                  <a:gd name="T21" fmla="*/ 11 h 12"/>
                  <a:gd name="T22" fmla="*/ 68 w 76"/>
                  <a:gd name="T23" fmla="*/ 10 h 12"/>
                  <a:gd name="T24" fmla="*/ 72 w 76"/>
                  <a:gd name="T25" fmla="*/ 9 h 12"/>
                  <a:gd name="T26" fmla="*/ 75 w 76"/>
                  <a:gd name="T27" fmla="*/ 8 h 12"/>
                  <a:gd name="T28" fmla="*/ 76 w 76"/>
                  <a:gd name="T29" fmla="*/ 5 h 12"/>
                  <a:gd name="T30" fmla="*/ 75 w 76"/>
                  <a:gd name="T31" fmla="*/ 1 h 12"/>
                  <a:gd name="T32" fmla="*/ 72 w 76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2">
                    <a:moveTo>
                      <a:pt x="72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6" y="0"/>
                      <a:pt x="61" y="1"/>
                      <a:pt x="55" y="1"/>
                    </a:cubicBezTo>
                    <a:cubicBezTo>
                      <a:pt x="50" y="1"/>
                      <a:pt x="45" y="2"/>
                      <a:pt x="39" y="2"/>
                    </a:cubicBezTo>
                    <a:cubicBezTo>
                      <a:pt x="29" y="2"/>
                      <a:pt x="19" y="2"/>
                      <a:pt x="9" y="2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10" y="11"/>
                      <a:pt x="16" y="11"/>
                      <a:pt x="21" y="11"/>
                    </a:cubicBezTo>
                    <a:cubicBezTo>
                      <a:pt x="26" y="11"/>
                      <a:pt x="31" y="12"/>
                      <a:pt x="36" y="11"/>
                    </a:cubicBezTo>
                    <a:cubicBezTo>
                      <a:pt x="42" y="11"/>
                      <a:pt x="47" y="11"/>
                      <a:pt x="53" y="11"/>
                    </a:cubicBezTo>
                    <a:cubicBezTo>
                      <a:pt x="58" y="10"/>
                      <a:pt x="63" y="10"/>
                      <a:pt x="68" y="10"/>
                    </a:cubicBezTo>
                    <a:cubicBezTo>
                      <a:pt x="69" y="9"/>
                      <a:pt x="71" y="9"/>
                      <a:pt x="72" y="9"/>
                    </a:cubicBezTo>
                    <a:cubicBezTo>
                      <a:pt x="73" y="9"/>
                      <a:pt x="74" y="9"/>
                      <a:pt x="75" y="8"/>
                    </a:cubicBezTo>
                    <a:cubicBezTo>
                      <a:pt x="76" y="7"/>
                      <a:pt x="76" y="6"/>
                      <a:pt x="76" y="5"/>
                    </a:cubicBezTo>
                    <a:cubicBezTo>
                      <a:pt x="76" y="3"/>
                      <a:pt x="76" y="2"/>
                      <a:pt x="75" y="1"/>
                    </a:cubicBezTo>
                    <a:cubicBezTo>
                      <a:pt x="74" y="1"/>
                      <a:pt x="73" y="0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8"/>
              <p:cNvSpPr/>
              <p:nvPr/>
            </p:nvSpPr>
            <p:spPr bwMode="auto">
              <a:xfrm>
                <a:off x="3132" y="2606"/>
                <a:ext cx="188" cy="33"/>
              </a:xfrm>
              <a:custGeom>
                <a:avLst/>
                <a:gdLst>
                  <a:gd name="T0" fmla="*/ 65 w 70"/>
                  <a:gd name="T1" fmla="*/ 0 h 12"/>
                  <a:gd name="T2" fmla="*/ 64 w 70"/>
                  <a:gd name="T3" fmla="*/ 0 h 12"/>
                  <a:gd name="T4" fmla="*/ 32 w 70"/>
                  <a:gd name="T5" fmla="*/ 1 h 12"/>
                  <a:gd name="T6" fmla="*/ 5 w 70"/>
                  <a:gd name="T7" fmla="*/ 3 h 12"/>
                  <a:gd name="T8" fmla="*/ 1 w 70"/>
                  <a:gd name="T9" fmla="*/ 5 h 12"/>
                  <a:gd name="T10" fmla="*/ 0 w 70"/>
                  <a:gd name="T11" fmla="*/ 8 h 12"/>
                  <a:gd name="T12" fmla="*/ 5 w 70"/>
                  <a:gd name="T13" fmla="*/ 12 h 12"/>
                  <a:gd name="T14" fmla="*/ 32 w 70"/>
                  <a:gd name="T15" fmla="*/ 12 h 12"/>
                  <a:gd name="T16" fmla="*/ 64 w 70"/>
                  <a:gd name="T17" fmla="*/ 10 h 12"/>
                  <a:gd name="T18" fmla="*/ 70 w 70"/>
                  <a:gd name="T19" fmla="*/ 5 h 12"/>
                  <a:gd name="T20" fmla="*/ 65 w 70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2">
                    <a:moveTo>
                      <a:pt x="65" y="0"/>
                    </a:moveTo>
                    <a:cubicBezTo>
                      <a:pt x="65" y="0"/>
                      <a:pt x="65" y="0"/>
                      <a:pt x="64" y="0"/>
                    </a:cubicBezTo>
                    <a:cubicBezTo>
                      <a:pt x="54" y="0"/>
                      <a:pt x="43" y="1"/>
                      <a:pt x="32" y="1"/>
                    </a:cubicBezTo>
                    <a:cubicBezTo>
                      <a:pt x="23" y="2"/>
                      <a:pt x="14" y="3"/>
                      <a:pt x="5" y="3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14" y="12"/>
                      <a:pt x="23" y="12"/>
                      <a:pt x="32" y="12"/>
                    </a:cubicBezTo>
                    <a:cubicBezTo>
                      <a:pt x="43" y="11"/>
                      <a:pt x="54" y="11"/>
                      <a:pt x="64" y="10"/>
                    </a:cubicBezTo>
                    <a:cubicBezTo>
                      <a:pt x="67" y="10"/>
                      <a:pt x="70" y="8"/>
                      <a:pt x="70" y="5"/>
                    </a:cubicBezTo>
                    <a:cubicBezTo>
                      <a:pt x="70" y="2"/>
                      <a:pt x="68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9"/>
              <p:cNvSpPr/>
              <p:nvPr/>
            </p:nvSpPr>
            <p:spPr bwMode="auto">
              <a:xfrm>
                <a:off x="3103" y="1746"/>
                <a:ext cx="24" cy="183"/>
              </a:xfrm>
              <a:custGeom>
                <a:avLst/>
                <a:gdLst>
                  <a:gd name="T0" fmla="*/ 0 w 9"/>
                  <a:gd name="T1" fmla="*/ 4 h 68"/>
                  <a:gd name="T2" fmla="*/ 1 w 9"/>
                  <a:gd name="T3" fmla="*/ 63 h 68"/>
                  <a:gd name="T4" fmla="*/ 1 w 9"/>
                  <a:gd name="T5" fmla="*/ 65 h 68"/>
                  <a:gd name="T6" fmla="*/ 5 w 9"/>
                  <a:gd name="T7" fmla="*/ 68 h 68"/>
                  <a:gd name="T8" fmla="*/ 8 w 9"/>
                  <a:gd name="T9" fmla="*/ 65 h 68"/>
                  <a:gd name="T10" fmla="*/ 8 w 9"/>
                  <a:gd name="T11" fmla="*/ 37 h 68"/>
                  <a:gd name="T12" fmla="*/ 8 w 9"/>
                  <a:gd name="T13" fmla="*/ 8 h 68"/>
                  <a:gd name="T14" fmla="*/ 8 w 9"/>
                  <a:gd name="T15" fmla="*/ 4 h 68"/>
                  <a:gd name="T16" fmla="*/ 4 w 9"/>
                  <a:gd name="T17" fmla="*/ 0 h 68"/>
                  <a:gd name="T18" fmla="*/ 0 w 9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8">
                    <a:moveTo>
                      <a:pt x="0" y="4"/>
                    </a:moveTo>
                    <a:cubicBezTo>
                      <a:pt x="0" y="24"/>
                      <a:pt x="1" y="43"/>
                      <a:pt x="1" y="63"/>
                    </a:cubicBezTo>
                    <a:cubicBezTo>
                      <a:pt x="1" y="63"/>
                      <a:pt x="1" y="64"/>
                      <a:pt x="1" y="65"/>
                    </a:cubicBezTo>
                    <a:cubicBezTo>
                      <a:pt x="1" y="67"/>
                      <a:pt x="3" y="68"/>
                      <a:pt x="5" y="68"/>
                    </a:cubicBezTo>
                    <a:cubicBezTo>
                      <a:pt x="7" y="68"/>
                      <a:pt x="8" y="67"/>
                      <a:pt x="8" y="65"/>
                    </a:cubicBezTo>
                    <a:cubicBezTo>
                      <a:pt x="9" y="56"/>
                      <a:pt x="8" y="46"/>
                      <a:pt x="8" y="37"/>
                    </a:cubicBezTo>
                    <a:cubicBezTo>
                      <a:pt x="8" y="28"/>
                      <a:pt x="8" y="18"/>
                      <a:pt x="8" y="8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0"/>
              <p:cNvSpPr/>
              <p:nvPr/>
            </p:nvSpPr>
            <p:spPr bwMode="auto">
              <a:xfrm>
                <a:off x="3095" y="2028"/>
                <a:ext cx="35" cy="188"/>
              </a:xfrm>
              <a:custGeom>
                <a:avLst/>
                <a:gdLst>
                  <a:gd name="T0" fmla="*/ 11 w 13"/>
                  <a:gd name="T1" fmla="*/ 26 h 70"/>
                  <a:gd name="T2" fmla="*/ 9 w 13"/>
                  <a:gd name="T3" fmla="*/ 8 h 70"/>
                  <a:gd name="T4" fmla="*/ 9 w 13"/>
                  <a:gd name="T5" fmla="*/ 4 h 70"/>
                  <a:gd name="T6" fmla="*/ 8 w 13"/>
                  <a:gd name="T7" fmla="*/ 1 h 70"/>
                  <a:gd name="T8" fmla="*/ 5 w 13"/>
                  <a:gd name="T9" fmla="*/ 0 h 70"/>
                  <a:gd name="T10" fmla="*/ 2 w 13"/>
                  <a:gd name="T11" fmla="*/ 1 h 70"/>
                  <a:gd name="T12" fmla="*/ 0 w 13"/>
                  <a:gd name="T13" fmla="*/ 4 h 70"/>
                  <a:gd name="T14" fmla="*/ 3 w 13"/>
                  <a:gd name="T15" fmla="*/ 37 h 70"/>
                  <a:gd name="T16" fmla="*/ 5 w 13"/>
                  <a:gd name="T17" fmla="*/ 65 h 70"/>
                  <a:gd name="T18" fmla="*/ 5 w 13"/>
                  <a:gd name="T19" fmla="*/ 66 h 70"/>
                  <a:gd name="T20" fmla="*/ 9 w 13"/>
                  <a:gd name="T21" fmla="*/ 70 h 70"/>
                  <a:gd name="T22" fmla="*/ 13 w 13"/>
                  <a:gd name="T23" fmla="*/ 66 h 70"/>
                  <a:gd name="T24" fmla="*/ 12 w 13"/>
                  <a:gd name="T25" fmla="*/ 39 h 70"/>
                  <a:gd name="T26" fmla="*/ 11 w 13"/>
                  <a:gd name="T27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0">
                    <a:moveTo>
                      <a:pt x="11" y="26"/>
                    </a:moveTo>
                    <a:cubicBezTo>
                      <a:pt x="10" y="20"/>
                      <a:pt x="10" y="14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1" y="15"/>
                      <a:pt x="2" y="26"/>
                      <a:pt x="3" y="37"/>
                    </a:cubicBezTo>
                    <a:cubicBezTo>
                      <a:pt x="3" y="46"/>
                      <a:pt x="4" y="56"/>
                      <a:pt x="5" y="65"/>
                    </a:cubicBezTo>
                    <a:cubicBezTo>
                      <a:pt x="5" y="65"/>
                      <a:pt x="5" y="66"/>
                      <a:pt x="5" y="66"/>
                    </a:cubicBezTo>
                    <a:cubicBezTo>
                      <a:pt x="5" y="69"/>
                      <a:pt x="6" y="70"/>
                      <a:pt x="9" y="70"/>
                    </a:cubicBezTo>
                    <a:cubicBezTo>
                      <a:pt x="11" y="70"/>
                      <a:pt x="13" y="69"/>
                      <a:pt x="13" y="66"/>
                    </a:cubicBezTo>
                    <a:cubicBezTo>
                      <a:pt x="13" y="57"/>
                      <a:pt x="12" y="48"/>
                      <a:pt x="12" y="39"/>
                    </a:cubicBezTo>
                    <a:cubicBezTo>
                      <a:pt x="11" y="34"/>
                      <a:pt x="11" y="30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1"/>
              <p:cNvSpPr/>
              <p:nvPr/>
            </p:nvSpPr>
            <p:spPr bwMode="auto">
              <a:xfrm>
                <a:off x="3100" y="2300"/>
                <a:ext cx="24" cy="172"/>
              </a:xfrm>
              <a:custGeom>
                <a:avLst/>
                <a:gdLst>
                  <a:gd name="T0" fmla="*/ 8 w 9"/>
                  <a:gd name="T1" fmla="*/ 23 h 64"/>
                  <a:gd name="T2" fmla="*/ 8 w 9"/>
                  <a:gd name="T3" fmla="*/ 4 h 64"/>
                  <a:gd name="T4" fmla="*/ 4 w 9"/>
                  <a:gd name="T5" fmla="*/ 0 h 64"/>
                  <a:gd name="T6" fmla="*/ 0 w 9"/>
                  <a:gd name="T7" fmla="*/ 4 h 64"/>
                  <a:gd name="T8" fmla="*/ 0 w 9"/>
                  <a:gd name="T9" fmla="*/ 23 h 64"/>
                  <a:gd name="T10" fmla="*/ 0 w 9"/>
                  <a:gd name="T11" fmla="*/ 27 h 64"/>
                  <a:gd name="T12" fmla="*/ 0 w 9"/>
                  <a:gd name="T13" fmla="*/ 35 h 64"/>
                  <a:gd name="T14" fmla="*/ 2 w 9"/>
                  <a:gd name="T15" fmla="*/ 61 h 64"/>
                  <a:gd name="T16" fmla="*/ 3 w 9"/>
                  <a:gd name="T17" fmla="*/ 63 h 64"/>
                  <a:gd name="T18" fmla="*/ 5 w 9"/>
                  <a:gd name="T19" fmla="*/ 64 h 64"/>
                  <a:gd name="T20" fmla="*/ 9 w 9"/>
                  <a:gd name="T21" fmla="*/ 61 h 64"/>
                  <a:gd name="T22" fmla="*/ 8 w 9"/>
                  <a:gd name="T23" fmla="*/ 35 h 64"/>
                  <a:gd name="T24" fmla="*/ 8 w 9"/>
                  <a:gd name="T25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4">
                    <a:moveTo>
                      <a:pt x="8" y="23"/>
                    </a:moveTo>
                    <a:cubicBezTo>
                      <a:pt x="8" y="17"/>
                      <a:pt x="8" y="11"/>
                      <a:pt x="8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0"/>
                      <a:pt x="0" y="17"/>
                      <a:pt x="0" y="23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0" y="30"/>
                      <a:pt x="0" y="32"/>
                      <a:pt x="0" y="35"/>
                    </a:cubicBezTo>
                    <a:cubicBezTo>
                      <a:pt x="0" y="44"/>
                      <a:pt x="1" y="52"/>
                      <a:pt x="2" y="61"/>
                    </a:cubicBezTo>
                    <a:cubicBezTo>
                      <a:pt x="2" y="62"/>
                      <a:pt x="2" y="63"/>
                      <a:pt x="3" y="63"/>
                    </a:cubicBezTo>
                    <a:cubicBezTo>
                      <a:pt x="3" y="64"/>
                      <a:pt x="4" y="64"/>
                      <a:pt x="5" y="64"/>
                    </a:cubicBezTo>
                    <a:cubicBezTo>
                      <a:pt x="7" y="64"/>
                      <a:pt x="9" y="63"/>
                      <a:pt x="9" y="61"/>
                    </a:cubicBezTo>
                    <a:cubicBezTo>
                      <a:pt x="9" y="52"/>
                      <a:pt x="8" y="44"/>
                      <a:pt x="8" y="35"/>
                    </a:cubicBezTo>
                    <a:cubicBezTo>
                      <a:pt x="8" y="31"/>
                      <a:pt x="8" y="27"/>
                      <a:pt x="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2"/>
              <p:cNvSpPr/>
              <p:nvPr/>
            </p:nvSpPr>
            <p:spPr bwMode="auto">
              <a:xfrm>
                <a:off x="3103" y="2555"/>
                <a:ext cx="21" cy="49"/>
              </a:xfrm>
              <a:custGeom>
                <a:avLst/>
                <a:gdLst>
                  <a:gd name="T0" fmla="*/ 5 w 8"/>
                  <a:gd name="T1" fmla="*/ 0 h 18"/>
                  <a:gd name="T2" fmla="*/ 5 w 8"/>
                  <a:gd name="T3" fmla="*/ 0 h 18"/>
                  <a:gd name="T4" fmla="*/ 2 w 8"/>
                  <a:gd name="T5" fmla="*/ 2 h 18"/>
                  <a:gd name="T6" fmla="*/ 0 w 8"/>
                  <a:gd name="T7" fmla="*/ 15 h 18"/>
                  <a:gd name="T8" fmla="*/ 0 w 8"/>
                  <a:gd name="T9" fmla="*/ 17 h 18"/>
                  <a:gd name="T10" fmla="*/ 2 w 8"/>
                  <a:gd name="T11" fmla="*/ 18 h 18"/>
                  <a:gd name="T12" fmla="*/ 4 w 8"/>
                  <a:gd name="T13" fmla="*/ 18 h 18"/>
                  <a:gd name="T14" fmla="*/ 5 w 8"/>
                  <a:gd name="T15" fmla="*/ 16 h 18"/>
                  <a:gd name="T16" fmla="*/ 7 w 8"/>
                  <a:gd name="T17" fmla="*/ 4 h 18"/>
                  <a:gd name="T18" fmla="*/ 7 w 8"/>
                  <a:gd name="T19" fmla="*/ 2 h 18"/>
                  <a:gd name="T20" fmla="*/ 5 w 8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8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7"/>
                      <a:pt x="0" y="11"/>
                      <a:pt x="0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7" y="8"/>
                      <a:pt x="7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>
              <a:off x="8340898" y="2080460"/>
              <a:ext cx="2241975" cy="1220554"/>
              <a:chOff x="7325359" y="2384859"/>
              <a:chExt cx="2241975" cy="1220554"/>
            </a:xfrm>
          </p:grpSpPr>
          <p:sp>
            <p:nvSpPr>
              <p:cNvPr id="159" name="矩形 158"/>
              <p:cNvSpPr/>
              <p:nvPr/>
            </p:nvSpPr>
            <p:spPr>
              <a:xfrm>
                <a:off x="7325359" y="2737483"/>
                <a:ext cx="2241975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7325360" y="2384859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Title text added</a:t>
                </a:r>
              </a:p>
            </p:txBody>
          </p:sp>
        </p:grpSp>
      </p:grpSp>
      <p:grpSp>
        <p:nvGrpSpPr>
          <p:cNvPr id="167" name="组合 166"/>
          <p:cNvGrpSpPr/>
          <p:nvPr/>
        </p:nvGrpSpPr>
        <p:grpSpPr>
          <a:xfrm>
            <a:off x="8122381" y="4002088"/>
            <a:ext cx="2703638" cy="1738312"/>
            <a:chOff x="8122381" y="4002088"/>
            <a:chExt cx="2703638" cy="1738312"/>
          </a:xfrm>
        </p:grpSpPr>
        <p:grpSp>
          <p:nvGrpSpPr>
            <p:cNvPr id="99" name="Group 4"/>
            <p:cNvGrpSpPr>
              <a:grpSpLocks noChangeAspect="1"/>
            </p:cNvGrpSpPr>
            <p:nvPr/>
          </p:nvGrpSpPr>
          <p:grpSpPr bwMode="auto">
            <a:xfrm>
              <a:off x="8122381" y="4002088"/>
              <a:ext cx="2703638" cy="1738312"/>
              <a:chOff x="3095" y="1681"/>
              <a:chExt cx="1490" cy="958"/>
            </a:xfrm>
            <a:solidFill>
              <a:srgbClr val="132F95"/>
            </a:solidFill>
          </p:grpSpPr>
          <p:sp>
            <p:nvSpPr>
              <p:cNvPr id="100" name="Freeform 5"/>
              <p:cNvSpPr/>
              <p:nvPr/>
            </p:nvSpPr>
            <p:spPr bwMode="auto">
              <a:xfrm>
                <a:off x="3167" y="1708"/>
                <a:ext cx="142" cy="27"/>
              </a:xfrm>
              <a:custGeom>
                <a:avLst/>
                <a:gdLst>
                  <a:gd name="T0" fmla="*/ 30 w 53"/>
                  <a:gd name="T1" fmla="*/ 0 h 10"/>
                  <a:gd name="T2" fmla="*/ 29 w 53"/>
                  <a:gd name="T3" fmla="*/ 0 h 10"/>
                  <a:gd name="T4" fmla="*/ 23 w 53"/>
                  <a:gd name="T5" fmla="*/ 0 h 10"/>
                  <a:gd name="T6" fmla="*/ 14 w 53"/>
                  <a:gd name="T7" fmla="*/ 1 h 10"/>
                  <a:gd name="T8" fmla="*/ 9 w 53"/>
                  <a:gd name="T9" fmla="*/ 2 h 10"/>
                  <a:gd name="T10" fmla="*/ 2 w 53"/>
                  <a:gd name="T11" fmla="*/ 3 h 10"/>
                  <a:gd name="T12" fmla="*/ 0 w 53"/>
                  <a:gd name="T13" fmla="*/ 5 h 10"/>
                  <a:gd name="T14" fmla="*/ 0 w 53"/>
                  <a:gd name="T15" fmla="*/ 7 h 10"/>
                  <a:gd name="T16" fmla="*/ 2 w 53"/>
                  <a:gd name="T17" fmla="*/ 10 h 10"/>
                  <a:gd name="T18" fmla="*/ 4 w 53"/>
                  <a:gd name="T19" fmla="*/ 10 h 10"/>
                  <a:gd name="T20" fmla="*/ 14 w 53"/>
                  <a:gd name="T21" fmla="*/ 8 h 10"/>
                  <a:gd name="T22" fmla="*/ 22 w 53"/>
                  <a:gd name="T23" fmla="*/ 8 h 10"/>
                  <a:gd name="T24" fmla="*/ 27 w 53"/>
                  <a:gd name="T25" fmla="*/ 7 h 10"/>
                  <a:gd name="T26" fmla="*/ 37 w 53"/>
                  <a:gd name="T27" fmla="*/ 8 h 10"/>
                  <a:gd name="T28" fmla="*/ 48 w 53"/>
                  <a:gd name="T29" fmla="*/ 10 h 10"/>
                  <a:gd name="T30" fmla="*/ 51 w 53"/>
                  <a:gd name="T31" fmla="*/ 9 h 10"/>
                  <a:gd name="T32" fmla="*/ 52 w 53"/>
                  <a:gd name="T33" fmla="*/ 7 h 10"/>
                  <a:gd name="T34" fmla="*/ 50 w 53"/>
                  <a:gd name="T35" fmla="*/ 3 h 10"/>
                  <a:gd name="T36" fmla="*/ 40 w 53"/>
                  <a:gd name="T37" fmla="*/ 1 h 10"/>
                  <a:gd name="T38" fmla="*/ 30 w 53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10">
                    <a:moveTo>
                      <a:pt x="3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5" y="0"/>
                      <a:pt x="23" y="0"/>
                    </a:cubicBezTo>
                    <a:cubicBezTo>
                      <a:pt x="20" y="1"/>
                      <a:pt x="17" y="1"/>
                      <a:pt x="14" y="1"/>
                    </a:cubicBezTo>
                    <a:cubicBezTo>
                      <a:pt x="12" y="1"/>
                      <a:pt x="11" y="2"/>
                      <a:pt x="9" y="2"/>
                    </a:cubicBezTo>
                    <a:cubicBezTo>
                      <a:pt x="7" y="2"/>
                      <a:pt x="5" y="3"/>
                      <a:pt x="2" y="3"/>
                    </a:cubicBezTo>
                    <a:cubicBezTo>
                      <a:pt x="2" y="3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8" y="9"/>
                      <a:pt x="11" y="9"/>
                      <a:pt x="14" y="8"/>
                    </a:cubicBezTo>
                    <a:cubicBezTo>
                      <a:pt x="17" y="8"/>
                      <a:pt x="19" y="8"/>
                      <a:pt x="22" y="8"/>
                    </a:cubicBezTo>
                    <a:cubicBezTo>
                      <a:pt x="24" y="8"/>
                      <a:pt x="26" y="7"/>
                      <a:pt x="27" y="7"/>
                    </a:cubicBezTo>
                    <a:cubicBezTo>
                      <a:pt x="31" y="7"/>
                      <a:pt x="34" y="7"/>
                      <a:pt x="37" y="8"/>
                    </a:cubicBezTo>
                    <a:cubicBezTo>
                      <a:pt x="41" y="8"/>
                      <a:pt x="44" y="9"/>
                      <a:pt x="48" y="10"/>
                    </a:cubicBezTo>
                    <a:cubicBezTo>
                      <a:pt x="49" y="10"/>
                      <a:pt x="50" y="10"/>
                      <a:pt x="51" y="9"/>
                    </a:cubicBezTo>
                    <a:cubicBezTo>
                      <a:pt x="51" y="9"/>
                      <a:pt x="52" y="8"/>
                      <a:pt x="52" y="7"/>
                    </a:cubicBezTo>
                    <a:cubicBezTo>
                      <a:pt x="53" y="6"/>
                      <a:pt x="52" y="4"/>
                      <a:pt x="50" y="3"/>
                    </a:cubicBezTo>
                    <a:cubicBezTo>
                      <a:pt x="46" y="2"/>
                      <a:pt x="43" y="2"/>
                      <a:pt x="40" y="1"/>
                    </a:cubicBezTo>
                    <a:cubicBezTo>
                      <a:pt x="36" y="0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6"/>
              <p:cNvSpPr/>
              <p:nvPr/>
            </p:nvSpPr>
            <p:spPr bwMode="auto">
              <a:xfrm>
                <a:off x="3470" y="1706"/>
                <a:ext cx="155" cy="29"/>
              </a:xfrm>
              <a:custGeom>
                <a:avLst/>
                <a:gdLst>
                  <a:gd name="T0" fmla="*/ 54 w 58"/>
                  <a:gd name="T1" fmla="*/ 1 h 11"/>
                  <a:gd name="T2" fmla="*/ 31 w 58"/>
                  <a:gd name="T3" fmla="*/ 0 h 11"/>
                  <a:gd name="T4" fmla="*/ 30 w 58"/>
                  <a:gd name="T5" fmla="*/ 0 h 11"/>
                  <a:gd name="T6" fmla="*/ 21 w 58"/>
                  <a:gd name="T7" fmla="*/ 0 h 11"/>
                  <a:gd name="T8" fmla="*/ 5 w 58"/>
                  <a:gd name="T9" fmla="*/ 1 h 11"/>
                  <a:gd name="T10" fmla="*/ 2 w 58"/>
                  <a:gd name="T11" fmla="*/ 2 h 11"/>
                  <a:gd name="T12" fmla="*/ 0 w 58"/>
                  <a:gd name="T13" fmla="*/ 6 h 11"/>
                  <a:gd name="T14" fmla="*/ 5 w 58"/>
                  <a:gd name="T15" fmla="*/ 10 h 11"/>
                  <a:gd name="T16" fmla="*/ 31 w 58"/>
                  <a:gd name="T17" fmla="*/ 10 h 11"/>
                  <a:gd name="T18" fmla="*/ 54 w 58"/>
                  <a:gd name="T19" fmla="*/ 10 h 11"/>
                  <a:gd name="T20" fmla="*/ 58 w 58"/>
                  <a:gd name="T21" fmla="*/ 5 h 11"/>
                  <a:gd name="T22" fmla="*/ 57 w 58"/>
                  <a:gd name="T23" fmla="*/ 2 h 11"/>
                  <a:gd name="T24" fmla="*/ 54 w 58"/>
                  <a:gd name="T2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1">
                    <a:moveTo>
                      <a:pt x="54" y="1"/>
                    </a:moveTo>
                    <a:cubicBezTo>
                      <a:pt x="46" y="0"/>
                      <a:pt x="39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0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8"/>
                      <a:pt x="3" y="11"/>
                      <a:pt x="5" y="10"/>
                    </a:cubicBezTo>
                    <a:cubicBezTo>
                      <a:pt x="14" y="10"/>
                      <a:pt x="22" y="10"/>
                      <a:pt x="31" y="10"/>
                    </a:cubicBezTo>
                    <a:cubicBezTo>
                      <a:pt x="39" y="10"/>
                      <a:pt x="46" y="9"/>
                      <a:pt x="54" y="10"/>
                    </a:cubicBezTo>
                    <a:cubicBezTo>
                      <a:pt x="56" y="10"/>
                      <a:pt x="58" y="8"/>
                      <a:pt x="58" y="5"/>
                    </a:cubicBezTo>
                    <a:cubicBezTo>
                      <a:pt x="58" y="4"/>
                      <a:pt x="58" y="3"/>
                      <a:pt x="57" y="2"/>
                    </a:cubicBezTo>
                    <a:cubicBezTo>
                      <a:pt x="56" y="1"/>
                      <a:pt x="55" y="1"/>
                      <a:pt x="5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7"/>
              <p:cNvSpPr/>
              <p:nvPr/>
            </p:nvSpPr>
            <p:spPr bwMode="auto">
              <a:xfrm>
                <a:off x="3730" y="1689"/>
                <a:ext cx="177" cy="49"/>
              </a:xfrm>
              <a:custGeom>
                <a:avLst/>
                <a:gdLst>
                  <a:gd name="T0" fmla="*/ 62 w 66"/>
                  <a:gd name="T1" fmla="*/ 8 h 18"/>
                  <a:gd name="T2" fmla="*/ 7 w 66"/>
                  <a:gd name="T3" fmla="*/ 0 h 18"/>
                  <a:gd name="T4" fmla="*/ 6 w 66"/>
                  <a:gd name="T5" fmla="*/ 0 h 18"/>
                  <a:gd name="T6" fmla="*/ 3 w 66"/>
                  <a:gd name="T7" fmla="*/ 0 h 18"/>
                  <a:gd name="T8" fmla="*/ 1 w 66"/>
                  <a:gd name="T9" fmla="*/ 3 h 18"/>
                  <a:gd name="T10" fmla="*/ 1 w 66"/>
                  <a:gd name="T11" fmla="*/ 7 h 18"/>
                  <a:gd name="T12" fmla="*/ 4 w 66"/>
                  <a:gd name="T13" fmla="*/ 10 h 18"/>
                  <a:gd name="T14" fmla="*/ 59 w 66"/>
                  <a:gd name="T15" fmla="*/ 18 h 18"/>
                  <a:gd name="T16" fmla="*/ 61 w 66"/>
                  <a:gd name="T17" fmla="*/ 18 h 18"/>
                  <a:gd name="T18" fmla="*/ 63 w 66"/>
                  <a:gd name="T19" fmla="*/ 17 h 18"/>
                  <a:gd name="T20" fmla="*/ 65 w 66"/>
                  <a:gd name="T21" fmla="*/ 14 h 18"/>
                  <a:gd name="T22" fmla="*/ 65 w 66"/>
                  <a:gd name="T23" fmla="*/ 10 h 18"/>
                  <a:gd name="T24" fmla="*/ 62 w 66"/>
                  <a:gd name="T2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8">
                    <a:moveTo>
                      <a:pt x="62" y="8"/>
                    </a:moveTo>
                    <a:cubicBezTo>
                      <a:pt x="44" y="5"/>
                      <a:pt x="25" y="2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2" y="8"/>
                      <a:pt x="3" y="9"/>
                      <a:pt x="4" y="10"/>
                    </a:cubicBezTo>
                    <a:cubicBezTo>
                      <a:pt x="23" y="12"/>
                      <a:pt x="41" y="15"/>
                      <a:pt x="59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2" y="18"/>
                      <a:pt x="63" y="17"/>
                    </a:cubicBezTo>
                    <a:cubicBezTo>
                      <a:pt x="64" y="16"/>
                      <a:pt x="65" y="15"/>
                      <a:pt x="65" y="14"/>
                    </a:cubicBezTo>
                    <a:cubicBezTo>
                      <a:pt x="66" y="13"/>
                      <a:pt x="66" y="11"/>
                      <a:pt x="65" y="10"/>
                    </a:cubicBezTo>
                    <a:cubicBezTo>
                      <a:pt x="64" y="9"/>
                      <a:pt x="63" y="8"/>
                      <a:pt x="6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8"/>
              <p:cNvSpPr/>
              <p:nvPr/>
            </p:nvSpPr>
            <p:spPr bwMode="auto">
              <a:xfrm>
                <a:off x="4049" y="1708"/>
                <a:ext cx="196" cy="27"/>
              </a:xfrm>
              <a:custGeom>
                <a:avLst/>
                <a:gdLst>
                  <a:gd name="T0" fmla="*/ 69 w 73"/>
                  <a:gd name="T1" fmla="*/ 1 h 10"/>
                  <a:gd name="T2" fmla="*/ 53 w 73"/>
                  <a:gd name="T3" fmla="*/ 0 h 10"/>
                  <a:gd name="T4" fmla="*/ 12 w 73"/>
                  <a:gd name="T5" fmla="*/ 1 h 10"/>
                  <a:gd name="T6" fmla="*/ 5 w 73"/>
                  <a:gd name="T7" fmla="*/ 1 h 10"/>
                  <a:gd name="T8" fmla="*/ 0 w 73"/>
                  <a:gd name="T9" fmla="*/ 5 h 10"/>
                  <a:gd name="T10" fmla="*/ 5 w 73"/>
                  <a:gd name="T11" fmla="*/ 10 h 10"/>
                  <a:gd name="T12" fmla="*/ 63 w 73"/>
                  <a:gd name="T13" fmla="*/ 9 h 10"/>
                  <a:gd name="T14" fmla="*/ 69 w 73"/>
                  <a:gd name="T15" fmla="*/ 8 h 10"/>
                  <a:gd name="T16" fmla="*/ 73 w 73"/>
                  <a:gd name="T17" fmla="*/ 4 h 10"/>
                  <a:gd name="T18" fmla="*/ 69 w 73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">
                    <a:moveTo>
                      <a:pt x="69" y="1"/>
                    </a:moveTo>
                    <a:cubicBezTo>
                      <a:pt x="64" y="0"/>
                      <a:pt x="58" y="0"/>
                      <a:pt x="53" y="0"/>
                    </a:cubicBezTo>
                    <a:cubicBezTo>
                      <a:pt x="39" y="0"/>
                      <a:pt x="26" y="1"/>
                      <a:pt x="12" y="1"/>
                    </a:cubicBezTo>
                    <a:cubicBezTo>
                      <a:pt x="9" y="1"/>
                      <a:pt x="7" y="1"/>
                      <a:pt x="5" y="1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4" y="9"/>
                      <a:pt x="44" y="9"/>
                      <a:pt x="63" y="9"/>
                    </a:cubicBezTo>
                    <a:cubicBezTo>
                      <a:pt x="65" y="8"/>
                      <a:pt x="67" y="8"/>
                      <a:pt x="69" y="8"/>
                    </a:cubicBezTo>
                    <a:cubicBezTo>
                      <a:pt x="71" y="8"/>
                      <a:pt x="73" y="7"/>
                      <a:pt x="73" y="4"/>
                    </a:cubicBezTo>
                    <a:cubicBezTo>
                      <a:pt x="73" y="2"/>
                      <a:pt x="71" y="1"/>
                      <a:pt x="6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9"/>
              <p:cNvSpPr/>
              <p:nvPr/>
            </p:nvSpPr>
            <p:spPr bwMode="auto">
              <a:xfrm>
                <a:off x="4328" y="1681"/>
                <a:ext cx="198" cy="30"/>
              </a:xfrm>
              <a:custGeom>
                <a:avLst/>
                <a:gdLst>
                  <a:gd name="T0" fmla="*/ 71 w 74"/>
                  <a:gd name="T1" fmla="*/ 0 h 11"/>
                  <a:gd name="T2" fmla="*/ 66 w 74"/>
                  <a:gd name="T3" fmla="*/ 0 h 11"/>
                  <a:gd name="T4" fmla="*/ 45 w 74"/>
                  <a:gd name="T5" fmla="*/ 0 h 11"/>
                  <a:gd name="T6" fmla="*/ 17 w 74"/>
                  <a:gd name="T7" fmla="*/ 2 h 11"/>
                  <a:gd name="T8" fmla="*/ 4 w 74"/>
                  <a:gd name="T9" fmla="*/ 2 h 11"/>
                  <a:gd name="T10" fmla="*/ 0 w 74"/>
                  <a:gd name="T11" fmla="*/ 6 h 11"/>
                  <a:gd name="T12" fmla="*/ 4 w 74"/>
                  <a:gd name="T13" fmla="*/ 11 h 11"/>
                  <a:gd name="T14" fmla="*/ 63 w 74"/>
                  <a:gd name="T15" fmla="*/ 8 h 11"/>
                  <a:gd name="T16" fmla="*/ 71 w 74"/>
                  <a:gd name="T17" fmla="*/ 7 h 11"/>
                  <a:gd name="T18" fmla="*/ 74 w 74"/>
                  <a:gd name="T19" fmla="*/ 4 h 11"/>
                  <a:gd name="T20" fmla="*/ 71 w 74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1">
                    <a:moveTo>
                      <a:pt x="71" y="0"/>
                    </a:moveTo>
                    <a:cubicBezTo>
                      <a:pt x="69" y="0"/>
                      <a:pt x="67" y="0"/>
                      <a:pt x="66" y="0"/>
                    </a:cubicBezTo>
                    <a:cubicBezTo>
                      <a:pt x="59" y="0"/>
                      <a:pt x="52" y="0"/>
                      <a:pt x="45" y="0"/>
                    </a:cubicBezTo>
                    <a:cubicBezTo>
                      <a:pt x="36" y="1"/>
                      <a:pt x="26" y="1"/>
                      <a:pt x="17" y="2"/>
                    </a:cubicBezTo>
                    <a:cubicBezTo>
                      <a:pt x="13" y="2"/>
                      <a:pt x="8" y="2"/>
                      <a:pt x="4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4" y="11"/>
                    </a:cubicBezTo>
                    <a:cubicBezTo>
                      <a:pt x="24" y="10"/>
                      <a:pt x="43" y="9"/>
                      <a:pt x="63" y="8"/>
                    </a:cubicBezTo>
                    <a:cubicBezTo>
                      <a:pt x="65" y="8"/>
                      <a:pt x="68" y="8"/>
                      <a:pt x="71" y="7"/>
                    </a:cubicBezTo>
                    <a:cubicBezTo>
                      <a:pt x="73" y="7"/>
                      <a:pt x="74" y="6"/>
                      <a:pt x="74" y="4"/>
                    </a:cubicBezTo>
                    <a:cubicBezTo>
                      <a:pt x="74" y="2"/>
                      <a:pt x="73" y="0"/>
                      <a:pt x="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0"/>
              <p:cNvSpPr/>
              <p:nvPr/>
            </p:nvSpPr>
            <p:spPr bwMode="auto">
              <a:xfrm>
                <a:off x="4534" y="1732"/>
                <a:ext cx="24" cy="156"/>
              </a:xfrm>
              <a:custGeom>
                <a:avLst/>
                <a:gdLst>
                  <a:gd name="T0" fmla="*/ 5 w 9"/>
                  <a:gd name="T1" fmla="*/ 0 h 58"/>
                  <a:gd name="T2" fmla="*/ 1 w 9"/>
                  <a:gd name="T3" fmla="*/ 3 h 58"/>
                  <a:gd name="T4" fmla="*/ 0 w 9"/>
                  <a:gd name="T5" fmla="*/ 55 h 58"/>
                  <a:gd name="T6" fmla="*/ 4 w 9"/>
                  <a:gd name="T7" fmla="*/ 58 h 58"/>
                  <a:gd name="T8" fmla="*/ 7 w 9"/>
                  <a:gd name="T9" fmla="*/ 55 h 58"/>
                  <a:gd name="T10" fmla="*/ 8 w 9"/>
                  <a:gd name="T11" fmla="*/ 3 h 58"/>
                  <a:gd name="T12" fmla="*/ 5 w 9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8">
                    <a:moveTo>
                      <a:pt x="5" y="0"/>
                    </a:moveTo>
                    <a:cubicBezTo>
                      <a:pt x="3" y="0"/>
                      <a:pt x="1" y="1"/>
                      <a:pt x="1" y="3"/>
                    </a:cubicBezTo>
                    <a:cubicBezTo>
                      <a:pt x="1" y="20"/>
                      <a:pt x="0" y="37"/>
                      <a:pt x="0" y="55"/>
                    </a:cubicBezTo>
                    <a:cubicBezTo>
                      <a:pt x="0" y="56"/>
                      <a:pt x="2" y="58"/>
                      <a:pt x="4" y="58"/>
                    </a:cubicBezTo>
                    <a:cubicBezTo>
                      <a:pt x="5" y="58"/>
                      <a:pt x="7" y="56"/>
                      <a:pt x="7" y="55"/>
                    </a:cubicBezTo>
                    <a:cubicBezTo>
                      <a:pt x="8" y="37"/>
                      <a:pt x="8" y="20"/>
                      <a:pt x="8" y="3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1"/>
              <p:cNvSpPr/>
              <p:nvPr/>
            </p:nvSpPr>
            <p:spPr bwMode="auto">
              <a:xfrm>
                <a:off x="4542" y="1961"/>
                <a:ext cx="22" cy="161"/>
              </a:xfrm>
              <a:custGeom>
                <a:avLst/>
                <a:gdLst>
                  <a:gd name="T0" fmla="*/ 3 w 8"/>
                  <a:gd name="T1" fmla="*/ 1 h 60"/>
                  <a:gd name="T2" fmla="*/ 2 w 8"/>
                  <a:gd name="T3" fmla="*/ 0 h 60"/>
                  <a:gd name="T4" fmla="*/ 0 w 8"/>
                  <a:gd name="T5" fmla="*/ 2 h 60"/>
                  <a:gd name="T6" fmla="*/ 2 w 8"/>
                  <a:gd name="T7" fmla="*/ 35 h 60"/>
                  <a:gd name="T8" fmla="*/ 4 w 8"/>
                  <a:gd name="T9" fmla="*/ 58 h 60"/>
                  <a:gd name="T10" fmla="*/ 6 w 8"/>
                  <a:gd name="T11" fmla="*/ 60 h 60"/>
                  <a:gd name="T12" fmla="*/ 8 w 8"/>
                  <a:gd name="T13" fmla="*/ 58 h 60"/>
                  <a:gd name="T14" fmla="*/ 6 w 8"/>
                  <a:gd name="T15" fmla="*/ 30 h 60"/>
                  <a:gd name="T16" fmla="*/ 6 w 8"/>
                  <a:gd name="T17" fmla="*/ 27 h 60"/>
                  <a:gd name="T18" fmla="*/ 5 w 8"/>
                  <a:gd name="T19" fmla="*/ 19 h 60"/>
                  <a:gd name="T20" fmla="*/ 4 w 8"/>
                  <a:gd name="T21" fmla="*/ 2 h 60"/>
                  <a:gd name="T22" fmla="*/ 3 w 8"/>
                  <a:gd name="T23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0">
                    <a:moveTo>
                      <a:pt x="3" y="1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13"/>
                      <a:pt x="2" y="24"/>
                      <a:pt x="2" y="35"/>
                    </a:cubicBezTo>
                    <a:cubicBezTo>
                      <a:pt x="3" y="43"/>
                      <a:pt x="3" y="50"/>
                      <a:pt x="4" y="58"/>
                    </a:cubicBezTo>
                    <a:cubicBezTo>
                      <a:pt x="4" y="59"/>
                      <a:pt x="5" y="60"/>
                      <a:pt x="6" y="60"/>
                    </a:cubicBezTo>
                    <a:cubicBezTo>
                      <a:pt x="7" y="60"/>
                      <a:pt x="8" y="59"/>
                      <a:pt x="8" y="58"/>
                    </a:cubicBezTo>
                    <a:cubicBezTo>
                      <a:pt x="7" y="49"/>
                      <a:pt x="7" y="39"/>
                      <a:pt x="6" y="30"/>
                    </a:cubicBezTo>
                    <a:cubicBezTo>
                      <a:pt x="6" y="29"/>
                      <a:pt x="6" y="28"/>
                      <a:pt x="6" y="27"/>
                    </a:cubicBezTo>
                    <a:cubicBezTo>
                      <a:pt x="6" y="24"/>
                      <a:pt x="6" y="22"/>
                      <a:pt x="5" y="19"/>
                    </a:cubicBezTo>
                    <a:cubicBezTo>
                      <a:pt x="5" y="14"/>
                      <a:pt x="4" y="8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2"/>
              <p:cNvSpPr/>
              <p:nvPr/>
            </p:nvSpPr>
            <p:spPr bwMode="auto">
              <a:xfrm>
                <a:off x="4526" y="2203"/>
                <a:ext cx="48" cy="118"/>
              </a:xfrm>
              <a:custGeom>
                <a:avLst/>
                <a:gdLst>
                  <a:gd name="T0" fmla="*/ 6 w 18"/>
                  <a:gd name="T1" fmla="*/ 38 h 44"/>
                  <a:gd name="T2" fmla="*/ 8 w 18"/>
                  <a:gd name="T3" fmla="*/ 42 h 44"/>
                  <a:gd name="T4" fmla="*/ 12 w 18"/>
                  <a:gd name="T5" fmla="*/ 44 h 44"/>
                  <a:gd name="T6" fmla="*/ 16 w 18"/>
                  <a:gd name="T7" fmla="*/ 42 h 44"/>
                  <a:gd name="T8" fmla="*/ 18 w 18"/>
                  <a:gd name="T9" fmla="*/ 38 h 44"/>
                  <a:gd name="T10" fmla="*/ 15 w 18"/>
                  <a:gd name="T11" fmla="*/ 22 h 44"/>
                  <a:gd name="T12" fmla="*/ 13 w 18"/>
                  <a:gd name="T13" fmla="*/ 14 h 44"/>
                  <a:gd name="T14" fmla="*/ 11 w 18"/>
                  <a:gd name="T15" fmla="*/ 4 h 44"/>
                  <a:gd name="T16" fmla="*/ 6 w 18"/>
                  <a:gd name="T17" fmla="*/ 0 h 44"/>
                  <a:gd name="T18" fmla="*/ 4 w 18"/>
                  <a:gd name="T19" fmla="*/ 0 h 44"/>
                  <a:gd name="T20" fmla="*/ 1 w 18"/>
                  <a:gd name="T21" fmla="*/ 6 h 44"/>
                  <a:gd name="T22" fmla="*/ 3 w 18"/>
                  <a:gd name="T23" fmla="*/ 14 h 44"/>
                  <a:gd name="T24" fmla="*/ 4 w 18"/>
                  <a:gd name="T25" fmla="*/ 19 h 44"/>
                  <a:gd name="T26" fmla="*/ 6 w 18"/>
                  <a:gd name="T27" fmla="*/ 30 h 44"/>
                  <a:gd name="T28" fmla="*/ 6 w 18"/>
                  <a:gd name="T29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44">
                    <a:moveTo>
                      <a:pt x="6" y="38"/>
                    </a:moveTo>
                    <a:cubicBezTo>
                      <a:pt x="7" y="40"/>
                      <a:pt x="7" y="41"/>
                      <a:pt x="8" y="42"/>
                    </a:cubicBezTo>
                    <a:cubicBezTo>
                      <a:pt x="9" y="43"/>
                      <a:pt x="11" y="44"/>
                      <a:pt x="12" y="44"/>
                    </a:cubicBezTo>
                    <a:cubicBezTo>
                      <a:pt x="13" y="44"/>
                      <a:pt x="15" y="43"/>
                      <a:pt x="16" y="42"/>
                    </a:cubicBezTo>
                    <a:cubicBezTo>
                      <a:pt x="17" y="41"/>
                      <a:pt x="18" y="40"/>
                      <a:pt x="18" y="38"/>
                    </a:cubicBezTo>
                    <a:cubicBezTo>
                      <a:pt x="17" y="33"/>
                      <a:pt x="16" y="27"/>
                      <a:pt x="15" y="22"/>
                    </a:cubicBezTo>
                    <a:cubicBezTo>
                      <a:pt x="14" y="19"/>
                      <a:pt x="14" y="17"/>
                      <a:pt x="13" y="14"/>
                    </a:cubicBezTo>
                    <a:cubicBezTo>
                      <a:pt x="13" y="11"/>
                      <a:pt x="12" y="7"/>
                      <a:pt x="11" y="4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2" y="9"/>
                      <a:pt x="2" y="12"/>
                      <a:pt x="3" y="14"/>
                    </a:cubicBezTo>
                    <a:cubicBezTo>
                      <a:pt x="3" y="16"/>
                      <a:pt x="4" y="18"/>
                      <a:pt x="4" y="19"/>
                    </a:cubicBezTo>
                    <a:cubicBezTo>
                      <a:pt x="5" y="23"/>
                      <a:pt x="5" y="27"/>
                      <a:pt x="6" y="30"/>
                    </a:cubicBezTo>
                    <a:cubicBezTo>
                      <a:pt x="6" y="33"/>
                      <a:pt x="6" y="36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"/>
              <p:cNvSpPr/>
              <p:nvPr/>
            </p:nvSpPr>
            <p:spPr bwMode="auto">
              <a:xfrm>
                <a:off x="4540" y="2397"/>
                <a:ext cx="45" cy="137"/>
              </a:xfrm>
              <a:custGeom>
                <a:avLst/>
                <a:gdLst>
                  <a:gd name="T0" fmla="*/ 16 w 17"/>
                  <a:gd name="T1" fmla="*/ 27 h 51"/>
                  <a:gd name="T2" fmla="*/ 14 w 17"/>
                  <a:gd name="T3" fmla="*/ 17 h 51"/>
                  <a:gd name="T4" fmla="*/ 12 w 17"/>
                  <a:gd name="T5" fmla="*/ 5 h 51"/>
                  <a:gd name="T6" fmla="*/ 9 w 17"/>
                  <a:gd name="T7" fmla="*/ 1 h 51"/>
                  <a:gd name="T8" fmla="*/ 6 w 17"/>
                  <a:gd name="T9" fmla="*/ 0 h 51"/>
                  <a:gd name="T10" fmla="*/ 5 w 17"/>
                  <a:gd name="T11" fmla="*/ 1 h 51"/>
                  <a:gd name="T12" fmla="*/ 1 w 17"/>
                  <a:gd name="T13" fmla="*/ 3 h 51"/>
                  <a:gd name="T14" fmla="*/ 0 w 17"/>
                  <a:gd name="T15" fmla="*/ 8 h 51"/>
                  <a:gd name="T16" fmla="*/ 3 w 17"/>
                  <a:gd name="T17" fmla="*/ 21 h 51"/>
                  <a:gd name="T18" fmla="*/ 5 w 17"/>
                  <a:gd name="T19" fmla="*/ 45 h 51"/>
                  <a:gd name="T20" fmla="*/ 7 w 17"/>
                  <a:gd name="T21" fmla="*/ 50 h 51"/>
                  <a:gd name="T22" fmla="*/ 11 w 17"/>
                  <a:gd name="T23" fmla="*/ 51 h 51"/>
                  <a:gd name="T24" fmla="*/ 17 w 17"/>
                  <a:gd name="T25" fmla="*/ 45 h 51"/>
                  <a:gd name="T26" fmla="*/ 16 w 17"/>
                  <a:gd name="T27" fmla="*/ 36 h 51"/>
                  <a:gd name="T28" fmla="*/ 16 w 17"/>
                  <a:gd name="T29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1">
                    <a:moveTo>
                      <a:pt x="16" y="27"/>
                    </a:moveTo>
                    <a:cubicBezTo>
                      <a:pt x="15" y="24"/>
                      <a:pt x="15" y="21"/>
                      <a:pt x="14" y="17"/>
                    </a:cubicBezTo>
                    <a:cubicBezTo>
                      <a:pt x="13" y="13"/>
                      <a:pt x="13" y="9"/>
                      <a:pt x="12" y="5"/>
                    </a:cubicBezTo>
                    <a:cubicBezTo>
                      <a:pt x="12" y="3"/>
                      <a:pt x="10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1" y="12"/>
                      <a:pt x="2" y="16"/>
                      <a:pt x="3" y="21"/>
                    </a:cubicBezTo>
                    <a:cubicBezTo>
                      <a:pt x="4" y="29"/>
                      <a:pt x="5" y="37"/>
                      <a:pt x="5" y="45"/>
                    </a:cubicBezTo>
                    <a:cubicBezTo>
                      <a:pt x="5" y="47"/>
                      <a:pt x="6" y="48"/>
                      <a:pt x="7" y="50"/>
                    </a:cubicBezTo>
                    <a:cubicBezTo>
                      <a:pt x="8" y="51"/>
                      <a:pt x="9" y="51"/>
                      <a:pt x="11" y="51"/>
                    </a:cubicBezTo>
                    <a:cubicBezTo>
                      <a:pt x="14" y="51"/>
                      <a:pt x="17" y="49"/>
                      <a:pt x="17" y="45"/>
                    </a:cubicBezTo>
                    <a:cubicBezTo>
                      <a:pt x="17" y="42"/>
                      <a:pt x="16" y="39"/>
                      <a:pt x="16" y="36"/>
                    </a:cubicBezTo>
                    <a:cubicBezTo>
                      <a:pt x="16" y="33"/>
                      <a:pt x="16" y="30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4"/>
              <p:cNvSpPr/>
              <p:nvPr/>
            </p:nvSpPr>
            <p:spPr bwMode="auto">
              <a:xfrm>
                <a:off x="4282" y="2563"/>
                <a:ext cx="193" cy="30"/>
              </a:xfrm>
              <a:custGeom>
                <a:avLst/>
                <a:gdLst>
                  <a:gd name="T0" fmla="*/ 67 w 72"/>
                  <a:gd name="T1" fmla="*/ 0 h 11"/>
                  <a:gd name="T2" fmla="*/ 67 w 72"/>
                  <a:gd name="T3" fmla="*/ 0 h 11"/>
                  <a:gd name="T4" fmla="*/ 5 w 72"/>
                  <a:gd name="T5" fmla="*/ 1 h 11"/>
                  <a:gd name="T6" fmla="*/ 0 w 72"/>
                  <a:gd name="T7" fmla="*/ 6 h 11"/>
                  <a:gd name="T8" fmla="*/ 5 w 72"/>
                  <a:gd name="T9" fmla="*/ 10 h 11"/>
                  <a:gd name="T10" fmla="*/ 67 w 72"/>
                  <a:gd name="T11" fmla="*/ 10 h 11"/>
                  <a:gd name="T12" fmla="*/ 72 w 72"/>
                  <a:gd name="T13" fmla="*/ 5 h 11"/>
                  <a:gd name="T14" fmla="*/ 67 w 7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1"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46" y="0"/>
                      <a:pt x="25" y="0"/>
                      <a:pt x="5" y="1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5" y="11"/>
                      <a:pt x="46" y="10"/>
                      <a:pt x="67" y="10"/>
                    </a:cubicBezTo>
                    <a:cubicBezTo>
                      <a:pt x="70" y="10"/>
                      <a:pt x="72" y="8"/>
                      <a:pt x="72" y="5"/>
                    </a:cubicBezTo>
                    <a:cubicBezTo>
                      <a:pt x="72" y="2"/>
                      <a:pt x="70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5"/>
              <p:cNvSpPr/>
              <p:nvPr/>
            </p:nvSpPr>
            <p:spPr bwMode="auto">
              <a:xfrm>
                <a:off x="3934" y="2590"/>
                <a:ext cx="241" cy="30"/>
              </a:xfrm>
              <a:custGeom>
                <a:avLst/>
                <a:gdLst>
                  <a:gd name="T0" fmla="*/ 85 w 90"/>
                  <a:gd name="T1" fmla="*/ 2 h 11"/>
                  <a:gd name="T2" fmla="*/ 51 w 90"/>
                  <a:gd name="T3" fmla="*/ 1 h 11"/>
                  <a:gd name="T4" fmla="*/ 18 w 90"/>
                  <a:gd name="T5" fmla="*/ 1 h 11"/>
                  <a:gd name="T6" fmla="*/ 4 w 90"/>
                  <a:gd name="T7" fmla="*/ 0 h 11"/>
                  <a:gd name="T8" fmla="*/ 4 w 90"/>
                  <a:gd name="T9" fmla="*/ 0 h 11"/>
                  <a:gd name="T10" fmla="*/ 0 w 90"/>
                  <a:gd name="T11" fmla="*/ 5 h 11"/>
                  <a:gd name="T12" fmla="*/ 1 w 90"/>
                  <a:gd name="T13" fmla="*/ 8 h 11"/>
                  <a:gd name="T14" fmla="*/ 4 w 90"/>
                  <a:gd name="T15" fmla="*/ 9 h 11"/>
                  <a:gd name="T16" fmla="*/ 34 w 90"/>
                  <a:gd name="T17" fmla="*/ 10 h 11"/>
                  <a:gd name="T18" fmla="*/ 66 w 90"/>
                  <a:gd name="T19" fmla="*/ 11 h 11"/>
                  <a:gd name="T20" fmla="*/ 85 w 90"/>
                  <a:gd name="T21" fmla="*/ 11 h 11"/>
                  <a:gd name="T22" fmla="*/ 90 w 90"/>
                  <a:gd name="T23" fmla="*/ 7 h 11"/>
                  <a:gd name="T24" fmla="*/ 85 w 90"/>
                  <a:gd name="T2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11">
                    <a:moveTo>
                      <a:pt x="85" y="2"/>
                    </a:moveTo>
                    <a:cubicBezTo>
                      <a:pt x="74" y="1"/>
                      <a:pt x="62" y="1"/>
                      <a:pt x="51" y="1"/>
                    </a:cubicBezTo>
                    <a:cubicBezTo>
                      <a:pt x="40" y="1"/>
                      <a:pt x="29" y="1"/>
                      <a:pt x="18" y="1"/>
                    </a:cubicBezTo>
                    <a:cubicBezTo>
                      <a:pt x="14" y="1"/>
                      <a:pt x="9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14" y="10"/>
                      <a:pt x="24" y="10"/>
                      <a:pt x="34" y="10"/>
                    </a:cubicBezTo>
                    <a:cubicBezTo>
                      <a:pt x="45" y="11"/>
                      <a:pt x="55" y="11"/>
                      <a:pt x="66" y="11"/>
                    </a:cubicBezTo>
                    <a:cubicBezTo>
                      <a:pt x="72" y="11"/>
                      <a:pt x="79" y="11"/>
                      <a:pt x="85" y="11"/>
                    </a:cubicBezTo>
                    <a:cubicBezTo>
                      <a:pt x="88" y="11"/>
                      <a:pt x="90" y="9"/>
                      <a:pt x="90" y="7"/>
                    </a:cubicBezTo>
                    <a:cubicBezTo>
                      <a:pt x="90" y="4"/>
                      <a:pt x="88" y="2"/>
                      <a:pt x="8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6"/>
              <p:cNvSpPr/>
              <p:nvPr/>
            </p:nvSpPr>
            <p:spPr bwMode="auto">
              <a:xfrm>
                <a:off x="3628" y="2585"/>
                <a:ext cx="217" cy="40"/>
              </a:xfrm>
              <a:custGeom>
                <a:avLst/>
                <a:gdLst>
                  <a:gd name="T0" fmla="*/ 75 w 81"/>
                  <a:gd name="T1" fmla="*/ 3 h 15"/>
                  <a:gd name="T2" fmla="*/ 38 w 81"/>
                  <a:gd name="T3" fmla="*/ 1 h 15"/>
                  <a:gd name="T4" fmla="*/ 6 w 81"/>
                  <a:gd name="T5" fmla="*/ 0 h 15"/>
                  <a:gd name="T6" fmla="*/ 0 w 81"/>
                  <a:gd name="T7" fmla="*/ 6 h 15"/>
                  <a:gd name="T8" fmla="*/ 6 w 81"/>
                  <a:gd name="T9" fmla="*/ 12 h 15"/>
                  <a:gd name="T10" fmla="*/ 75 w 81"/>
                  <a:gd name="T11" fmla="*/ 15 h 15"/>
                  <a:gd name="T12" fmla="*/ 81 w 81"/>
                  <a:gd name="T13" fmla="*/ 9 h 15"/>
                  <a:gd name="T14" fmla="*/ 75 w 81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">
                    <a:moveTo>
                      <a:pt x="75" y="3"/>
                    </a:moveTo>
                    <a:cubicBezTo>
                      <a:pt x="63" y="2"/>
                      <a:pt x="51" y="2"/>
                      <a:pt x="38" y="1"/>
                    </a:cubicBezTo>
                    <a:cubicBezTo>
                      <a:pt x="28" y="1"/>
                      <a:pt x="17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29" y="13"/>
                      <a:pt x="52" y="14"/>
                      <a:pt x="75" y="15"/>
                    </a:cubicBezTo>
                    <a:cubicBezTo>
                      <a:pt x="79" y="15"/>
                      <a:pt x="81" y="12"/>
                      <a:pt x="81" y="9"/>
                    </a:cubicBezTo>
                    <a:cubicBezTo>
                      <a:pt x="81" y="6"/>
                      <a:pt x="79" y="3"/>
                      <a:pt x="7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7"/>
              <p:cNvSpPr/>
              <p:nvPr/>
            </p:nvSpPr>
            <p:spPr bwMode="auto">
              <a:xfrm>
                <a:off x="3365" y="2598"/>
                <a:ext cx="204" cy="33"/>
              </a:xfrm>
              <a:custGeom>
                <a:avLst/>
                <a:gdLst>
                  <a:gd name="T0" fmla="*/ 72 w 76"/>
                  <a:gd name="T1" fmla="*/ 0 h 12"/>
                  <a:gd name="T2" fmla="*/ 72 w 76"/>
                  <a:gd name="T3" fmla="*/ 0 h 12"/>
                  <a:gd name="T4" fmla="*/ 55 w 76"/>
                  <a:gd name="T5" fmla="*/ 1 h 12"/>
                  <a:gd name="T6" fmla="*/ 39 w 76"/>
                  <a:gd name="T7" fmla="*/ 2 h 12"/>
                  <a:gd name="T8" fmla="*/ 9 w 76"/>
                  <a:gd name="T9" fmla="*/ 2 h 12"/>
                  <a:gd name="T10" fmla="*/ 5 w 76"/>
                  <a:gd name="T11" fmla="*/ 2 h 12"/>
                  <a:gd name="T12" fmla="*/ 0 w 76"/>
                  <a:gd name="T13" fmla="*/ 6 h 12"/>
                  <a:gd name="T14" fmla="*/ 5 w 76"/>
                  <a:gd name="T15" fmla="*/ 11 h 12"/>
                  <a:gd name="T16" fmla="*/ 21 w 76"/>
                  <a:gd name="T17" fmla="*/ 11 h 12"/>
                  <a:gd name="T18" fmla="*/ 36 w 76"/>
                  <a:gd name="T19" fmla="*/ 11 h 12"/>
                  <a:gd name="T20" fmla="*/ 53 w 76"/>
                  <a:gd name="T21" fmla="*/ 11 h 12"/>
                  <a:gd name="T22" fmla="*/ 68 w 76"/>
                  <a:gd name="T23" fmla="*/ 10 h 12"/>
                  <a:gd name="T24" fmla="*/ 72 w 76"/>
                  <a:gd name="T25" fmla="*/ 9 h 12"/>
                  <a:gd name="T26" fmla="*/ 75 w 76"/>
                  <a:gd name="T27" fmla="*/ 8 h 12"/>
                  <a:gd name="T28" fmla="*/ 76 w 76"/>
                  <a:gd name="T29" fmla="*/ 5 h 12"/>
                  <a:gd name="T30" fmla="*/ 75 w 76"/>
                  <a:gd name="T31" fmla="*/ 1 h 12"/>
                  <a:gd name="T32" fmla="*/ 72 w 76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2">
                    <a:moveTo>
                      <a:pt x="72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6" y="0"/>
                      <a:pt x="61" y="1"/>
                      <a:pt x="55" y="1"/>
                    </a:cubicBezTo>
                    <a:cubicBezTo>
                      <a:pt x="50" y="1"/>
                      <a:pt x="45" y="2"/>
                      <a:pt x="39" y="2"/>
                    </a:cubicBezTo>
                    <a:cubicBezTo>
                      <a:pt x="29" y="2"/>
                      <a:pt x="19" y="2"/>
                      <a:pt x="9" y="2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10" y="11"/>
                      <a:pt x="16" y="11"/>
                      <a:pt x="21" y="11"/>
                    </a:cubicBezTo>
                    <a:cubicBezTo>
                      <a:pt x="26" y="11"/>
                      <a:pt x="31" y="12"/>
                      <a:pt x="36" y="11"/>
                    </a:cubicBezTo>
                    <a:cubicBezTo>
                      <a:pt x="42" y="11"/>
                      <a:pt x="47" y="11"/>
                      <a:pt x="53" y="11"/>
                    </a:cubicBezTo>
                    <a:cubicBezTo>
                      <a:pt x="58" y="10"/>
                      <a:pt x="63" y="10"/>
                      <a:pt x="68" y="10"/>
                    </a:cubicBezTo>
                    <a:cubicBezTo>
                      <a:pt x="69" y="9"/>
                      <a:pt x="71" y="9"/>
                      <a:pt x="72" y="9"/>
                    </a:cubicBezTo>
                    <a:cubicBezTo>
                      <a:pt x="73" y="9"/>
                      <a:pt x="74" y="9"/>
                      <a:pt x="75" y="8"/>
                    </a:cubicBezTo>
                    <a:cubicBezTo>
                      <a:pt x="76" y="7"/>
                      <a:pt x="76" y="6"/>
                      <a:pt x="76" y="5"/>
                    </a:cubicBezTo>
                    <a:cubicBezTo>
                      <a:pt x="76" y="3"/>
                      <a:pt x="76" y="2"/>
                      <a:pt x="75" y="1"/>
                    </a:cubicBezTo>
                    <a:cubicBezTo>
                      <a:pt x="74" y="1"/>
                      <a:pt x="73" y="0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8"/>
              <p:cNvSpPr/>
              <p:nvPr/>
            </p:nvSpPr>
            <p:spPr bwMode="auto">
              <a:xfrm>
                <a:off x="3132" y="2606"/>
                <a:ext cx="188" cy="33"/>
              </a:xfrm>
              <a:custGeom>
                <a:avLst/>
                <a:gdLst>
                  <a:gd name="T0" fmla="*/ 65 w 70"/>
                  <a:gd name="T1" fmla="*/ 0 h 12"/>
                  <a:gd name="T2" fmla="*/ 64 w 70"/>
                  <a:gd name="T3" fmla="*/ 0 h 12"/>
                  <a:gd name="T4" fmla="*/ 32 w 70"/>
                  <a:gd name="T5" fmla="*/ 1 h 12"/>
                  <a:gd name="T6" fmla="*/ 5 w 70"/>
                  <a:gd name="T7" fmla="*/ 3 h 12"/>
                  <a:gd name="T8" fmla="*/ 1 w 70"/>
                  <a:gd name="T9" fmla="*/ 5 h 12"/>
                  <a:gd name="T10" fmla="*/ 0 w 70"/>
                  <a:gd name="T11" fmla="*/ 8 h 12"/>
                  <a:gd name="T12" fmla="*/ 5 w 70"/>
                  <a:gd name="T13" fmla="*/ 12 h 12"/>
                  <a:gd name="T14" fmla="*/ 32 w 70"/>
                  <a:gd name="T15" fmla="*/ 12 h 12"/>
                  <a:gd name="T16" fmla="*/ 64 w 70"/>
                  <a:gd name="T17" fmla="*/ 10 h 12"/>
                  <a:gd name="T18" fmla="*/ 70 w 70"/>
                  <a:gd name="T19" fmla="*/ 5 h 12"/>
                  <a:gd name="T20" fmla="*/ 65 w 70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2">
                    <a:moveTo>
                      <a:pt x="65" y="0"/>
                    </a:moveTo>
                    <a:cubicBezTo>
                      <a:pt x="65" y="0"/>
                      <a:pt x="65" y="0"/>
                      <a:pt x="64" y="0"/>
                    </a:cubicBezTo>
                    <a:cubicBezTo>
                      <a:pt x="54" y="0"/>
                      <a:pt x="43" y="1"/>
                      <a:pt x="32" y="1"/>
                    </a:cubicBezTo>
                    <a:cubicBezTo>
                      <a:pt x="23" y="2"/>
                      <a:pt x="14" y="3"/>
                      <a:pt x="5" y="3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14" y="12"/>
                      <a:pt x="23" y="12"/>
                      <a:pt x="32" y="12"/>
                    </a:cubicBezTo>
                    <a:cubicBezTo>
                      <a:pt x="43" y="11"/>
                      <a:pt x="54" y="11"/>
                      <a:pt x="64" y="10"/>
                    </a:cubicBezTo>
                    <a:cubicBezTo>
                      <a:pt x="67" y="10"/>
                      <a:pt x="70" y="8"/>
                      <a:pt x="70" y="5"/>
                    </a:cubicBezTo>
                    <a:cubicBezTo>
                      <a:pt x="70" y="2"/>
                      <a:pt x="68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9"/>
              <p:cNvSpPr/>
              <p:nvPr/>
            </p:nvSpPr>
            <p:spPr bwMode="auto">
              <a:xfrm>
                <a:off x="3103" y="1746"/>
                <a:ext cx="24" cy="183"/>
              </a:xfrm>
              <a:custGeom>
                <a:avLst/>
                <a:gdLst>
                  <a:gd name="T0" fmla="*/ 0 w 9"/>
                  <a:gd name="T1" fmla="*/ 4 h 68"/>
                  <a:gd name="T2" fmla="*/ 1 w 9"/>
                  <a:gd name="T3" fmla="*/ 63 h 68"/>
                  <a:gd name="T4" fmla="*/ 1 w 9"/>
                  <a:gd name="T5" fmla="*/ 65 h 68"/>
                  <a:gd name="T6" fmla="*/ 5 w 9"/>
                  <a:gd name="T7" fmla="*/ 68 h 68"/>
                  <a:gd name="T8" fmla="*/ 8 w 9"/>
                  <a:gd name="T9" fmla="*/ 65 h 68"/>
                  <a:gd name="T10" fmla="*/ 8 w 9"/>
                  <a:gd name="T11" fmla="*/ 37 h 68"/>
                  <a:gd name="T12" fmla="*/ 8 w 9"/>
                  <a:gd name="T13" fmla="*/ 8 h 68"/>
                  <a:gd name="T14" fmla="*/ 8 w 9"/>
                  <a:gd name="T15" fmla="*/ 4 h 68"/>
                  <a:gd name="T16" fmla="*/ 4 w 9"/>
                  <a:gd name="T17" fmla="*/ 0 h 68"/>
                  <a:gd name="T18" fmla="*/ 0 w 9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8">
                    <a:moveTo>
                      <a:pt x="0" y="4"/>
                    </a:moveTo>
                    <a:cubicBezTo>
                      <a:pt x="0" y="24"/>
                      <a:pt x="1" y="43"/>
                      <a:pt x="1" y="63"/>
                    </a:cubicBezTo>
                    <a:cubicBezTo>
                      <a:pt x="1" y="63"/>
                      <a:pt x="1" y="64"/>
                      <a:pt x="1" y="65"/>
                    </a:cubicBezTo>
                    <a:cubicBezTo>
                      <a:pt x="1" y="67"/>
                      <a:pt x="3" y="68"/>
                      <a:pt x="5" y="68"/>
                    </a:cubicBezTo>
                    <a:cubicBezTo>
                      <a:pt x="7" y="68"/>
                      <a:pt x="8" y="67"/>
                      <a:pt x="8" y="65"/>
                    </a:cubicBezTo>
                    <a:cubicBezTo>
                      <a:pt x="9" y="56"/>
                      <a:pt x="8" y="46"/>
                      <a:pt x="8" y="37"/>
                    </a:cubicBezTo>
                    <a:cubicBezTo>
                      <a:pt x="8" y="28"/>
                      <a:pt x="8" y="18"/>
                      <a:pt x="8" y="8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0"/>
              <p:cNvSpPr/>
              <p:nvPr/>
            </p:nvSpPr>
            <p:spPr bwMode="auto">
              <a:xfrm>
                <a:off x="3095" y="2028"/>
                <a:ext cx="35" cy="188"/>
              </a:xfrm>
              <a:custGeom>
                <a:avLst/>
                <a:gdLst>
                  <a:gd name="T0" fmla="*/ 11 w 13"/>
                  <a:gd name="T1" fmla="*/ 26 h 70"/>
                  <a:gd name="T2" fmla="*/ 9 w 13"/>
                  <a:gd name="T3" fmla="*/ 8 h 70"/>
                  <a:gd name="T4" fmla="*/ 9 w 13"/>
                  <a:gd name="T5" fmla="*/ 4 h 70"/>
                  <a:gd name="T6" fmla="*/ 8 w 13"/>
                  <a:gd name="T7" fmla="*/ 1 h 70"/>
                  <a:gd name="T8" fmla="*/ 5 w 13"/>
                  <a:gd name="T9" fmla="*/ 0 h 70"/>
                  <a:gd name="T10" fmla="*/ 2 w 13"/>
                  <a:gd name="T11" fmla="*/ 1 h 70"/>
                  <a:gd name="T12" fmla="*/ 0 w 13"/>
                  <a:gd name="T13" fmla="*/ 4 h 70"/>
                  <a:gd name="T14" fmla="*/ 3 w 13"/>
                  <a:gd name="T15" fmla="*/ 37 h 70"/>
                  <a:gd name="T16" fmla="*/ 5 w 13"/>
                  <a:gd name="T17" fmla="*/ 65 h 70"/>
                  <a:gd name="T18" fmla="*/ 5 w 13"/>
                  <a:gd name="T19" fmla="*/ 66 h 70"/>
                  <a:gd name="T20" fmla="*/ 9 w 13"/>
                  <a:gd name="T21" fmla="*/ 70 h 70"/>
                  <a:gd name="T22" fmla="*/ 13 w 13"/>
                  <a:gd name="T23" fmla="*/ 66 h 70"/>
                  <a:gd name="T24" fmla="*/ 12 w 13"/>
                  <a:gd name="T25" fmla="*/ 39 h 70"/>
                  <a:gd name="T26" fmla="*/ 11 w 13"/>
                  <a:gd name="T27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0">
                    <a:moveTo>
                      <a:pt x="11" y="26"/>
                    </a:moveTo>
                    <a:cubicBezTo>
                      <a:pt x="10" y="20"/>
                      <a:pt x="10" y="14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1" y="15"/>
                      <a:pt x="2" y="26"/>
                      <a:pt x="3" y="37"/>
                    </a:cubicBezTo>
                    <a:cubicBezTo>
                      <a:pt x="3" y="46"/>
                      <a:pt x="4" y="56"/>
                      <a:pt x="5" y="65"/>
                    </a:cubicBezTo>
                    <a:cubicBezTo>
                      <a:pt x="5" y="65"/>
                      <a:pt x="5" y="66"/>
                      <a:pt x="5" y="66"/>
                    </a:cubicBezTo>
                    <a:cubicBezTo>
                      <a:pt x="5" y="69"/>
                      <a:pt x="6" y="70"/>
                      <a:pt x="9" y="70"/>
                    </a:cubicBezTo>
                    <a:cubicBezTo>
                      <a:pt x="11" y="70"/>
                      <a:pt x="13" y="69"/>
                      <a:pt x="13" y="66"/>
                    </a:cubicBezTo>
                    <a:cubicBezTo>
                      <a:pt x="13" y="57"/>
                      <a:pt x="12" y="48"/>
                      <a:pt x="12" y="39"/>
                    </a:cubicBezTo>
                    <a:cubicBezTo>
                      <a:pt x="11" y="34"/>
                      <a:pt x="11" y="30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21"/>
              <p:cNvSpPr/>
              <p:nvPr/>
            </p:nvSpPr>
            <p:spPr bwMode="auto">
              <a:xfrm>
                <a:off x="3100" y="2300"/>
                <a:ext cx="24" cy="172"/>
              </a:xfrm>
              <a:custGeom>
                <a:avLst/>
                <a:gdLst>
                  <a:gd name="T0" fmla="*/ 8 w 9"/>
                  <a:gd name="T1" fmla="*/ 23 h 64"/>
                  <a:gd name="T2" fmla="*/ 8 w 9"/>
                  <a:gd name="T3" fmla="*/ 4 h 64"/>
                  <a:gd name="T4" fmla="*/ 4 w 9"/>
                  <a:gd name="T5" fmla="*/ 0 h 64"/>
                  <a:gd name="T6" fmla="*/ 0 w 9"/>
                  <a:gd name="T7" fmla="*/ 4 h 64"/>
                  <a:gd name="T8" fmla="*/ 0 w 9"/>
                  <a:gd name="T9" fmla="*/ 23 h 64"/>
                  <a:gd name="T10" fmla="*/ 0 w 9"/>
                  <a:gd name="T11" fmla="*/ 27 h 64"/>
                  <a:gd name="T12" fmla="*/ 0 w 9"/>
                  <a:gd name="T13" fmla="*/ 35 h 64"/>
                  <a:gd name="T14" fmla="*/ 2 w 9"/>
                  <a:gd name="T15" fmla="*/ 61 h 64"/>
                  <a:gd name="T16" fmla="*/ 3 w 9"/>
                  <a:gd name="T17" fmla="*/ 63 h 64"/>
                  <a:gd name="T18" fmla="*/ 5 w 9"/>
                  <a:gd name="T19" fmla="*/ 64 h 64"/>
                  <a:gd name="T20" fmla="*/ 9 w 9"/>
                  <a:gd name="T21" fmla="*/ 61 h 64"/>
                  <a:gd name="T22" fmla="*/ 8 w 9"/>
                  <a:gd name="T23" fmla="*/ 35 h 64"/>
                  <a:gd name="T24" fmla="*/ 8 w 9"/>
                  <a:gd name="T25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4">
                    <a:moveTo>
                      <a:pt x="8" y="23"/>
                    </a:moveTo>
                    <a:cubicBezTo>
                      <a:pt x="8" y="17"/>
                      <a:pt x="8" y="11"/>
                      <a:pt x="8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0"/>
                      <a:pt x="0" y="17"/>
                      <a:pt x="0" y="23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0" y="30"/>
                      <a:pt x="0" y="32"/>
                      <a:pt x="0" y="35"/>
                    </a:cubicBezTo>
                    <a:cubicBezTo>
                      <a:pt x="0" y="44"/>
                      <a:pt x="1" y="52"/>
                      <a:pt x="2" y="61"/>
                    </a:cubicBezTo>
                    <a:cubicBezTo>
                      <a:pt x="2" y="62"/>
                      <a:pt x="2" y="63"/>
                      <a:pt x="3" y="63"/>
                    </a:cubicBezTo>
                    <a:cubicBezTo>
                      <a:pt x="3" y="64"/>
                      <a:pt x="4" y="64"/>
                      <a:pt x="5" y="64"/>
                    </a:cubicBezTo>
                    <a:cubicBezTo>
                      <a:pt x="7" y="64"/>
                      <a:pt x="9" y="63"/>
                      <a:pt x="9" y="61"/>
                    </a:cubicBezTo>
                    <a:cubicBezTo>
                      <a:pt x="9" y="52"/>
                      <a:pt x="8" y="44"/>
                      <a:pt x="8" y="35"/>
                    </a:cubicBezTo>
                    <a:cubicBezTo>
                      <a:pt x="8" y="31"/>
                      <a:pt x="8" y="27"/>
                      <a:pt x="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22"/>
              <p:cNvSpPr/>
              <p:nvPr/>
            </p:nvSpPr>
            <p:spPr bwMode="auto">
              <a:xfrm>
                <a:off x="3103" y="2555"/>
                <a:ext cx="21" cy="49"/>
              </a:xfrm>
              <a:custGeom>
                <a:avLst/>
                <a:gdLst>
                  <a:gd name="T0" fmla="*/ 5 w 8"/>
                  <a:gd name="T1" fmla="*/ 0 h 18"/>
                  <a:gd name="T2" fmla="*/ 5 w 8"/>
                  <a:gd name="T3" fmla="*/ 0 h 18"/>
                  <a:gd name="T4" fmla="*/ 2 w 8"/>
                  <a:gd name="T5" fmla="*/ 2 h 18"/>
                  <a:gd name="T6" fmla="*/ 0 w 8"/>
                  <a:gd name="T7" fmla="*/ 15 h 18"/>
                  <a:gd name="T8" fmla="*/ 0 w 8"/>
                  <a:gd name="T9" fmla="*/ 17 h 18"/>
                  <a:gd name="T10" fmla="*/ 2 w 8"/>
                  <a:gd name="T11" fmla="*/ 18 h 18"/>
                  <a:gd name="T12" fmla="*/ 4 w 8"/>
                  <a:gd name="T13" fmla="*/ 18 h 18"/>
                  <a:gd name="T14" fmla="*/ 5 w 8"/>
                  <a:gd name="T15" fmla="*/ 16 h 18"/>
                  <a:gd name="T16" fmla="*/ 7 w 8"/>
                  <a:gd name="T17" fmla="*/ 4 h 18"/>
                  <a:gd name="T18" fmla="*/ 7 w 8"/>
                  <a:gd name="T19" fmla="*/ 2 h 18"/>
                  <a:gd name="T20" fmla="*/ 5 w 8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8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7"/>
                      <a:pt x="0" y="11"/>
                      <a:pt x="0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7" y="8"/>
                      <a:pt x="7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8340898" y="4249148"/>
              <a:ext cx="2241975" cy="1220554"/>
              <a:chOff x="7325359" y="2384859"/>
              <a:chExt cx="2241975" cy="1220554"/>
            </a:xfrm>
          </p:grpSpPr>
          <p:sp>
            <p:nvSpPr>
              <p:cNvPr id="162" name="矩形 161"/>
              <p:cNvSpPr/>
              <p:nvPr/>
            </p:nvSpPr>
            <p:spPr>
              <a:xfrm>
                <a:off x="7325359" y="2737483"/>
                <a:ext cx="2241975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7325360" y="2384859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Title text added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543553" y="3310482"/>
            <a:ext cx="920748" cy="965534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flipH="1" flipV="1">
            <a:off x="5543553" y="2034215"/>
            <a:ext cx="920748" cy="965534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flipH="1">
            <a:off x="5543553" y="4586748"/>
            <a:ext cx="920748" cy="965534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任意多边形 33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049115" y="2294769"/>
            <a:ext cx="7685312" cy="609398"/>
            <a:chOff x="3049115" y="2294769"/>
            <a:chExt cx="7685312" cy="609398"/>
          </a:xfrm>
        </p:grpSpPr>
        <p:sp>
          <p:nvSpPr>
            <p:cNvPr id="37" name="矩形 36"/>
            <p:cNvSpPr/>
            <p:nvPr/>
          </p:nvSpPr>
          <p:spPr>
            <a:xfrm>
              <a:off x="6490980" y="2294769"/>
              <a:ext cx="42434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049115" y="2398452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49115" y="4747683"/>
            <a:ext cx="7685312" cy="609398"/>
            <a:chOff x="3049115" y="4747683"/>
            <a:chExt cx="7685312" cy="609398"/>
          </a:xfrm>
        </p:grpSpPr>
        <p:sp>
          <p:nvSpPr>
            <p:cNvPr id="39" name="矩形 38"/>
            <p:cNvSpPr/>
            <p:nvPr/>
          </p:nvSpPr>
          <p:spPr>
            <a:xfrm>
              <a:off x="6490980" y="4747683"/>
              <a:ext cx="42434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3049115" y="4851366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49910" y="3484664"/>
            <a:ext cx="7683044" cy="609398"/>
            <a:chOff x="1049910" y="3484664"/>
            <a:chExt cx="7683044" cy="609398"/>
          </a:xfrm>
        </p:grpSpPr>
        <p:sp>
          <p:nvSpPr>
            <p:cNvPr id="41" name="矩形 40"/>
            <p:cNvSpPr/>
            <p:nvPr/>
          </p:nvSpPr>
          <p:spPr>
            <a:xfrm>
              <a:off x="1049910" y="3484664"/>
              <a:ext cx="42434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490980" y="3588347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4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525964" y="3159125"/>
            <a:ext cx="1430338" cy="1260475"/>
          </a:xfrm>
          <a:custGeom>
            <a:avLst/>
            <a:gdLst>
              <a:gd name="T0" fmla="*/ 193 w 368"/>
              <a:gd name="T1" fmla="*/ 144 h 324"/>
              <a:gd name="T2" fmla="*/ 131 w 368"/>
              <a:gd name="T3" fmla="*/ 213 h 324"/>
              <a:gd name="T4" fmla="*/ 108 w 368"/>
              <a:gd name="T5" fmla="*/ 219 h 324"/>
              <a:gd name="T6" fmla="*/ 75 w 368"/>
              <a:gd name="T7" fmla="*/ 168 h 324"/>
              <a:gd name="T8" fmla="*/ 51 w 368"/>
              <a:gd name="T9" fmla="*/ 129 h 324"/>
              <a:gd name="T10" fmla="*/ 57 w 368"/>
              <a:gd name="T11" fmla="*/ 154 h 324"/>
              <a:gd name="T12" fmla="*/ 80 w 368"/>
              <a:gd name="T13" fmla="*/ 192 h 324"/>
              <a:gd name="T14" fmla="*/ 106 w 368"/>
              <a:gd name="T15" fmla="*/ 233 h 324"/>
              <a:gd name="T16" fmla="*/ 78 w 368"/>
              <a:gd name="T17" fmla="*/ 192 h 324"/>
              <a:gd name="T18" fmla="*/ 39 w 368"/>
              <a:gd name="T19" fmla="*/ 134 h 324"/>
              <a:gd name="T20" fmla="*/ 39 w 368"/>
              <a:gd name="T21" fmla="*/ 157 h 324"/>
              <a:gd name="T22" fmla="*/ 35 w 368"/>
              <a:gd name="T23" fmla="*/ 158 h 324"/>
              <a:gd name="T24" fmla="*/ 28 w 368"/>
              <a:gd name="T25" fmla="*/ 168 h 324"/>
              <a:gd name="T26" fmla="*/ 79 w 368"/>
              <a:gd name="T27" fmla="*/ 241 h 324"/>
              <a:gd name="T28" fmla="*/ 22 w 368"/>
              <a:gd name="T29" fmla="*/ 168 h 324"/>
              <a:gd name="T30" fmla="*/ 4 w 368"/>
              <a:gd name="T31" fmla="*/ 150 h 324"/>
              <a:gd name="T32" fmla="*/ 32 w 368"/>
              <a:gd name="T33" fmla="*/ 199 h 324"/>
              <a:gd name="T34" fmla="*/ 69 w 368"/>
              <a:gd name="T35" fmla="*/ 246 h 324"/>
              <a:gd name="T36" fmla="*/ 104 w 368"/>
              <a:gd name="T37" fmla="*/ 292 h 324"/>
              <a:gd name="T38" fmla="*/ 93 w 368"/>
              <a:gd name="T39" fmla="*/ 317 h 324"/>
              <a:gd name="T40" fmla="*/ 102 w 368"/>
              <a:gd name="T41" fmla="*/ 309 h 324"/>
              <a:gd name="T42" fmla="*/ 122 w 368"/>
              <a:gd name="T43" fmla="*/ 311 h 324"/>
              <a:gd name="T44" fmla="*/ 141 w 368"/>
              <a:gd name="T45" fmla="*/ 321 h 324"/>
              <a:gd name="T46" fmla="*/ 164 w 368"/>
              <a:gd name="T47" fmla="*/ 272 h 324"/>
              <a:gd name="T48" fmla="*/ 263 w 368"/>
              <a:gd name="T49" fmla="*/ 161 h 324"/>
              <a:gd name="T50" fmla="*/ 349 w 368"/>
              <a:gd name="T51" fmla="*/ 70 h 324"/>
              <a:gd name="T52" fmla="*/ 366 w 368"/>
              <a:gd name="T53" fmla="*/ 42 h 324"/>
              <a:gd name="T54" fmla="*/ 343 w 368"/>
              <a:gd name="T55" fmla="*/ 59 h 324"/>
              <a:gd name="T56" fmla="*/ 354 w 368"/>
              <a:gd name="T57" fmla="*/ 35 h 324"/>
              <a:gd name="T58" fmla="*/ 358 w 368"/>
              <a:gd name="T59" fmla="*/ 30 h 324"/>
              <a:gd name="T60" fmla="*/ 353 w 368"/>
              <a:gd name="T61" fmla="*/ 23 h 324"/>
              <a:gd name="T62" fmla="*/ 340 w 368"/>
              <a:gd name="T63" fmla="*/ 29 h 324"/>
              <a:gd name="T64" fmla="*/ 324 w 368"/>
              <a:gd name="T65" fmla="*/ 47 h 324"/>
              <a:gd name="T66" fmla="*/ 255 w 368"/>
              <a:gd name="T67" fmla="*/ 104 h 324"/>
              <a:gd name="T68" fmla="*/ 301 w 368"/>
              <a:gd name="T69" fmla="*/ 57 h 324"/>
              <a:gd name="T70" fmla="*/ 334 w 368"/>
              <a:gd name="T71" fmla="*/ 27 h 324"/>
              <a:gd name="T72" fmla="*/ 354 w 368"/>
              <a:gd name="T73" fmla="*/ 2 h 324"/>
              <a:gd name="T74" fmla="*/ 328 w 368"/>
              <a:gd name="T75" fmla="*/ 20 h 324"/>
              <a:gd name="T76" fmla="*/ 301 w 368"/>
              <a:gd name="T77" fmla="*/ 39 h 324"/>
              <a:gd name="T78" fmla="*/ 257 w 368"/>
              <a:gd name="T79" fmla="*/ 79 h 324"/>
              <a:gd name="T80" fmla="*/ 284 w 368"/>
              <a:gd name="T81" fmla="*/ 103 h 324"/>
              <a:gd name="T82" fmla="*/ 250 w 368"/>
              <a:gd name="T83" fmla="*/ 141 h 324"/>
              <a:gd name="T84" fmla="*/ 199 w 368"/>
              <a:gd name="T85" fmla="*/ 196 h 324"/>
              <a:gd name="T86" fmla="*/ 132 w 368"/>
              <a:gd name="T87" fmla="*/ 270 h 324"/>
              <a:gd name="T88" fmla="*/ 192 w 368"/>
              <a:gd name="T89" fmla="*/ 198 h 324"/>
              <a:gd name="T90" fmla="*/ 244 w 368"/>
              <a:gd name="T91" fmla="*/ 142 h 324"/>
              <a:gd name="T92" fmla="*/ 125 w 368"/>
              <a:gd name="T93" fmla="*/ 283 h 324"/>
              <a:gd name="T94" fmla="*/ 311 w 368"/>
              <a:gd name="T95" fmla="*/ 78 h 324"/>
              <a:gd name="T96" fmla="*/ 297 w 368"/>
              <a:gd name="T97" fmla="*/ 91 h 324"/>
              <a:gd name="T98" fmla="*/ 314 w 368"/>
              <a:gd name="T99" fmla="*/ 72 h 324"/>
              <a:gd name="T100" fmla="*/ 257 w 368"/>
              <a:gd name="T101" fmla="*/ 113 h 324"/>
              <a:gd name="T102" fmla="*/ 187 w 368"/>
              <a:gd name="T103" fmla="*/ 187 h 324"/>
              <a:gd name="T104" fmla="*/ 123 w 368"/>
              <a:gd name="T105" fmla="*/ 245 h 324"/>
              <a:gd name="T106" fmla="*/ 163 w 368"/>
              <a:gd name="T107" fmla="*/ 195 h 324"/>
              <a:gd name="T108" fmla="*/ 207 w 368"/>
              <a:gd name="T109" fmla="*/ 15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8" h="324">
                <a:moveTo>
                  <a:pt x="234" y="100"/>
                </a:moveTo>
                <a:cubicBezTo>
                  <a:pt x="232" y="103"/>
                  <a:pt x="229" y="106"/>
                  <a:pt x="226" y="108"/>
                </a:cubicBezTo>
                <a:cubicBezTo>
                  <a:pt x="226" y="109"/>
                  <a:pt x="225" y="110"/>
                  <a:pt x="224" y="111"/>
                </a:cubicBezTo>
                <a:cubicBezTo>
                  <a:pt x="214" y="122"/>
                  <a:pt x="203" y="133"/>
                  <a:pt x="193" y="144"/>
                </a:cubicBezTo>
                <a:cubicBezTo>
                  <a:pt x="182" y="156"/>
                  <a:pt x="170" y="168"/>
                  <a:pt x="159" y="180"/>
                </a:cubicBezTo>
                <a:cubicBezTo>
                  <a:pt x="157" y="183"/>
                  <a:pt x="155" y="185"/>
                  <a:pt x="153" y="187"/>
                </a:cubicBezTo>
                <a:cubicBezTo>
                  <a:pt x="146" y="195"/>
                  <a:pt x="140" y="202"/>
                  <a:pt x="134" y="209"/>
                </a:cubicBezTo>
                <a:cubicBezTo>
                  <a:pt x="133" y="210"/>
                  <a:pt x="132" y="211"/>
                  <a:pt x="131" y="213"/>
                </a:cubicBezTo>
                <a:cubicBezTo>
                  <a:pt x="129" y="214"/>
                  <a:pt x="128" y="215"/>
                  <a:pt x="127" y="216"/>
                </a:cubicBezTo>
                <a:cubicBezTo>
                  <a:pt x="125" y="218"/>
                  <a:pt x="122" y="220"/>
                  <a:pt x="120" y="222"/>
                </a:cubicBezTo>
                <a:cubicBezTo>
                  <a:pt x="118" y="224"/>
                  <a:pt x="116" y="226"/>
                  <a:pt x="114" y="228"/>
                </a:cubicBezTo>
                <a:cubicBezTo>
                  <a:pt x="112" y="225"/>
                  <a:pt x="110" y="222"/>
                  <a:pt x="108" y="219"/>
                </a:cubicBezTo>
                <a:cubicBezTo>
                  <a:pt x="107" y="217"/>
                  <a:pt x="106" y="215"/>
                  <a:pt x="105" y="213"/>
                </a:cubicBezTo>
                <a:cubicBezTo>
                  <a:pt x="104" y="212"/>
                  <a:pt x="103" y="211"/>
                  <a:pt x="103" y="210"/>
                </a:cubicBezTo>
                <a:cubicBezTo>
                  <a:pt x="97" y="201"/>
                  <a:pt x="91" y="193"/>
                  <a:pt x="86" y="184"/>
                </a:cubicBezTo>
                <a:cubicBezTo>
                  <a:pt x="82" y="179"/>
                  <a:pt x="78" y="173"/>
                  <a:pt x="75" y="168"/>
                </a:cubicBezTo>
                <a:cubicBezTo>
                  <a:pt x="73" y="165"/>
                  <a:pt x="71" y="162"/>
                  <a:pt x="69" y="158"/>
                </a:cubicBezTo>
                <a:cubicBezTo>
                  <a:pt x="67" y="154"/>
                  <a:pt x="64" y="150"/>
                  <a:pt x="62" y="145"/>
                </a:cubicBezTo>
                <a:cubicBezTo>
                  <a:pt x="59" y="141"/>
                  <a:pt x="57" y="136"/>
                  <a:pt x="54" y="131"/>
                </a:cubicBezTo>
                <a:cubicBezTo>
                  <a:pt x="54" y="130"/>
                  <a:pt x="52" y="129"/>
                  <a:pt x="51" y="129"/>
                </a:cubicBezTo>
                <a:cubicBezTo>
                  <a:pt x="50" y="129"/>
                  <a:pt x="49" y="129"/>
                  <a:pt x="49" y="130"/>
                </a:cubicBezTo>
                <a:cubicBezTo>
                  <a:pt x="47" y="131"/>
                  <a:pt x="46" y="134"/>
                  <a:pt x="47" y="136"/>
                </a:cubicBezTo>
                <a:cubicBezTo>
                  <a:pt x="49" y="139"/>
                  <a:pt x="51" y="143"/>
                  <a:pt x="53" y="147"/>
                </a:cubicBezTo>
                <a:cubicBezTo>
                  <a:pt x="54" y="149"/>
                  <a:pt x="56" y="152"/>
                  <a:pt x="57" y="154"/>
                </a:cubicBezTo>
                <a:cubicBezTo>
                  <a:pt x="60" y="159"/>
                  <a:pt x="63" y="165"/>
                  <a:pt x="66" y="170"/>
                </a:cubicBezTo>
                <a:cubicBezTo>
                  <a:pt x="66" y="171"/>
                  <a:pt x="67" y="172"/>
                  <a:pt x="68" y="173"/>
                </a:cubicBezTo>
                <a:cubicBezTo>
                  <a:pt x="69" y="175"/>
                  <a:pt x="71" y="178"/>
                  <a:pt x="73" y="181"/>
                </a:cubicBezTo>
                <a:cubicBezTo>
                  <a:pt x="75" y="185"/>
                  <a:pt x="78" y="188"/>
                  <a:pt x="80" y="192"/>
                </a:cubicBezTo>
                <a:cubicBezTo>
                  <a:pt x="84" y="197"/>
                  <a:pt x="87" y="202"/>
                  <a:pt x="90" y="207"/>
                </a:cubicBezTo>
                <a:cubicBezTo>
                  <a:pt x="92" y="209"/>
                  <a:pt x="93" y="212"/>
                  <a:pt x="95" y="215"/>
                </a:cubicBezTo>
                <a:cubicBezTo>
                  <a:pt x="96" y="216"/>
                  <a:pt x="96" y="217"/>
                  <a:pt x="97" y="218"/>
                </a:cubicBezTo>
                <a:cubicBezTo>
                  <a:pt x="100" y="223"/>
                  <a:pt x="103" y="228"/>
                  <a:pt x="106" y="233"/>
                </a:cubicBezTo>
                <a:cubicBezTo>
                  <a:pt x="106" y="234"/>
                  <a:pt x="107" y="234"/>
                  <a:pt x="107" y="235"/>
                </a:cubicBezTo>
                <a:cubicBezTo>
                  <a:pt x="106" y="236"/>
                  <a:pt x="106" y="236"/>
                  <a:pt x="105" y="237"/>
                </a:cubicBezTo>
                <a:cubicBezTo>
                  <a:pt x="101" y="231"/>
                  <a:pt x="97" y="225"/>
                  <a:pt x="94" y="219"/>
                </a:cubicBezTo>
                <a:cubicBezTo>
                  <a:pt x="88" y="210"/>
                  <a:pt x="83" y="201"/>
                  <a:pt x="78" y="192"/>
                </a:cubicBezTo>
                <a:cubicBezTo>
                  <a:pt x="73" y="185"/>
                  <a:pt x="68" y="178"/>
                  <a:pt x="64" y="171"/>
                </a:cubicBezTo>
                <a:cubicBezTo>
                  <a:pt x="59" y="163"/>
                  <a:pt x="54" y="156"/>
                  <a:pt x="49" y="149"/>
                </a:cubicBezTo>
                <a:cubicBezTo>
                  <a:pt x="49" y="147"/>
                  <a:pt x="47" y="147"/>
                  <a:pt x="46" y="146"/>
                </a:cubicBezTo>
                <a:cubicBezTo>
                  <a:pt x="44" y="142"/>
                  <a:pt x="42" y="138"/>
                  <a:pt x="39" y="134"/>
                </a:cubicBezTo>
                <a:cubicBezTo>
                  <a:pt x="38" y="132"/>
                  <a:pt x="36" y="131"/>
                  <a:pt x="34" y="131"/>
                </a:cubicBezTo>
                <a:cubicBezTo>
                  <a:pt x="33" y="131"/>
                  <a:pt x="32" y="131"/>
                  <a:pt x="32" y="132"/>
                </a:cubicBezTo>
                <a:cubicBezTo>
                  <a:pt x="29" y="133"/>
                  <a:pt x="28" y="137"/>
                  <a:pt x="30" y="139"/>
                </a:cubicBezTo>
                <a:cubicBezTo>
                  <a:pt x="33" y="145"/>
                  <a:pt x="36" y="151"/>
                  <a:pt x="39" y="157"/>
                </a:cubicBezTo>
                <a:cubicBezTo>
                  <a:pt x="41" y="159"/>
                  <a:pt x="42" y="161"/>
                  <a:pt x="43" y="163"/>
                </a:cubicBezTo>
                <a:cubicBezTo>
                  <a:pt x="47" y="169"/>
                  <a:pt x="50" y="175"/>
                  <a:pt x="54" y="181"/>
                </a:cubicBezTo>
                <a:cubicBezTo>
                  <a:pt x="49" y="174"/>
                  <a:pt x="44" y="167"/>
                  <a:pt x="39" y="161"/>
                </a:cubicBezTo>
                <a:cubicBezTo>
                  <a:pt x="38" y="159"/>
                  <a:pt x="37" y="158"/>
                  <a:pt x="35" y="158"/>
                </a:cubicBezTo>
                <a:cubicBezTo>
                  <a:pt x="35" y="157"/>
                  <a:pt x="34" y="157"/>
                  <a:pt x="34" y="157"/>
                </a:cubicBezTo>
                <a:cubicBezTo>
                  <a:pt x="32" y="157"/>
                  <a:pt x="31" y="158"/>
                  <a:pt x="30" y="158"/>
                </a:cubicBezTo>
                <a:cubicBezTo>
                  <a:pt x="29" y="159"/>
                  <a:pt x="27" y="161"/>
                  <a:pt x="27" y="162"/>
                </a:cubicBezTo>
                <a:cubicBezTo>
                  <a:pt x="27" y="164"/>
                  <a:pt x="27" y="166"/>
                  <a:pt x="28" y="168"/>
                </a:cubicBezTo>
                <a:cubicBezTo>
                  <a:pt x="40" y="185"/>
                  <a:pt x="52" y="202"/>
                  <a:pt x="64" y="219"/>
                </a:cubicBezTo>
                <a:cubicBezTo>
                  <a:pt x="72" y="230"/>
                  <a:pt x="79" y="240"/>
                  <a:pt x="86" y="251"/>
                </a:cubicBezTo>
                <a:cubicBezTo>
                  <a:pt x="86" y="250"/>
                  <a:pt x="85" y="249"/>
                  <a:pt x="84" y="248"/>
                </a:cubicBezTo>
                <a:cubicBezTo>
                  <a:pt x="82" y="246"/>
                  <a:pt x="80" y="244"/>
                  <a:pt x="79" y="241"/>
                </a:cubicBezTo>
                <a:cubicBezTo>
                  <a:pt x="75" y="237"/>
                  <a:pt x="71" y="232"/>
                  <a:pt x="67" y="227"/>
                </a:cubicBezTo>
                <a:cubicBezTo>
                  <a:pt x="61" y="220"/>
                  <a:pt x="55" y="213"/>
                  <a:pt x="50" y="206"/>
                </a:cubicBezTo>
                <a:cubicBezTo>
                  <a:pt x="44" y="198"/>
                  <a:pt x="38" y="190"/>
                  <a:pt x="33" y="183"/>
                </a:cubicBezTo>
                <a:cubicBezTo>
                  <a:pt x="29" y="178"/>
                  <a:pt x="25" y="173"/>
                  <a:pt x="22" y="168"/>
                </a:cubicBezTo>
                <a:cubicBezTo>
                  <a:pt x="18" y="163"/>
                  <a:pt x="14" y="158"/>
                  <a:pt x="11" y="152"/>
                </a:cubicBezTo>
                <a:cubicBezTo>
                  <a:pt x="10" y="151"/>
                  <a:pt x="9" y="150"/>
                  <a:pt x="8" y="150"/>
                </a:cubicBezTo>
                <a:cubicBezTo>
                  <a:pt x="7" y="150"/>
                  <a:pt x="7" y="150"/>
                  <a:pt x="6" y="150"/>
                </a:cubicBezTo>
                <a:cubicBezTo>
                  <a:pt x="5" y="150"/>
                  <a:pt x="4" y="150"/>
                  <a:pt x="4" y="150"/>
                </a:cubicBezTo>
                <a:cubicBezTo>
                  <a:pt x="1" y="152"/>
                  <a:pt x="0" y="155"/>
                  <a:pt x="2" y="157"/>
                </a:cubicBezTo>
                <a:cubicBezTo>
                  <a:pt x="5" y="162"/>
                  <a:pt x="8" y="166"/>
                  <a:pt x="11" y="171"/>
                </a:cubicBezTo>
                <a:cubicBezTo>
                  <a:pt x="13" y="173"/>
                  <a:pt x="14" y="175"/>
                  <a:pt x="16" y="177"/>
                </a:cubicBezTo>
                <a:cubicBezTo>
                  <a:pt x="21" y="185"/>
                  <a:pt x="27" y="192"/>
                  <a:pt x="32" y="199"/>
                </a:cubicBezTo>
                <a:cubicBezTo>
                  <a:pt x="34" y="202"/>
                  <a:pt x="36" y="205"/>
                  <a:pt x="39" y="208"/>
                </a:cubicBezTo>
                <a:cubicBezTo>
                  <a:pt x="40" y="210"/>
                  <a:pt x="41" y="211"/>
                  <a:pt x="42" y="213"/>
                </a:cubicBezTo>
                <a:cubicBezTo>
                  <a:pt x="45" y="217"/>
                  <a:pt x="48" y="221"/>
                  <a:pt x="52" y="225"/>
                </a:cubicBezTo>
                <a:cubicBezTo>
                  <a:pt x="57" y="232"/>
                  <a:pt x="63" y="239"/>
                  <a:pt x="69" y="246"/>
                </a:cubicBezTo>
                <a:cubicBezTo>
                  <a:pt x="71" y="249"/>
                  <a:pt x="74" y="253"/>
                  <a:pt x="77" y="256"/>
                </a:cubicBezTo>
                <a:cubicBezTo>
                  <a:pt x="85" y="266"/>
                  <a:pt x="94" y="276"/>
                  <a:pt x="103" y="286"/>
                </a:cubicBezTo>
                <a:cubicBezTo>
                  <a:pt x="104" y="287"/>
                  <a:pt x="105" y="289"/>
                  <a:pt x="106" y="290"/>
                </a:cubicBezTo>
                <a:cubicBezTo>
                  <a:pt x="105" y="291"/>
                  <a:pt x="105" y="291"/>
                  <a:pt x="104" y="292"/>
                </a:cubicBezTo>
                <a:cubicBezTo>
                  <a:pt x="100" y="298"/>
                  <a:pt x="95" y="304"/>
                  <a:pt x="90" y="310"/>
                </a:cubicBezTo>
                <a:cubicBezTo>
                  <a:pt x="90" y="311"/>
                  <a:pt x="89" y="312"/>
                  <a:pt x="89" y="313"/>
                </a:cubicBezTo>
                <a:cubicBezTo>
                  <a:pt x="89" y="314"/>
                  <a:pt x="90" y="315"/>
                  <a:pt x="90" y="316"/>
                </a:cubicBezTo>
                <a:cubicBezTo>
                  <a:pt x="91" y="316"/>
                  <a:pt x="92" y="317"/>
                  <a:pt x="93" y="317"/>
                </a:cubicBezTo>
                <a:cubicBezTo>
                  <a:pt x="94" y="317"/>
                  <a:pt x="95" y="316"/>
                  <a:pt x="96" y="316"/>
                </a:cubicBezTo>
                <a:cubicBezTo>
                  <a:pt x="101" y="309"/>
                  <a:pt x="106" y="303"/>
                  <a:pt x="111" y="296"/>
                </a:cubicBezTo>
                <a:cubicBezTo>
                  <a:pt x="111" y="297"/>
                  <a:pt x="112" y="297"/>
                  <a:pt x="112" y="297"/>
                </a:cubicBezTo>
                <a:cubicBezTo>
                  <a:pt x="109" y="301"/>
                  <a:pt x="105" y="305"/>
                  <a:pt x="102" y="309"/>
                </a:cubicBezTo>
                <a:cubicBezTo>
                  <a:pt x="101" y="311"/>
                  <a:pt x="100" y="312"/>
                  <a:pt x="100" y="315"/>
                </a:cubicBezTo>
                <a:cubicBezTo>
                  <a:pt x="100" y="317"/>
                  <a:pt x="100" y="319"/>
                  <a:pt x="102" y="320"/>
                </a:cubicBezTo>
                <a:cubicBezTo>
                  <a:pt x="105" y="324"/>
                  <a:pt x="111" y="324"/>
                  <a:pt x="114" y="320"/>
                </a:cubicBezTo>
                <a:cubicBezTo>
                  <a:pt x="116" y="317"/>
                  <a:pt x="119" y="314"/>
                  <a:pt x="122" y="311"/>
                </a:cubicBezTo>
                <a:cubicBezTo>
                  <a:pt x="122" y="312"/>
                  <a:pt x="123" y="313"/>
                  <a:pt x="123" y="313"/>
                </a:cubicBezTo>
                <a:cubicBezTo>
                  <a:pt x="125" y="316"/>
                  <a:pt x="128" y="317"/>
                  <a:pt x="131" y="316"/>
                </a:cubicBezTo>
                <a:cubicBezTo>
                  <a:pt x="132" y="317"/>
                  <a:pt x="132" y="318"/>
                  <a:pt x="133" y="318"/>
                </a:cubicBezTo>
                <a:cubicBezTo>
                  <a:pt x="134" y="321"/>
                  <a:pt x="138" y="322"/>
                  <a:pt x="141" y="321"/>
                </a:cubicBezTo>
                <a:cubicBezTo>
                  <a:pt x="143" y="320"/>
                  <a:pt x="144" y="318"/>
                  <a:pt x="144" y="317"/>
                </a:cubicBezTo>
                <a:cubicBezTo>
                  <a:pt x="145" y="315"/>
                  <a:pt x="144" y="313"/>
                  <a:pt x="144" y="312"/>
                </a:cubicBezTo>
                <a:cubicBezTo>
                  <a:pt x="142" y="309"/>
                  <a:pt x="141" y="307"/>
                  <a:pt x="139" y="304"/>
                </a:cubicBezTo>
                <a:cubicBezTo>
                  <a:pt x="148" y="293"/>
                  <a:pt x="156" y="283"/>
                  <a:pt x="164" y="272"/>
                </a:cubicBezTo>
                <a:cubicBezTo>
                  <a:pt x="175" y="260"/>
                  <a:pt x="185" y="248"/>
                  <a:pt x="195" y="236"/>
                </a:cubicBezTo>
                <a:cubicBezTo>
                  <a:pt x="199" y="231"/>
                  <a:pt x="203" y="226"/>
                  <a:pt x="207" y="222"/>
                </a:cubicBezTo>
                <a:cubicBezTo>
                  <a:pt x="217" y="211"/>
                  <a:pt x="227" y="200"/>
                  <a:pt x="236" y="190"/>
                </a:cubicBezTo>
                <a:cubicBezTo>
                  <a:pt x="245" y="180"/>
                  <a:pt x="254" y="170"/>
                  <a:pt x="263" y="161"/>
                </a:cubicBezTo>
                <a:cubicBezTo>
                  <a:pt x="269" y="154"/>
                  <a:pt x="276" y="147"/>
                  <a:pt x="282" y="140"/>
                </a:cubicBezTo>
                <a:cubicBezTo>
                  <a:pt x="289" y="132"/>
                  <a:pt x="297" y="125"/>
                  <a:pt x="304" y="117"/>
                </a:cubicBezTo>
                <a:cubicBezTo>
                  <a:pt x="312" y="108"/>
                  <a:pt x="321" y="99"/>
                  <a:pt x="329" y="91"/>
                </a:cubicBezTo>
                <a:cubicBezTo>
                  <a:pt x="336" y="84"/>
                  <a:pt x="342" y="77"/>
                  <a:pt x="349" y="70"/>
                </a:cubicBezTo>
                <a:cubicBezTo>
                  <a:pt x="352" y="67"/>
                  <a:pt x="354" y="64"/>
                  <a:pt x="357" y="61"/>
                </a:cubicBezTo>
                <a:cubicBezTo>
                  <a:pt x="360" y="57"/>
                  <a:pt x="364" y="53"/>
                  <a:pt x="367" y="49"/>
                </a:cubicBezTo>
                <a:cubicBezTo>
                  <a:pt x="367" y="48"/>
                  <a:pt x="368" y="47"/>
                  <a:pt x="368" y="46"/>
                </a:cubicBezTo>
                <a:cubicBezTo>
                  <a:pt x="368" y="45"/>
                  <a:pt x="367" y="44"/>
                  <a:pt x="366" y="42"/>
                </a:cubicBezTo>
                <a:cubicBezTo>
                  <a:pt x="365" y="41"/>
                  <a:pt x="363" y="41"/>
                  <a:pt x="362" y="41"/>
                </a:cubicBezTo>
                <a:cubicBezTo>
                  <a:pt x="360" y="41"/>
                  <a:pt x="359" y="41"/>
                  <a:pt x="358" y="42"/>
                </a:cubicBezTo>
                <a:cubicBezTo>
                  <a:pt x="354" y="47"/>
                  <a:pt x="351" y="51"/>
                  <a:pt x="347" y="55"/>
                </a:cubicBezTo>
                <a:cubicBezTo>
                  <a:pt x="346" y="56"/>
                  <a:pt x="345" y="58"/>
                  <a:pt x="343" y="59"/>
                </a:cubicBezTo>
                <a:cubicBezTo>
                  <a:pt x="344" y="59"/>
                  <a:pt x="344" y="58"/>
                  <a:pt x="344" y="58"/>
                </a:cubicBezTo>
                <a:cubicBezTo>
                  <a:pt x="348" y="53"/>
                  <a:pt x="352" y="48"/>
                  <a:pt x="356" y="42"/>
                </a:cubicBezTo>
                <a:cubicBezTo>
                  <a:pt x="358" y="40"/>
                  <a:pt x="357" y="38"/>
                  <a:pt x="356" y="36"/>
                </a:cubicBezTo>
                <a:cubicBezTo>
                  <a:pt x="355" y="36"/>
                  <a:pt x="354" y="35"/>
                  <a:pt x="354" y="35"/>
                </a:cubicBezTo>
                <a:cubicBezTo>
                  <a:pt x="354" y="35"/>
                  <a:pt x="354" y="34"/>
                  <a:pt x="355" y="34"/>
                </a:cubicBezTo>
                <a:cubicBezTo>
                  <a:pt x="355" y="33"/>
                  <a:pt x="356" y="33"/>
                  <a:pt x="356" y="32"/>
                </a:cubicBezTo>
                <a:cubicBezTo>
                  <a:pt x="356" y="32"/>
                  <a:pt x="357" y="31"/>
                  <a:pt x="357" y="30"/>
                </a:cubicBezTo>
                <a:cubicBezTo>
                  <a:pt x="357" y="30"/>
                  <a:pt x="358" y="30"/>
                  <a:pt x="358" y="30"/>
                </a:cubicBezTo>
                <a:cubicBezTo>
                  <a:pt x="358" y="29"/>
                  <a:pt x="358" y="29"/>
                  <a:pt x="358" y="28"/>
                </a:cubicBezTo>
                <a:cubicBezTo>
                  <a:pt x="359" y="27"/>
                  <a:pt x="358" y="25"/>
                  <a:pt x="357" y="24"/>
                </a:cubicBezTo>
                <a:cubicBezTo>
                  <a:pt x="356" y="23"/>
                  <a:pt x="355" y="23"/>
                  <a:pt x="354" y="23"/>
                </a:cubicBezTo>
                <a:cubicBezTo>
                  <a:pt x="354" y="23"/>
                  <a:pt x="353" y="23"/>
                  <a:pt x="353" y="23"/>
                </a:cubicBezTo>
                <a:cubicBezTo>
                  <a:pt x="352" y="23"/>
                  <a:pt x="351" y="23"/>
                  <a:pt x="351" y="23"/>
                </a:cubicBezTo>
                <a:cubicBezTo>
                  <a:pt x="350" y="24"/>
                  <a:pt x="348" y="24"/>
                  <a:pt x="347" y="25"/>
                </a:cubicBezTo>
                <a:cubicBezTo>
                  <a:pt x="346" y="25"/>
                  <a:pt x="345" y="26"/>
                  <a:pt x="344" y="26"/>
                </a:cubicBezTo>
                <a:cubicBezTo>
                  <a:pt x="343" y="27"/>
                  <a:pt x="341" y="28"/>
                  <a:pt x="340" y="29"/>
                </a:cubicBezTo>
                <a:cubicBezTo>
                  <a:pt x="339" y="30"/>
                  <a:pt x="338" y="31"/>
                  <a:pt x="338" y="33"/>
                </a:cubicBezTo>
                <a:cubicBezTo>
                  <a:pt x="336" y="35"/>
                  <a:pt x="334" y="37"/>
                  <a:pt x="332" y="39"/>
                </a:cubicBezTo>
                <a:cubicBezTo>
                  <a:pt x="330" y="41"/>
                  <a:pt x="329" y="42"/>
                  <a:pt x="327" y="43"/>
                </a:cubicBezTo>
                <a:cubicBezTo>
                  <a:pt x="326" y="44"/>
                  <a:pt x="325" y="46"/>
                  <a:pt x="324" y="47"/>
                </a:cubicBezTo>
                <a:cubicBezTo>
                  <a:pt x="323" y="47"/>
                  <a:pt x="323" y="48"/>
                  <a:pt x="322" y="48"/>
                </a:cubicBezTo>
                <a:cubicBezTo>
                  <a:pt x="318" y="52"/>
                  <a:pt x="314" y="55"/>
                  <a:pt x="310" y="59"/>
                </a:cubicBezTo>
                <a:cubicBezTo>
                  <a:pt x="307" y="61"/>
                  <a:pt x="304" y="64"/>
                  <a:pt x="302" y="66"/>
                </a:cubicBezTo>
                <a:cubicBezTo>
                  <a:pt x="286" y="79"/>
                  <a:pt x="270" y="92"/>
                  <a:pt x="255" y="104"/>
                </a:cubicBezTo>
                <a:cubicBezTo>
                  <a:pt x="253" y="106"/>
                  <a:pt x="251" y="107"/>
                  <a:pt x="250" y="108"/>
                </a:cubicBezTo>
                <a:cubicBezTo>
                  <a:pt x="253" y="106"/>
                  <a:pt x="256" y="103"/>
                  <a:pt x="258" y="100"/>
                </a:cubicBezTo>
                <a:cubicBezTo>
                  <a:pt x="271" y="87"/>
                  <a:pt x="283" y="75"/>
                  <a:pt x="296" y="62"/>
                </a:cubicBezTo>
                <a:cubicBezTo>
                  <a:pt x="297" y="61"/>
                  <a:pt x="299" y="59"/>
                  <a:pt x="301" y="57"/>
                </a:cubicBezTo>
                <a:cubicBezTo>
                  <a:pt x="304" y="54"/>
                  <a:pt x="308" y="51"/>
                  <a:pt x="312" y="47"/>
                </a:cubicBezTo>
                <a:cubicBezTo>
                  <a:pt x="317" y="43"/>
                  <a:pt x="322" y="38"/>
                  <a:pt x="327" y="33"/>
                </a:cubicBezTo>
                <a:cubicBezTo>
                  <a:pt x="328" y="33"/>
                  <a:pt x="328" y="32"/>
                  <a:pt x="328" y="32"/>
                </a:cubicBezTo>
                <a:cubicBezTo>
                  <a:pt x="330" y="30"/>
                  <a:pt x="332" y="28"/>
                  <a:pt x="334" y="27"/>
                </a:cubicBezTo>
                <a:cubicBezTo>
                  <a:pt x="337" y="24"/>
                  <a:pt x="340" y="21"/>
                  <a:pt x="343" y="19"/>
                </a:cubicBezTo>
                <a:cubicBezTo>
                  <a:pt x="346" y="15"/>
                  <a:pt x="350" y="12"/>
                  <a:pt x="354" y="8"/>
                </a:cubicBezTo>
                <a:cubicBezTo>
                  <a:pt x="354" y="7"/>
                  <a:pt x="355" y="6"/>
                  <a:pt x="355" y="5"/>
                </a:cubicBezTo>
                <a:cubicBezTo>
                  <a:pt x="355" y="3"/>
                  <a:pt x="354" y="2"/>
                  <a:pt x="354" y="2"/>
                </a:cubicBezTo>
                <a:cubicBezTo>
                  <a:pt x="353" y="1"/>
                  <a:pt x="352" y="0"/>
                  <a:pt x="351" y="0"/>
                </a:cubicBezTo>
                <a:cubicBezTo>
                  <a:pt x="349" y="0"/>
                  <a:pt x="348" y="1"/>
                  <a:pt x="348" y="2"/>
                </a:cubicBezTo>
                <a:cubicBezTo>
                  <a:pt x="344" y="5"/>
                  <a:pt x="340" y="9"/>
                  <a:pt x="336" y="12"/>
                </a:cubicBezTo>
                <a:cubicBezTo>
                  <a:pt x="333" y="15"/>
                  <a:pt x="330" y="17"/>
                  <a:pt x="328" y="20"/>
                </a:cubicBezTo>
                <a:cubicBezTo>
                  <a:pt x="327" y="21"/>
                  <a:pt x="325" y="22"/>
                  <a:pt x="324" y="23"/>
                </a:cubicBezTo>
                <a:cubicBezTo>
                  <a:pt x="324" y="23"/>
                  <a:pt x="323" y="23"/>
                  <a:pt x="323" y="23"/>
                </a:cubicBezTo>
                <a:cubicBezTo>
                  <a:pt x="322" y="23"/>
                  <a:pt x="321" y="23"/>
                  <a:pt x="320" y="23"/>
                </a:cubicBezTo>
                <a:cubicBezTo>
                  <a:pt x="313" y="28"/>
                  <a:pt x="307" y="33"/>
                  <a:pt x="301" y="39"/>
                </a:cubicBezTo>
                <a:cubicBezTo>
                  <a:pt x="298" y="41"/>
                  <a:pt x="295" y="43"/>
                  <a:pt x="293" y="46"/>
                </a:cubicBezTo>
                <a:cubicBezTo>
                  <a:pt x="291" y="47"/>
                  <a:pt x="289" y="49"/>
                  <a:pt x="287" y="51"/>
                </a:cubicBezTo>
                <a:cubicBezTo>
                  <a:pt x="280" y="57"/>
                  <a:pt x="273" y="63"/>
                  <a:pt x="267" y="69"/>
                </a:cubicBezTo>
                <a:cubicBezTo>
                  <a:pt x="263" y="72"/>
                  <a:pt x="260" y="75"/>
                  <a:pt x="257" y="79"/>
                </a:cubicBezTo>
                <a:cubicBezTo>
                  <a:pt x="249" y="86"/>
                  <a:pt x="242" y="93"/>
                  <a:pt x="234" y="100"/>
                </a:cubicBezTo>
                <a:close/>
                <a:moveTo>
                  <a:pt x="282" y="104"/>
                </a:moveTo>
                <a:cubicBezTo>
                  <a:pt x="283" y="103"/>
                  <a:pt x="284" y="103"/>
                  <a:pt x="284" y="102"/>
                </a:cubicBezTo>
                <a:cubicBezTo>
                  <a:pt x="284" y="102"/>
                  <a:pt x="284" y="102"/>
                  <a:pt x="284" y="103"/>
                </a:cubicBezTo>
                <a:cubicBezTo>
                  <a:pt x="283" y="104"/>
                  <a:pt x="282" y="105"/>
                  <a:pt x="280" y="107"/>
                </a:cubicBezTo>
                <a:cubicBezTo>
                  <a:pt x="278" y="109"/>
                  <a:pt x="276" y="112"/>
                  <a:pt x="273" y="115"/>
                </a:cubicBezTo>
                <a:cubicBezTo>
                  <a:pt x="269" y="120"/>
                  <a:pt x="264" y="125"/>
                  <a:pt x="259" y="131"/>
                </a:cubicBezTo>
                <a:cubicBezTo>
                  <a:pt x="256" y="134"/>
                  <a:pt x="253" y="138"/>
                  <a:pt x="250" y="141"/>
                </a:cubicBezTo>
                <a:cubicBezTo>
                  <a:pt x="248" y="143"/>
                  <a:pt x="246" y="145"/>
                  <a:pt x="244" y="147"/>
                </a:cubicBezTo>
                <a:cubicBezTo>
                  <a:pt x="241" y="150"/>
                  <a:pt x="239" y="153"/>
                  <a:pt x="236" y="156"/>
                </a:cubicBezTo>
                <a:cubicBezTo>
                  <a:pt x="234" y="158"/>
                  <a:pt x="232" y="160"/>
                  <a:pt x="231" y="162"/>
                </a:cubicBezTo>
                <a:cubicBezTo>
                  <a:pt x="220" y="173"/>
                  <a:pt x="210" y="184"/>
                  <a:pt x="199" y="196"/>
                </a:cubicBezTo>
                <a:cubicBezTo>
                  <a:pt x="189" y="207"/>
                  <a:pt x="179" y="218"/>
                  <a:pt x="169" y="230"/>
                </a:cubicBezTo>
                <a:cubicBezTo>
                  <a:pt x="157" y="243"/>
                  <a:pt x="145" y="256"/>
                  <a:pt x="133" y="270"/>
                </a:cubicBezTo>
                <a:cubicBezTo>
                  <a:pt x="133" y="270"/>
                  <a:pt x="133" y="270"/>
                  <a:pt x="132" y="271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5" y="267"/>
                  <a:pt x="137" y="264"/>
                  <a:pt x="140" y="260"/>
                </a:cubicBezTo>
                <a:cubicBezTo>
                  <a:pt x="155" y="243"/>
                  <a:pt x="170" y="225"/>
                  <a:pt x="184" y="207"/>
                </a:cubicBezTo>
                <a:cubicBezTo>
                  <a:pt x="186" y="205"/>
                  <a:pt x="188" y="203"/>
                  <a:pt x="190" y="200"/>
                </a:cubicBezTo>
                <a:cubicBezTo>
                  <a:pt x="191" y="200"/>
                  <a:pt x="191" y="199"/>
                  <a:pt x="192" y="198"/>
                </a:cubicBezTo>
                <a:cubicBezTo>
                  <a:pt x="198" y="192"/>
                  <a:pt x="204" y="185"/>
                  <a:pt x="210" y="179"/>
                </a:cubicBezTo>
                <a:cubicBezTo>
                  <a:pt x="218" y="170"/>
                  <a:pt x="226" y="162"/>
                  <a:pt x="234" y="153"/>
                </a:cubicBezTo>
                <a:cubicBezTo>
                  <a:pt x="236" y="151"/>
                  <a:pt x="237" y="149"/>
                  <a:pt x="239" y="147"/>
                </a:cubicBezTo>
                <a:cubicBezTo>
                  <a:pt x="241" y="146"/>
                  <a:pt x="243" y="144"/>
                  <a:pt x="244" y="142"/>
                </a:cubicBezTo>
                <a:cubicBezTo>
                  <a:pt x="257" y="129"/>
                  <a:pt x="269" y="117"/>
                  <a:pt x="282" y="104"/>
                </a:cubicBezTo>
                <a:close/>
                <a:moveTo>
                  <a:pt x="124" y="280"/>
                </a:moveTo>
                <a:cubicBezTo>
                  <a:pt x="124" y="281"/>
                  <a:pt x="125" y="281"/>
                  <a:pt x="126" y="282"/>
                </a:cubicBezTo>
                <a:cubicBezTo>
                  <a:pt x="125" y="282"/>
                  <a:pt x="125" y="283"/>
                  <a:pt x="125" y="283"/>
                </a:cubicBezTo>
                <a:cubicBezTo>
                  <a:pt x="124" y="282"/>
                  <a:pt x="124" y="281"/>
                  <a:pt x="123" y="281"/>
                </a:cubicBezTo>
                <a:cubicBezTo>
                  <a:pt x="124" y="280"/>
                  <a:pt x="124" y="280"/>
                  <a:pt x="124" y="280"/>
                </a:cubicBezTo>
                <a:close/>
                <a:moveTo>
                  <a:pt x="325" y="63"/>
                </a:moveTo>
                <a:cubicBezTo>
                  <a:pt x="321" y="68"/>
                  <a:pt x="316" y="73"/>
                  <a:pt x="311" y="78"/>
                </a:cubicBezTo>
                <a:cubicBezTo>
                  <a:pt x="310" y="79"/>
                  <a:pt x="309" y="80"/>
                  <a:pt x="308" y="81"/>
                </a:cubicBezTo>
                <a:cubicBezTo>
                  <a:pt x="305" y="84"/>
                  <a:pt x="303" y="87"/>
                  <a:pt x="300" y="90"/>
                </a:cubicBezTo>
                <a:cubicBezTo>
                  <a:pt x="299" y="90"/>
                  <a:pt x="299" y="91"/>
                  <a:pt x="298" y="91"/>
                </a:cubicBezTo>
                <a:cubicBezTo>
                  <a:pt x="298" y="91"/>
                  <a:pt x="297" y="91"/>
                  <a:pt x="297" y="91"/>
                </a:cubicBezTo>
                <a:cubicBezTo>
                  <a:pt x="297" y="91"/>
                  <a:pt x="296" y="91"/>
                  <a:pt x="296" y="91"/>
                </a:cubicBezTo>
                <a:cubicBezTo>
                  <a:pt x="297" y="91"/>
                  <a:pt x="297" y="89"/>
                  <a:pt x="297" y="88"/>
                </a:cubicBezTo>
                <a:cubicBezTo>
                  <a:pt x="300" y="85"/>
                  <a:pt x="304" y="82"/>
                  <a:pt x="307" y="78"/>
                </a:cubicBezTo>
                <a:cubicBezTo>
                  <a:pt x="309" y="76"/>
                  <a:pt x="312" y="74"/>
                  <a:pt x="314" y="72"/>
                </a:cubicBezTo>
                <a:cubicBezTo>
                  <a:pt x="319" y="68"/>
                  <a:pt x="324" y="63"/>
                  <a:pt x="328" y="59"/>
                </a:cubicBezTo>
                <a:cubicBezTo>
                  <a:pt x="329" y="59"/>
                  <a:pt x="329" y="59"/>
                  <a:pt x="329" y="58"/>
                </a:cubicBezTo>
                <a:cubicBezTo>
                  <a:pt x="328" y="60"/>
                  <a:pt x="327" y="61"/>
                  <a:pt x="325" y="63"/>
                </a:cubicBezTo>
                <a:close/>
                <a:moveTo>
                  <a:pt x="257" y="113"/>
                </a:moveTo>
                <a:cubicBezTo>
                  <a:pt x="254" y="116"/>
                  <a:pt x="251" y="119"/>
                  <a:pt x="249" y="122"/>
                </a:cubicBezTo>
                <a:cubicBezTo>
                  <a:pt x="239" y="132"/>
                  <a:pt x="229" y="142"/>
                  <a:pt x="219" y="153"/>
                </a:cubicBezTo>
                <a:cubicBezTo>
                  <a:pt x="212" y="160"/>
                  <a:pt x="205" y="168"/>
                  <a:pt x="198" y="175"/>
                </a:cubicBezTo>
                <a:cubicBezTo>
                  <a:pt x="194" y="179"/>
                  <a:pt x="191" y="183"/>
                  <a:pt x="187" y="187"/>
                </a:cubicBezTo>
                <a:cubicBezTo>
                  <a:pt x="172" y="204"/>
                  <a:pt x="156" y="221"/>
                  <a:pt x="140" y="238"/>
                </a:cubicBezTo>
                <a:cubicBezTo>
                  <a:pt x="136" y="243"/>
                  <a:pt x="132" y="248"/>
                  <a:pt x="127" y="253"/>
                </a:cubicBezTo>
                <a:cubicBezTo>
                  <a:pt x="127" y="253"/>
                  <a:pt x="127" y="253"/>
                  <a:pt x="127" y="252"/>
                </a:cubicBezTo>
                <a:cubicBezTo>
                  <a:pt x="126" y="250"/>
                  <a:pt x="124" y="248"/>
                  <a:pt x="123" y="245"/>
                </a:cubicBezTo>
                <a:cubicBezTo>
                  <a:pt x="123" y="244"/>
                  <a:pt x="122" y="244"/>
                  <a:pt x="122" y="243"/>
                </a:cubicBezTo>
                <a:cubicBezTo>
                  <a:pt x="123" y="241"/>
                  <a:pt x="125" y="240"/>
                  <a:pt x="126" y="238"/>
                </a:cubicBezTo>
                <a:cubicBezTo>
                  <a:pt x="132" y="231"/>
                  <a:pt x="139" y="223"/>
                  <a:pt x="145" y="216"/>
                </a:cubicBezTo>
                <a:cubicBezTo>
                  <a:pt x="151" y="209"/>
                  <a:pt x="157" y="202"/>
                  <a:pt x="163" y="195"/>
                </a:cubicBezTo>
                <a:cubicBezTo>
                  <a:pt x="165" y="193"/>
                  <a:pt x="167" y="191"/>
                  <a:pt x="169" y="189"/>
                </a:cubicBezTo>
                <a:cubicBezTo>
                  <a:pt x="171" y="186"/>
                  <a:pt x="174" y="184"/>
                  <a:pt x="176" y="181"/>
                </a:cubicBezTo>
                <a:cubicBezTo>
                  <a:pt x="181" y="177"/>
                  <a:pt x="187" y="172"/>
                  <a:pt x="192" y="168"/>
                </a:cubicBezTo>
                <a:cubicBezTo>
                  <a:pt x="197" y="163"/>
                  <a:pt x="202" y="159"/>
                  <a:pt x="207" y="154"/>
                </a:cubicBezTo>
                <a:cubicBezTo>
                  <a:pt x="209" y="153"/>
                  <a:pt x="210" y="152"/>
                  <a:pt x="212" y="150"/>
                </a:cubicBezTo>
                <a:cubicBezTo>
                  <a:pt x="227" y="138"/>
                  <a:pt x="242" y="126"/>
                  <a:pt x="257" y="113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324600" y="3241676"/>
            <a:ext cx="1406525" cy="1182687"/>
          </a:xfrm>
          <a:custGeom>
            <a:avLst/>
            <a:gdLst>
              <a:gd name="T0" fmla="*/ 68 w 299"/>
              <a:gd name="T1" fmla="*/ 177 h 251"/>
              <a:gd name="T2" fmla="*/ 85 w 299"/>
              <a:gd name="T3" fmla="*/ 172 h 251"/>
              <a:gd name="T4" fmla="*/ 147 w 299"/>
              <a:gd name="T5" fmla="*/ 119 h 251"/>
              <a:gd name="T6" fmla="*/ 93 w 299"/>
              <a:gd name="T7" fmla="*/ 170 h 251"/>
              <a:gd name="T8" fmla="*/ 65 w 299"/>
              <a:gd name="T9" fmla="*/ 200 h 251"/>
              <a:gd name="T10" fmla="*/ 53 w 299"/>
              <a:gd name="T11" fmla="*/ 226 h 251"/>
              <a:gd name="T12" fmla="*/ 77 w 299"/>
              <a:gd name="T13" fmla="*/ 217 h 251"/>
              <a:gd name="T14" fmla="*/ 93 w 299"/>
              <a:gd name="T15" fmla="*/ 213 h 251"/>
              <a:gd name="T16" fmla="*/ 86 w 299"/>
              <a:gd name="T17" fmla="*/ 229 h 251"/>
              <a:gd name="T18" fmla="*/ 96 w 299"/>
              <a:gd name="T19" fmla="*/ 243 h 251"/>
              <a:gd name="T20" fmla="*/ 94 w 299"/>
              <a:gd name="T21" fmla="*/ 225 h 251"/>
              <a:gd name="T22" fmla="*/ 110 w 299"/>
              <a:gd name="T23" fmla="*/ 199 h 251"/>
              <a:gd name="T24" fmla="*/ 179 w 299"/>
              <a:gd name="T25" fmla="*/ 159 h 251"/>
              <a:gd name="T26" fmla="*/ 219 w 299"/>
              <a:gd name="T27" fmla="*/ 219 h 251"/>
              <a:gd name="T28" fmla="*/ 234 w 299"/>
              <a:gd name="T29" fmla="*/ 246 h 251"/>
              <a:gd name="T30" fmla="*/ 244 w 299"/>
              <a:gd name="T31" fmla="*/ 244 h 251"/>
              <a:gd name="T32" fmla="*/ 210 w 299"/>
              <a:gd name="T33" fmla="*/ 189 h 251"/>
              <a:gd name="T34" fmla="*/ 181 w 299"/>
              <a:gd name="T35" fmla="*/ 131 h 251"/>
              <a:gd name="T36" fmla="*/ 220 w 299"/>
              <a:gd name="T37" fmla="*/ 191 h 251"/>
              <a:gd name="T38" fmla="*/ 241 w 299"/>
              <a:gd name="T39" fmla="*/ 211 h 251"/>
              <a:gd name="T40" fmla="*/ 254 w 299"/>
              <a:gd name="T41" fmla="*/ 221 h 251"/>
              <a:gd name="T42" fmla="*/ 267 w 299"/>
              <a:gd name="T43" fmla="*/ 222 h 251"/>
              <a:gd name="T44" fmla="*/ 263 w 299"/>
              <a:gd name="T45" fmla="*/ 208 h 251"/>
              <a:gd name="T46" fmla="*/ 244 w 299"/>
              <a:gd name="T47" fmla="*/ 171 h 251"/>
              <a:gd name="T48" fmla="*/ 230 w 299"/>
              <a:gd name="T49" fmla="*/ 93 h 251"/>
              <a:gd name="T50" fmla="*/ 282 w 299"/>
              <a:gd name="T51" fmla="*/ 38 h 251"/>
              <a:gd name="T52" fmla="*/ 209 w 299"/>
              <a:gd name="T53" fmla="*/ 84 h 251"/>
              <a:gd name="T54" fmla="*/ 253 w 299"/>
              <a:gd name="T55" fmla="*/ 46 h 251"/>
              <a:gd name="T56" fmla="*/ 294 w 299"/>
              <a:gd name="T57" fmla="*/ 10 h 251"/>
              <a:gd name="T58" fmla="*/ 262 w 299"/>
              <a:gd name="T59" fmla="*/ 22 h 251"/>
              <a:gd name="T60" fmla="*/ 243 w 299"/>
              <a:gd name="T61" fmla="*/ 33 h 251"/>
              <a:gd name="T62" fmla="*/ 218 w 299"/>
              <a:gd name="T63" fmla="*/ 52 h 251"/>
              <a:gd name="T64" fmla="*/ 137 w 299"/>
              <a:gd name="T65" fmla="*/ 7 h 251"/>
              <a:gd name="T66" fmla="*/ 131 w 299"/>
              <a:gd name="T67" fmla="*/ 21 h 251"/>
              <a:gd name="T68" fmla="*/ 126 w 299"/>
              <a:gd name="T69" fmla="*/ 30 h 251"/>
              <a:gd name="T70" fmla="*/ 99 w 299"/>
              <a:gd name="T71" fmla="*/ 1 h 251"/>
              <a:gd name="T72" fmla="*/ 93 w 299"/>
              <a:gd name="T73" fmla="*/ 25 h 251"/>
              <a:gd name="T74" fmla="*/ 84 w 299"/>
              <a:gd name="T75" fmla="*/ 26 h 251"/>
              <a:gd name="T76" fmla="*/ 111 w 299"/>
              <a:gd name="T77" fmla="*/ 64 h 251"/>
              <a:gd name="T78" fmla="*/ 75 w 299"/>
              <a:gd name="T79" fmla="*/ 158 h 251"/>
              <a:gd name="T80" fmla="*/ 3 w 299"/>
              <a:gd name="T81" fmla="*/ 206 h 251"/>
              <a:gd name="T82" fmla="*/ 255 w 299"/>
              <a:gd name="T83" fmla="*/ 219 h 251"/>
              <a:gd name="T84" fmla="*/ 160 w 299"/>
              <a:gd name="T85" fmla="*/ 107 h 251"/>
              <a:gd name="T86" fmla="*/ 160 w 299"/>
              <a:gd name="T87" fmla="*/ 118 h 251"/>
              <a:gd name="T88" fmla="*/ 174 w 299"/>
              <a:gd name="T89" fmla="*/ 123 h 251"/>
              <a:gd name="T90" fmla="*/ 161 w 299"/>
              <a:gd name="T91" fmla="*/ 134 h 251"/>
              <a:gd name="T92" fmla="*/ 177 w 299"/>
              <a:gd name="T93" fmla="*/ 99 h 251"/>
              <a:gd name="T94" fmla="*/ 115 w 299"/>
              <a:gd name="T95" fmla="*/ 158 h 251"/>
              <a:gd name="T96" fmla="*/ 151 w 299"/>
              <a:gd name="T97" fmla="*/ 127 h 251"/>
              <a:gd name="T98" fmla="*/ 115 w 299"/>
              <a:gd name="T99" fmla="*/ 158 h 251"/>
              <a:gd name="T100" fmla="*/ 190 w 299"/>
              <a:gd name="T101" fmla="*/ 111 h 251"/>
              <a:gd name="T102" fmla="*/ 193 w 299"/>
              <a:gd name="T103" fmla="*/ 88 h 251"/>
              <a:gd name="T104" fmla="*/ 193 w 299"/>
              <a:gd name="T105" fmla="*/ 88 h 251"/>
              <a:gd name="T106" fmla="*/ 168 w 299"/>
              <a:gd name="T107" fmla="*/ 87 h 251"/>
              <a:gd name="T108" fmla="*/ 153 w 299"/>
              <a:gd name="T109" fmla="*/ 98 h 251"/>
              <a:gd name="T110" fmla="*/ 110 w 299"/>
              <a:gd name="T111" fmla="*/ 4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9" h="251">
                <a:moveTo>
                  <a:pt x="8" y="215"/>
                </a:moveTo>
                <a:cubicBezTo>
                  <a:pt x="15" y="211"/>
                  <a:pt x="22" y="207"/>
                  <a:pt x="28" y="202"/>
                </a:cubicBezTo>
                <a:cubicBezTo>
                  <a:pt x="34" y="198"/>
                  <a:pt x="40" y="194"/>
                  <a:pt x="45" y="191"/>
                </a:cubicBezTo>
                <a:cubicBezTo>
                  <a:pt x="54" y="185"/>
                  <a:pt x="63" y="179"/>
                  <a:pt x="71" y="173"/>
                </a:cubicBezTo>
                <a:cubicBezTo>
                  <a:pt x="70" y="174"/>
                  <a:pt x="69" y="176"/>
                  <a:pt x="68" y="177"/>
                </a:cubicBezTo>
                <a:cubicBezTo>
                  <a:pt x="66" y="180"/>
                  <a:pt x="65" y="183"/>
                  <a:pt x="63" y="186"/>
                </a:cubicBezTo>
                <a:cubicBezTo>
                  <a:pt x="61" y="188"/>
                  <a:pt x="62" y="192"/>
                  <a:pt x="65" y="193"/>
                </a:cubicBezTo>
                <a:cubicBezTo>
                  <a:pt x="67" y="195"/>
                  <a:pt x="71" y="194"/>
                  <a:pt x="72" y="191"/>
                </a:cubicBezTo>
                <a:cubicBezTo>
                  <a:pt x="74" y="188"/>
                  <a:pt x="76" y="185"/>
                  <a:pt x="79" y="182"/>
                </a:cubicBezTo>
                <a:cubicBezTo>
                  <a:pt x="81" y="179"/>
                  <a:pt x="83" y="175"/>
                  <a:pt x="85" y="172"/>
                </a:cubicBezTo>
                <a:cubicBezTo>
                  <a:pt x="90" y="167"/>
                  <a:pt x="95" y="162"/>
                  <a:pt x="100" y="157"/>
                </a:cubicBezTo>
                <a:cubicBezTo>
                  <a:pt x="105" y="152"/>
                  <a:pt x="111" y="147"/>
                  <a:pt x="116" y="142"/>
                </a:cubicBezTo>
                <a:cubicBezTo>
                  <a:pt x="127" y="133"/>
                  <a:pt x="138" y="125"/>
                  <a:pt x="148" y="116"/>
                </a:cubicBezTo>
                <a:cubicBezTo>
                  <a:pt x="149" y="116"/>
                  <a:pt x="149" y="117"/>
                  <a:pt x="149" y="117"/>
                </a:cubicBezTo>
                <a:cubicBezTo>
                  <a:pt x="148" y="118"/>
                  <a:pt x="148" y="118"/>
                  <a:pt x="147" y="119"/>
                </a:cubicBezTo>
                <a:cubicBezTo>
                  <a:pt x="143" y="123"/>
                  <a:pt x="139" y="127"/>
                  <a:pt x="134" y="130"/>
                </a:cubicBezTo>
                <a:cubicBezTo>
                  <a:pt x="128" y="136"/>
                  <a:pt x="121" y="142"/>
                  <a:pt x="115" y="149"/>
                </a:cubicBezTo>
                <a:cubicBezTo>
                  <a:pt x="114" y="149"/>
                  <a:pt x="113" y="150"/>
                  <a:pt x="112" y="151"/>
                </a:cubicBezTo>
                <a:cubicBezTo>
                  <a:pt x="109" y="154"/>
                  <a:pt x="105" y="158"/>
                  <a:pt x="102" y="161"/>
                </a:cubicBezTo>
                <a:cubicBezTo>
                  <a:pt x="99" y="164"/>
                  <a:pt x="96" y="167"/>
                  <a:pt x="93" y="170"/>
                </a:cubicBezTo>
                <a:cubicBezTo>
                  <a:pt x="91" y="172"/>
                  <a:pt x="90" y="173"/>
                  <a:pt x="89" y="174"/>
                </a:cubicBezTo>
                <a:cubicBezTo>
                  <a:pt x="84" y="179"/>
                  <a:pt x="80" y="184"/>
                  <a:pt x="75" y="188"/>
                </a:cubicBezTo>
                <a:cubicBezTo>
                  <a:pt x="74" y="190"/>
                  <a:pt x="72" y="192"/>
                  <a:pt x="71" y="193"/>
                </a:cubicBezTo>
                <a:cubicBezTo>
                  <a:pt x="70" y="194"/>
                  <a:pt x="69" y="195"/>
                  <a:pt x="69" y="196"/>
                </a:cubicBezTo>
                <a:cubicBezTo>
                  <a:pt x="67" y="197"/>
                  <a:pt x="66" y="199"/>
                  <a:pt x="65" y="200"/>
                </a:cubicBezTo>
                <a:cubicBezTo>
                  <a:pt x="63" y="202"/>
                  <a:pt x="61" y="205"/>
                  <a:pt x="60" y="207"/>
                </a:cubicBezTo>
                <a:cubicBezTo>
                  <a:pt x="59" y="208"/>
                  <a:pt x="59" y="209"/>
                  <a:pt x="59" y="210"/>
                </a:cubicBezTo>
                <a:cubicBezTo>
                  <a:pt x="57" y="213"/>
                  <a:pt x="55" y="216"/>
                  <a:pt x="55" y="219"/>
                </a:cubicBezTo>
                <a:cubicBezTo>
                  <a:pt x="54" y="220"/>
                  <a:pt x="55" y="222"/>
                  <a:pt x="55" y="223"/>
                </a:cubicBezTo>
                <a:cubicBezTo>
                  <a:pt x="54" y="224"/>
                  <a:pt x="53" y="225"/>
                  <a:pt x="53" y="226"/>
                </a:cubicBezTo>
                <a:cubicBezTo>
                  <a:pt x="51" y="229"/>
                  <a:pt x="52" y="232"/>
                  <a:pt x="55" y="234"/>
                </a:cubicBezTo>
                <a:cubicBezTo>
                  <a:pt x="57" y="235"/>
                  <a:pt x="60" y="234"/>
                  <a:pt x="62" y="232"/>
                </a:cubicBezTo>
                <a:cubicBezTo>
                  <a:pt x="62" y="231"/>
                  <a:pt x="63" y="231"/>
                  <a:pt x="63" y="230"/>
                </a:cubicBezTo>
                <a:cubicBezTo>
                  <a:pt x="65" y="228"/>
                  <a:pt x="68" y="225"/>
                  <a:pt x="71" y="222"/>
                </a:cubicBezTo>
                <a:cubicBezTo>
                  <a:pt x="73" y="221"/>
                  <a:pt x="75" y="219"/>
                  <a:pt x="77" y="217"/>
                </a:cubicBezTo>
                <a:cubicBezTo>
                  <a:pt x="81" y="213"/>
                  <a:pt x="86" y="209"/>
                  <a:pt x="90" y="205"/>
                </a:cubicBezTo>
                <a:cubicBezTo>
                  <a:pt x="94" y="202"/>
                  <a:pt x="97" y="199"/>
                  <a:pt x="101" y="196"/>
                </a:cubicBezTo>
                <a:cubicBezTo>
                  <a:pt x="105" y="192"/>
                  <a:pt x="110" y="189"/>
                  <a:pt x="114" y="185"/>
                </a:cubicBezTo>
                <a:cubicBezTo>
                  <a:pt x="110" y="189"/>
                  <a:pt x="107" y="193"/>
                  <a:pt x="104" y="198"/>
                </a:cubicBezTo>
                <a:cubicBezTo>
                  <a:pt x="100" y="202"/>
                  <a:pt x="96" y="207"/>
                  <a:pt x="93" y="213"/>
                </a:cubicBezTo>
                <a:cubicBezTo>
                  <a:pt x="92" y="214"/>
                  <a:pt x="91" y="216"/>
                  <a:pt x="90" y="218"/>
                </a:cubicBezTo>
                <a:cubicBezTo>
                  <a:pt x="90" y="218"/>
                  <a:pt x="89" y="219"/>
                  <a:pt x="88" y="220"/>
                </a:cubicBezTo>
                <a:cubicBezTo>
                  <a:pt x="88" y="221"/>
                  <a:pt x="87" y="222"/>
                  <a:pt x="87" y="223"/>
                </a:cubicBezTo>
                <a:cubicBezTo>
                  <a:pt x="86" y="224"/>
                  <a:pt x="86" y="226"/>
                  <a:pt x="86" y="227"/>
                </a:cubicBezTo>
                <a:cubicBezTo>
                  <a:pt x="86" y="228"/>
                  <a:pt x="86" y="228"/>
                  <a:pt x="86" y="229"/>
                </a:cubicBezTo>
                <a:cubicBezTo>
                  <a:pt x="86" y="230"/>
                  <a:pt x="87" y="231"/>
                  <a:pt x="87" y="231"/>
                </a:cubicBezTo>
                <a:cubicBezTo>
                  <a:pt x="87" y="232"/>
                  <a:pt x="87" y="232"/>
                  <a:pt x="87" y="233"/>
                </a:cubicBezTo>
                <a:cubicBezTo>
                  <a:pt x="88" y="234"/>
                  <a:pt x="88" y="235"/>
                  <a:pt x="89" y="237"/>
                </a:cubicBezTo>
                <a:cubicBezTo>
                  <a:pt x="90" y="238"/>
                  <a:pt x="91" y="240"/>
                  <a:pt x="92" y="242"/>
                </a:cubicBezTo>
                <a:cubicBezTo>
                  <a:pt x="93" y="243"/>
                  <a:pt x="95" y="244"/>
                  <a:pt x="96" y="243"/>
                </a:cubicBezTo>
                <a:cubicBezTo>
                  <a:pt x="98" y="242"/>
                  <a:pt x="99" y="240"/>
                  <a:pt x="98" y="238"/>
                </a:cubicBezTo>
                <a:cubicBezTo>
                  <a:pt x="96" y="236"/>
                  <a:pt x="95" y="233"/>
                  <a:pt x="94" y="230"/>
                </a:cubicBezTo>
                <a:cubicBezTo>
                  <a:pt x="94" y="230"/>
                  <a:pt x="94" y="229"/>
                  <a:pt x="93" y="228"/>
                </a:cubicBezTo>
                <a:cubicBezTo>
                  <a:pt x="93" y="228"/>
                  <a:pt x="93" y="227"/>
                  <a:pt x="93" y="226"/>
                </a:cubicBezTo>
                <a:cubicBezTo>
                  <a:pt x="93" y="226"/>
                  <a:pt x="94" y="226"/>
                  <a:pt x="94" y="225"/>
                </a:cubicBezTo>
                <a:cubicBezTo>
                  <a:pt x="94" y="224"/>
                  <a:pt x="95" y="223"/>
                  <a:pt x="96" y="221"/>
                </a:cubicBezTo>
                <a:cubicBezTo>
                  <a:pt x="96" y="221"/>
                  <a:pt x="96" y="221"/>
                  <a:pt x="97" y="220"/>
                </a:cubicBezTo>
                <a:cubicBezTo>
                  <a:pt x="98" y="218"/>
                  <a:pt x="99" y="216"/>
                  <a:pt x="100" y="215"/>
                </a:cubicBezTo>
                <a:cubicBezTo>
                  <a:pt x="101" y="213"/>
                  <a:pt x="102" y="211"/>
                  <a:pt x="103" y="210"/>
                </a:cubicBezTo>
                <a:cubicBezTo>
                  <a:pt x="105" y="206"/>
                  <a:pt x="108" y="203"/>
                  <a:pt x="110" y="199"/>
                </a:cubicBezTo>
                <a:cubicBezTo>
                  <a:pt x="122" y="184"/>
                  <a:pt x="135" y="171"/>
                  <a:pt x="149" y="158"/>
                </a:cubicBezTo>
                <a:cubicBezTo>
                  <a:pt x="152" y="155"/>
                  <a:pt x="155" y="152"/>
                  <a:pt x="159" y="149"/>
                </a:cubicBezTo>
                <a:cubicBezTo>
                  <a:pt x="162" y="147"/>
                  <a:pt x="164" y="145"/>
                  <a:pt x="167" y="142"/>
                </a:cubicBezTo>
                <a:cubicBezTo>
                  <a:pt x="169" y="146"/>
                  <a:pt x="172" y="149"/>
                  <a:pt x="174" y="153"/>
                </a:cubicBezTo>
                <a:cubicBezTo>
                  <a:pt x="176" y="155"/>
                  <a:pt x="177" y="157"/>
                  <a:pt x="179" y="159"/>
                </a:cubicBezTo>
                <a:cubicBezTo>
                  <a:pt x="183" y="164"/>
                  <a:pt x="187" y="170"/>
                  <a:pt x="190" y="175"/>
                </a:cubicBezTo>
                <a:cubicBezTo>
                  <a:pt x="191" y="176"/>
                  <a:pt x="192" y="176"/>
                  <a:pt x="192" y="177"/>
                </a:cubicBezTo>
                <a:cubicBezTo>
                  <a:pt x="194" y="180"/>
                  <a:pt x="197" y="184"/>
                  <a:pt x="199" y="187"/>
                </a:cubicBezTo>
                <a:cubicBezTo>
                  <a:pt x="204" y="194"/>
                  <a:pt x="208" y="201"/>
                  <a:pt x="213" y="209"/>
                </a:cubicBezTo>
                <a:cubicBezTo>
                  <a:pt x="215" y="212"/>
                  <a:pt x="217" y="215"/>
                  <a:pt x="219" y="219"/>
                </a:cubicBezTo>
                <a:cubicBezTo>
                  <a:pt x="221" y="221"/>
                  <a:pt x="222" y="224"/>
                  <a:pt x="224" y="226"/>
                </a:cubicBezTo>
                <a:cubicBezTo>
                  <a:pt x="225" y="228"/>
                  <a:pt x="226" y="230"/>
                  <a:pt x="227" y="232"/>
                </a:cubicBezTo>
                <a:cubicBezTo>
                  <a:pt x="228" y="233"/>
                  <a:pt x="228" y="234"/>
                  <a:pt x="229" y="235"/>
                </a:cubicBezTo>
                <a:cubicBezTo>
                  <a:pt x="230" y="237"/>
                  <a:pt x="230" y="238"/>
                  <a:pt x="231" y="239"/>
                </a:cubicBezTo>
                <a:cubicBezTo>
                  <a:pt x="232" y="242"/>
                  <a:pt x="233" y="244"/>
                  <a:pt x="234" y="246"/>
                </a:cubicBezTo>
                <a:cubicBezTo>
                  <a:pt x="234" y="246"/>
                  <a:pt x="234" y="247"/>
                  <a:pt x="234" y="247"/>
                </a:cubicBezTo>
                <a:cubicBezTo>
                  <a:pt x="235" y="248"/>
                  <a:pt x="235" y="249"/>
                  <a:pt x="237" y="250"/>
                </a:cubicBezTo>
                <a:cubicBezTo>
                  <a:pt x="238" y="251"/>
                  <a:pt x="239" y="251"/>
                  <a:pt x="241" y="250"/>
                </a:cubicBezTo>
                <a:cubicBezTo>
                  <a:pt x="242" y="250"/>
                  <a:pt x="243" y="249"/>
                  <a:pt x="244" y="248"/>
                </a:cubicBezTo>
                <a:cubicBezTo>
                  <a:pt x="244" y="247"/>
                  <a:pt x="245" y="245"/>
                  <a:pt x="244" y="244"/>
                </a:cubicBezTo>
                <a:cubicBezTo>
                  <a:pt x="243" y="243"/>
                  <a:pt x="243" y="242"/>
                  <a:pt x="242" y="240"/>
                </a:cubicBezTo>
                <a:cubicBezTo>
                  <a:pt x="245" y="239"/>
                  <a:pt x="245" y="235"/>
                  <a:pt x="244" y="233"/>
                </a:cubicBezTo>
                <a:cubicBezTo>
                  <a:pt x="242" y="228"/>
                  <a:pt x="239" y="224"/>
                  <a:pt x="235" y="220"/>
                </a:cubicBezTo>
                <a:cubicBezTo>
                  <a:pt x="233" y="217"/>
                  <a:pt x="230" y="213"/>
                  <a:pt x="227" y="210"/>
                </a:cubicBezTo>
                <a:cubicBezTo>
                  <a:pt x="222" y="203"/>
                  <a:pt x="216" y="196"/>
                  <a:pt x="210" y="189"/>
                </a:cubicBezTo>
                <a:cubicBezTo>
                  <a:pt x="206" y="183"/>
                  <a:pt x="202" y="177"/>
                  <a:pt x="198" y="171"/>
                </a:cubicBezTo>
                <a:cubicBezTo>
                  <a:pt x="193" y="164"/>
                  <a:pt x="187" y="156"/>
                  <a:pt x="182" y="148"/>
                </a:cubicBezTo>
                <a:cubicBezTo>
                  <a:pt x="179" y="145"/>
                  <a:pt x="176" y="141"/>
                  <a:pt x="174" y="137"/>
                </a:cubicBezTo>
                <a:cubicBezTo>
                  <a:pt x="175" y="136"/>
                  <a:pt x="177" y="134"/>
                  <a:pt x="179" y="133"/>
                </a:cubicBezTo>
                <a:cubicBezTo>
                  <a:pt x="179" y="133"/>
                  <a:pt x="180" y="132"/>
                  <a:pt x="181" y="131"/>
                </a:cubicBezTo>
                <a:cubicBezTo>
                  <a:pt x="181" y="132"/>
                  <a:pt x="181" y="132"/>
                  <a:pt x="181" y="132"/>
                </a:cubicBezTo>
                <a:cubicBezTo>
                  <a:pt x="186" y="140"/>
                  <a:pt x="191" y="147"/>
                  <a:pt x="196" y="155"/>
                </a:cubicBezTo>
                <a:cubicBezTo>
                  <a:pt x="197" y="157"/>
                  <a:pt x="198" y="158"/>
                  <a:pt x="199" y="160"/>
                </a:cubicBezTo>
                <a:cubicBezTo>
                  <a:pt x="202" y="165"/>
                  <a:pt x="205" y="169"/>
                  <a:pt x="208" y="174"/>
                </a:cubicBezTo>
                <a:cubicBezTo>
                  <a:pt x="212" y="179"/>
                  <a:pt x="216" y="185"/>
                  <a:pt x="220" y="191"/>
                </a:cubicBezTo>
                <a:cubicBezTo>
                  <a:pt x="222" y="194"/>
                  <a:pt x="224" y="197"/>
                  <a:pt x="226" y="200"/>
                </a:cubicBezTo>
                <a:cubicBezTo>
                  <a:pt x="229" y="203"/>
                  <a:pt x="231" y="207"/>
                  <a:pt x="233" y="210"/>
                </a:cubicBezTo>
                <a:cubicBezTo>
                  <a:pt x="234" y="212"/>
                  <a:pt x="237" y="213"/>
                  <a:pt x="239" y="212"/>
                </a:cubicBezTo>
                <a:cubicBezTo>
                  <a:pt x="240" y="211"/>
                  <a:pt x="240" y="211"/>
                  <a:pt x="241" y="210"/>
                </a:cubicBezTo>
                <a:cubicBezTo>
                  <a:pt x="241" y="210"/>
                  <a:pt x="241" y="211"/>
                  <a:pt x="241" y="211"/>
                </a:cubicBezTo>
                <a:cubicBezTo>
                  <a:pt x="243" y="214"/>
                  <a:pt x="247" y="215"/>
                  <a:pt x="251" y="214"/>
                </a:cubicBezTo>
                <a:cubicBezTo>
                  <a:pt x="251" y="214"/>
                  <a:pt x="251" y="214"/>
                  <a:pt x="251" y="215"/>
                </a:cubicBezTo>
                <a:cubicBezTo>
                  <a:pt x="252" y="216"/>
                  <a:pt x="254" y="218"/>
                  <a:pt x="254" y="220"/>
                </a:cubicBezTo>
                <a:cubicBezTo>
                  <a:pt x="254" y="220"/>
                  <a:pt x="254" y="220"/>
                  <a:pt x="254" y="220"/>
                </a:cubicBezTo>
                <a:cubicBezTo>
                  <a:pt x="254" y="220"/>
                  <a:pt x="254" y="221"/>
                  <a:pt x="254" y="221"/>
                </a:cubicBezTo>
                <a:cubicBezTo>
                  <a:pt x="253" y="222"/>
                  <a:pt x="253" y="223"/>
                  <a:pt x="253" y="224"/>
                </a:cubicBezTo>
                <a:cubicBezTo>
                  <a:pt x="253" y="225"/>
                  <a:pt x="253" y="227"/>
                  <a:pt x="255" y="228"/>
                </a:cubicBezTo>
                <a:cubicBezTo>
                  <a:pt x="257" y="230"/>
                  <a:pt x="261" y="230"/>
                  <a:pt x="263" y="228"/>
                </a:cubicBezTo>
                <a:cubicBezTo>
                  <a:pt x="264" y="227"/>
                  <a:pt x="264" y="226"/>
                  <a:pt x="265" y="226"/>
                </a:cubicBezTo>
                <a:cubicBezTo>
                  <a:pt x="266" y="225"/>
                  <a:pt x="266" y="224"/>
                  <a:pt x="267" y="222"/>
                </a:cubicBezTo>
                <a:cubicBezTo>
                  <a:pt x="267" y="221"/>
                  <a:pt x="267" y="220"/>
                  <a:pt x="267" y="219"/>
                </a:cubicBezTo>
                <a:cubicBezTo>
                  <a:pt x="267" y="218"/>
                  <a:pt x="267" y="217"/>
                  <a:pt x="266" y="216"/>
                </a:cubicBezTo>
                <a:cubicBezTo>
                  <a:pt x="266" y="215"/>
                  <a:pt x="265" y="214"/>
                  <a:pt x="265" y="213"/>
                </a:cubicBezTo>
                <a:cubicBezTo>
                  <a:pt x="265" y="212"/>
                  <a:pt x="264" y="212"/>
                  <a:pt x="264" y="211"/>
                </a:cubicBezTo>
                <a:cubicBezTo>
                  <a:pt x="264" y="210"/>
                  <a:pt x="263" y="209"/>
                  <a:pt x="263" y="208"/>
                </a:cubicBezTo>
                <a:cubicBezTo>
                  <a:pt x="261" y="205"/>
                  <a:pt x="259" y="202"/>
                  <a:pt x="257" y="199"/>
                </a:cubicBezTo>
                <a:cubicBezTo>
                  <a:pt x="255" y="196"/>
                  <a:pt x="253" y="193"/>
                  <a:pt x="251" y="190"/>
                </a:cubicBezTo>
                <a:cubicBezTo>
                  <a:pt x="251" y="189"/>
                  <a:pt x="251" y="187"/>
                  <a:pt x="251" y="186"/>
                </a:cubicBezTo>
                <a:cubicBezTo>
                  <a:pt x="250" y="183"/>
                  <a:pt x="249" y="179"/>
                  <a:pt x="247" y="176"/>
                </a:cubicBezTo>
                <a:cubicBezTo>
                  <a:pt x="246" y="174"/>
                  <a:pt x="245" y="172"/>
                  <a:pt x="244" y="171"/>
                </a:cubicBezTo>
                <a:cubicBezTo>
                  <a:pt x="242" y="167"/>
                  <a:pt x="239" y="163"/>
                  <a:pt x="237" y="159"/>
                </a:cubicBezTo>
                <a:cubicBezTo>
                  <a:pt x="233" y="151"/>
                  <a:pt x="228" y="144"/>
                  <a:pt x="223" y="136"/>
                </a:cubicBezTo>
                <a:cubicBezTo>
                  <a:pt x="220" y="131"/>
                  <a:pt x="217" y="126"/>
                  <a:pt x="214" y="121"/>
                </a:cubicBezTo>
                <a:cubicBezTo>
                  <a:pt x="212" y="117"/>
                  <a:pt x="209" y="114"/>
                  <a:pt x="207" y="110"/>
                </a:cubicBezTo>
                <a:cubicBezTo>
                  <a:pt x="215" y="104"/>
                  <a:pt x="222" y="99"/>
                  <a:pt x="230" y="93"/>
                </a:cubicBezTo>
                <a:cubicBezTo>
                  <a:pt x="250" y="77"/>
                  <a:pt x="269" y="61"/>
                  <a:pt x="289" y="45"/>
                </a:cubicBezTo>
                <a:cubicBezTo>
                  <a:pt x="290" y="44"/>
                  <a:pt x="291" y="43"/>
                  <a:pt x="291" y="41"/>
                </a:cubicBezTo>
                <a:cubicBezTo>
                  <a:pt x="291" y="40"/>
                  <a:pt x="290" y="39"/>
                  <a:pt x="289" y="38"/>
                </a:cubicBezTo>
                <a:cubicBezTo>
                  <a:pt x="288" y="37"/>
                  <a:pt x="287" y="36"/>
                  <a:pt x="285" y="36"/>
                </a:cubicBezTo>
                <a:cubicBezTo>
                  <a:pt x="284" y="36"/>
                  <a:pt x="283" y="37"/>
                  <a:pt x="282" y="38"/>
                </a:cubicBezTo>
                <a:cubicBezTo>
                  <a:pt x="256" y="58"/>
                  <a:pt x="231" y="78"/>
                  <a:pt x="205" y="98"/>
                </a:cubicBezTo>
                <a:cubicBezTo>
                  <a:pt x="204" y="99"/>
                  <a:pt x="203" y="100"/>
                  <a:pt x="202" y="101"/>
                </a:cubicBezTo>
                <a:cubicBezTo>
                  <a:pt x="200" y="99"/>
                  <a:pt x="199" y="97"/>
                  <a:pt x="197" y="94"/>
                </a:cubicBezTo>
                <a:cubicBezTo>
                  <a:pt x="199" y="93"/>
                  <a:pt x="200" y="91"/>
                  <a:pt x="202" y="90"/>
                </a:cubicBezTo>
                <a:cubicBezTo>
                  <a:pt x="204" y="88"/>
                  <a:pt x="206" y="86"/>
                  <a:pt x="209" y="84"/>
                </a:cubicBezTo>
                <a:cubicBezTo>
                  <a:pt x="209" y="83"/>
                  <a:pt x="210" y="83"/>
                  <a:pt x="210" y="82"/>
                </a:cubicBezTo>
                <a:cubicBezTo>
                  <a:pt x="212" y="80"/>
                  <a:pt x="214" y="79"/>
                  <a:pt x="216" y="77"/>
                </a:cubicBezTo>
                <a:cubicBezTo>
                  <a:pt x="225" y="69"/>
                  <a:pt x="235" y="61"/>
                  <a:pt x="244" y="52"/>
                </a:cubicBezTo>
                <a:cubicBezTo>
                  <a:pt x="245" y="51"/>
                  <a:pt x="247" y="50"/>
                  <a:pt x="248" y="49"/>
                </a:cubicBezTo>
                <a:cubicBezTo>
                  <a:pt x="250" y="48"/>
                  <a:pt x="252" y="47"/>
                  <a:pt x="253" y="46"/>
                </a:cubicBezTo>
                <a:cubicBezTo>
                  <a:pt x="262" y="41"/>
                  <a:pt x="271" y="35"/>
                  <a:pt x="280" y="30"/>
                </a:cubicBezTo>
                <a:cubicBezTo>
                  <a:pt x="285" y="27"/>
                  <a:pt x="290" y="24"/>
                  <a:pt x="296" y="20"/>
                </a:cubicBezTo>
                <a:cubicBezTo>
                  <a:pt x="297" y="19"/>
                  <a:pt x="298" y="18"/>
                  <a:pt x="298" y="17"/>
                </a:cubicBezTo>
                <a:cubicBezTo>
                  <a:pt x="299" y="16"/>
                  <a:pt x="298" y="14"/>
                  <a:pt x="298" y="13"/>
                </a:cubicBezTo>
                <a:cubicBezTo>
                  <a:pt x="297" y="12"/>
                  <a:pt x="296" y="11"/>
                  <a:pt x="294" y="10"/>
                </a:cubicBezTo>
                <a:cubicBezTo>
                  <a:pt x="294" y="10"/>
                  <a:pt x="294" y="10"/>
                  <a:pt x="293" y="10"/>
                </a:cubicBezTo>
                <a:cubicBezTo>
                  <a:pt x="292" y="10"/>
                  <a:pt x="291" y="10"/>
                  <a:pt x="290" y="11"/>
                </a:cubicBezTo>
                <a:cubicBezTo>
                  <a:pt x="281" y="15"/>
                  <a:pt x="273" y="19"/>
                  <a:pt x="264" y="24"/>
                </a:cubicBezTo>
                <a:cubicBezTo>
                  <a:pt x="264" y="23"/>
                  <a:pt x="263" y="23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0" y="22"/>
                </a:cubicBezTo>
                <a:cubicBezTo>
                  <a:pt x="258" y="23"/>
                  <a:pt x="256" y="24"/>
                  <a:pt x="254" y="25"/>
                </a:cubicBezTo>
                <a:cubicBezTo>
                  <a:pt x="252" y="27"/>
                  <a:pt x="250" y="28"/>
                  <a:pt x="248" y="29"/>
                </a:cubicBezTo>
                <a:cubicBezTo>
                  <a:pt x="246" y="30"/>
                  <a:pt x="245" y="32"/>
                  <a:pt x="243" y="33"/>
                </a:cubicBezTo>
                <a:cubicBezTo>
                  <a:pt x="243" y="33"/>
                  <a:pt x="243" y="33"/>
                  <a:pt x="243" y="33"/>
                </a:cubicBezTo>
                <a:cubicBezTo>
                  <a:pt x="243" y="33"/>
                  <a:pt x="243" y="33"/>
                  <a:pt x="243" y="33"/>
                </a:cubicBezTo>
                <a:cubicBezTo>
                  <a:pt x="242" y="33"/>
                  <a:pt x="242" y="34"/>
                  <a:pt x="242" y="34"/>
                </a:cubicBezTo>
                <a:cubicBezTo>
                  <a:pt x="240" y="35"/>
                  <a:pt x="239" y="36"/>
                  <a:pt x="238" y="37"/>
                </a:cubicBezTo>
                <a:cubicBezTo>
                  <a:pt x="236" y="38"/>
                  <a:pt x="234" y="40"/>
                  <a:pt x="232" y="41"/>
                </a:cubicBezTo>
                <a:cubicBezTo>
                  <a:pt x="227" y="45"/>
                  <a:pt x="222" y="48"/>
                  <a:pt x="218" y="52"/>
                </a:cubicBezTo>
                <a:cubicBezTo>
                  <a:pt x="207" y="59"/>
                  <a:pt x="197" y="67"/>
                  <a:pt x="187" y="74"/>
                </a:cubicBezTo>
                <a:cubicBezTo>
                  <a:pt x="186" y="75"/>
                  <a:pt x="186" y="75"/>
                  <a:pt x="185" y="75"/>
                </a:cubicBezTo>
                <a:cubicBezTo>
                  <a:pt x="182" y="71"/>
                  <a:pt x="179" y="66"/>
                  <a:pt x="176" y="61"/>
                </a:cubicBezTo>
                <a:cubicBezTo>
                  <a:pt x="165" y="45"/>
                  <a:pt x="154" y="28"/>
                  <a:pt x="144" y="11"/>
                </a:cubicBezTo>
                <a:cubicBezTo>
                  <a:pt x="142" y="9"/>
                  <a:pt x="140" y="7"/>
                  <a:pt x="137" y="7"/>
                </a:cubicBezTo>
                <a:cubicBezTo>
                  <a:pt x="136" y="7"/>
                  <a:pt x="135" y="8"/>
                  <a:pt x="134" y="8"/>
                </a:cubicBezTo>
                <a:cubicBezTo>
                  <a:pt x="130" y="10"/>
                  <a:pt x="129" y="15"/>
                  <a:pt x="131" y="18"/>
                </a:cubicBezTo>
                <a:cubicBezTo>
                  <a:pt x="131" y="19"/>
                  <a:pt x="131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1" y="20"/>
                  <a:pt x="131" y="21"/>
                  <a:pt x="131" y="21"/>
                </a:cubicBezTo>
                <a:cubicBezTo>
                  <a:pt x="131" y="22"/>
                  <a:pt x="131" y="23"/>
                  <a:pt x="132" y="23"/>
                </a:cubicBezTo>
                <a:cubicBezTo>
                  <a:pt x="132" y="25"/>
                  <a:pt x="132" y="26"/>
                  <a:pt x="132" y="28"/>
                </a:cubicBezTo>
                <a:cubicBezTo>
                  <a:pt x="133" y="31"/>
                  <a:pt x="133" y="33"/>
                  <a:pt x="134" y="36"/>
                </a:cubicBezTo>
                <a:cubicBezTo>
                  <a:pt x="135" y="39"/>
                  <a:pt x="136" y="41"/>
                  <a:pt x="136" y="44"/>
                </a:cubicBezTo>
                <a:cubicBezTo>
                  <a:pt x="133" y="39"/>
                  <a:pt x="130" y="35"/>
                  <a:pt x="126" y="30"/>
                </a:cubicBezTo>
                <a:cubicBezTo>
                  <a:pt x="124" y="27"/>
                  <a:pt x="122" y="24"/>
                  <a:pt x="119" y="20"/>
                </a:cubicBezTo>
                <a:cubicBezTo>
                  <a:pt x="116" y="14"/>
                  <a:pt x="112" y="9"/>
                  <a:pt x="108" y="3"/>
                </a:cubicBezTo>
                <a:cubicBezTo>
                  <a:pt x="107" y="2"/>
                  <a:pt x="106" y="1"/>
                  <a:pt x="104" y="0"/>
                </a:cubicBezTo>
                <a:cubicBezTo>
                  <a:pt x="104" y="0"/>
                  <a:pt x="103" y="0"/>
                  <a:pt x="102" y="0"/>
                </a:cubicBezTo>
                <a:cubicBezTo>
                  <a:pt x="101" y="0"/>
                  <a:pt x="100" y="0"/>
                  <a:pt x="99" y="1"/>
                </a:cubicBezTo>
                <a:cubicBezTo>
                  <a:pt x="96" y="2"/>
                  <a:pt x="95" y="7"/>
                  <a:pt x="97" y="9"/>
                </a:cubicBezTo>
                <a:cubicBezTo>
                  <a:pt x="99" y="13"/>
                  <a:pt x="101" y="16"/>
                  <a:pt x="104" y="19"/>
                </a:cubicBezTo>
                <a:cubicBezTo>
                  <a:pt x="102" y="18"/>
                  <a:pt x="101" y="18"/>
                  <a:pt x="100" y="18"/>
                </a:cubicBezTo>
                <a:cubicBezTo>
                  <a:pt x="98" y="18"/>
                  <a:pt x="96" y="19"/>
                  <a:pt x="95" y="20"/>
                </a:cubicBezTo>
                <a:cubicBezTo>
                  <a:pt x="93" y="21"/>
                  <a:pt x="93" y="23"/>
                  <a:pt x="93" y="25"/>
                </a:cubicBezTo>
                <a:cubicBezTo>
                  <a:pt x="93" y="26"/>
                  <a:pt x="93" y="26"/>
                  <a:pt x="93" y="27"/>
                </a:cubicBezTo>
                <a:cubicBezTo>
                  <a:pt x="92" y="26"/>
                  <a:pt x="91" y="25"/>
                  <a:pt x="90" y="24"/>
                </a:cubicBezTo>
                <a:cubicBezTo>
                  <a:pt x="90" y="23"/>
                  <a:pt x="89" y="23"/>
                  <a:pt x="88" y="23"/>
                </a:cubicBezTo>
                <a:cubicBezTo>
                  <a:pt x="87" y="23"/>
                  <a:pt x="86" y="23"/>
                  <a:pt x="85" y="24"/>
                </a:cubicBezTo>
                <a:cubicBezTo>
                  <a:pt x="85" y="24"/>
                  <a:pt x="84" y="25"/>
                  <a:pt x="84" y="26"/>
                </a:cubicBezTo>
                <a:cubicBezTo>
                  <a:pt x="84" y="27"/>
                  <a:pt x="85" y="28"/>
                  <a:pt x="85" y="28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30"/>
                  <a:pt x="85" y="31"/>
                  <a:pt x="86" y="31"/>
                </a:cubicBezTo>
                <a:cubicBezTo>
                  <a:pt x="88" y="34"/>
                  <a:pt x="90" y="36"/>
                  <a:pt x="92" y="39"/>
                </a:cubicBezTo>
                <a:cubicBezTo>
                  <a:pt x="98" y="47"/>
                  <a:pt x="104" y="55"/>
                  <a:pt x="111" y="64"/>
                </a:cubicBezTo>
                <a:cubicBezTo>
                  <a:pt x="113" y="66"/>
                  <a:pt x="114" y="69"/>
                  <a:pt x="116" y="71"/>
                </a:cubicBezTo>
                <a:cubicBezTo>
                  <a:pt x="118" y="74"/>
                  <a:pt x="120" y="77"/>
                  <a:pt x="122" y="79"/>
                </a:cubicBezTo>
                <a:cubicBezTo>
                  <a:pt x="129" y="89"/>
                  <a:pt x="135" y="98"/>
                  <a:pt x="142" y="107"/>
                </a:cubicBezTo>
                <a:cubicBezTo>
                  <a:pt x="135" y="112"/>
                  <a:pt x="129" y="117"/>
                  <a:pt x="122" y="122"/>
                </a:cubicBezTo>
                <a:cubicBezTo>
                  <a:pt x="107" y="134"/>
                  <a:pt x="91" y="146"/>
                  <a:pt x="75" y="158"/>
                </a:cubicBezTo>
                <a:cubicBezTo>
                  <a:pt x="73" y="159"/>
                  <a:pt x="71" y="161"/>
                  <a:pt x="69" y="162"/>
                </a:cubicBezTo>
                <a:cubicBezTo>
                  <a:pt x="63" y="166"/>
                  <a:pt x="57" y="170"/>
                  <a:pt x="51" y="175"/>
                </a:cubicBezTo>
                <a:cubicBezTo>
                  <a:pt x="41" y="182"/>
                  <a:pt x="30" y="189"/>
                  <a:pt x="20" y="196"/>
                </a:cubicBezTo>
                <a:cubicBezTo>
                  <a:pt x="18" y="197"/>
                  <a:pt x="16" y="199"/>
                  <a:pt x="15" y="200"/>
                </a:cubicBezTo>
                <a:cubicBezTo>
                  <a:pt x="11" y="202"/>
                  <a:pt x="7" y="204"/>
                  <a:pt x="3" y="206"/>
                </a:cubicBezTo>
                <a:cubicBezTo>
                  <a:pt x="1" y="208"/>
                  <a:pt x="0" y="211"/>
                  <a:pt x="2" y="213"/>
                </a:cubicBezTo>
                <a:cubicBezTo>
                  <a:pt x="3" y="215"/>
                  <a:pt x="6" y="216"/>
                  <a:pt x="8" y="215"/>
                </a:cubicBezTo>
                <a:close/>
                <a:moveTo>
                  <a:pt x="255" y="219"/>
                </a:moveTo>
                <a:cubicBezTo>
                  <a:pt x="255" y="219"/>
                  <a:pt x="255" y="219"/>
                  <a:pt x="255" y="219"/>
                </a:cubicBezTo>
                <a:cubicBezTo>
                  <a:pt x="255" y="219"/>
                  <a:pt x="255" y="219"/>
                  <a:pt x="255" y="219"/>
                </a:cubicBezTo>
                <a:cubicBezTo>
                  <a:pt x="255" y="219"/>
                  <a:pt x="255" y="219"/>
                  <a:pt x="255" y="219"/>
                </a:cubicBezTo>
                <a:close/>
                <a:moveTo>
                  <a:pt x="160" y="107"/>
                </a:moveTo>
                <a:cubicBezTo>
                  <a:pt x="159" y="108"/>
                  <a:pt x="157" y="110"/>
                  <a:pt x="156" y="111"/>
                </a:cubicBezTo>
                <a:cubicBezTo>
                  <a:pt x="155" y="111"/>
                  <a:pt x="155" y="111"/>
                  <a:pt x="155" y="111"/>
                </a:cubicBezTo>
                <a:cubicBezTo>
                  <a:pt x="157" y="109"/>
                  <a:pt x="159" y="108"/>
                  <a:pt x="160" y="107"/>
                </a:cubicBezTo>
                <a:cubicBezTo>
                  <a:pt x="160" y="107"/>
                  <a:pt x="160" y="107"/>
                  <a:pt x="160" y="107"/>
                </a:cubicBezTo>
                <a:close/>
                <a:moveTo>
                  <a:pt x="164" y="112"/>
                </a:moveTo>
                <a:cubicBezTo>
                  <a:pt x="165" y="112"/>
                  <a:pt x="165" y="112"/>
                  <a:pt x="165" y="113"/>
                </a:cubicBezTo>
                <a:cubicBezTo>
                  <a:pt x="165" y="113"/>
                  <a:pt x="165" y="113"/>
                  <a:pt x="165" y="113"/>
                </a:cubicBezTo>
                <a:cubicBezTo>
                  <a:pt x="164" y="115"/>
                  <a:pt x="162" y="116"/>
                  <a:pt x="160" y="118"/>
                </a:cubicBezTo>
                <a:cubicBezTo>
                  <a:pt x="160" y="117"/>
                  <a:pt x="159" y="117"/>
                  <a:pt x="159" y="116"/>
                </a:cubicBezTo>
                <a:cubicBezTo>
                  <a:pt x="161" y="115"/>
                  <a:pt x="162" y="113"/>
                  <a:pt x="164" y="112"/>
                </a:cubicBezTo>
                <a:close/>
                <a:moveTo>
                  <a:pt x="165" y="125"/>
                </a:moveTo>
                <a:cubicBezTo>
                  <a:pt x="167" y="123"/>
                  <a:pt x="169" y="121"/>
                  <a:pt x="171" y="119"/>
                </a:cubicBezTo>
                <a:cubicBezTo>
                  <a:pt x="172" y="121"/>
                  <a:pt x="173" y="122"/>
                  <a:pt x="174" y="123"/>
                </a:cubicBezTo>
                <a:cubicBezTo>
                  <a:pt x="172" y="125"/>
                  <a:pt x="170" y="127"/>
                  <a:pt x="168" y="128"/>
                </a:cubicBezTo>
                <a:cubicBezTo>
                  <a:pt x="167" y="127"/>
                  <a:pt x="166" y="126"/>
                  <a:pt x="165" y="125"/>
                </a:cubicBezTo>
                <a:close/>
                <a:moveTo>
                  <a:pt x="158" y="131"/>
                </a:moveTo>
                <a:cubicBezTo>
                  <a:pt x="159" y="131"/>
                  <a:pt x="159" y="131"/>
                  <a:pt x="159" y="131"/>
                </a:cubicBezTo>
                <a:cubicBezTo>
                  <a:pt x="159" y="132"/>
                  <a:pt x="160" y="133"/>
                  <a:pt x="161" y="134"/>
                </a:cubicBezTo>
                <a:cubicBezTo>
                  <a:pt x="158" y="136"/>
                  <a:pt x="156" y="137"/>
                  <a:pt x="154" y="139"/>
                </a:cubicBezTo>
                <a:cubicBezTo>
                  <a:pt x="144" y="147"/>
                  <a:pt x="134" y="155"/>
                  <a:pt x="124" y="163"/>
                </a:cubicBezTo>
                <a:cubicBezTo>
                  <a:pt x="123" y="164"/>
                  <a:pt x="122" y="165"/>
                  <a:pt x="121" y="166"/>
                </a:cubicBezTo>
                <a:cubicBezTo>
                  <a:pt x="133" y="154"/>
                  <a:pt x="146" y="142"/>
                  <a:pt x="158" y="131"/>
                </a:cubicBezTo>
                <a:close/>
                <a:moveTo>
                  <a:pt x="177" y="99"/>
                </a:moveTo>
                <a:cubicBezTo>
                  <a:pt x="179" y="98"/>
                  <a:pt x="180" y="97"/>
                  <a:pt x="181" y="96"/>
                </a:cubicBezTo>
                <a:cubicBezTo>
                  <a:pt x="181" y="97"/>
                  <a:pt x="181" y="97"/>
                  <a:pt x="182" y="98"/>
                </a:cubicBezTo>
                <a:cubicBezTo>
                  <a:pt x="181" y="99"/>
                  <a:pt x="180" y="100"/>
                  <a:pt x="179" y="101"/>
                </a:cubicBezTo>
                <a:cubicBezTo>
                  <a:pt x="178" y="100"/>
                  <a:pt x="178" y="100"/>
                  <a:pt x="177" y="99"/>
                </a:cubicBezTo>
                <a:close/>
                <a:moveTo>
                  <a:pt x="115" y="158"/>
                </a:moveTo>
                <a:cubicBezTo>
                  <a:pt x="116" y="157"/>
                  <a:pt x="117" y="155"/>
                  <a:pt x="118" y="154"/>
                </a:cubicBezTo>
                <a:cubicBezTo>
                  <a:pt x="121" y="152"/>
                  <a:pt x="123" y="150"/>
                  <a:pt x="125" y="148"/>
                </a:cubicBezTo>
                <a:cubicBezTo>
                  <a:pt x="134" y="140"/>
                  <a:pt x="143" y="131"/>
                  <a:pt x="153" y="122"/>
                </a:cubicBezTo>
                <a:cubicBezTo>
                  <a:pt x="153" y="123"/>
                  <a:pt x="154" y="123"/>
                  <a:pt x="154" y="124"/>
                </a:cubicBezTo>
                <a:cubicBezTo>
                  <a:pt x="153" y="125"/>
                  <a:pt x="152" y="126"/>
                  <a:pt x="151" y="127"/>
                </a:cubicBezTo>
                <a:cubicBezTo>
                  <a:pt x="146" y="131"/>
                  <a:pt x="141" y="136"/>
                  <a:pt x="136" y="140"/>
                </a:cubicBezTo>
                <a:cubicBezTo>
                  <a:pt x="131" y="145"/>
                  <a:pt x="126" y="149"/>
                  <a:pt x="121" y="153"/>
                </a:cubicBezTo>
                <a:cubicBezTo>
                  <a:pt x="120" y="155"/>
                  <a:pt x="118" y="157"/>
                  <a:pt x="116" y="158"/>
                </a:cubicBezTo>
                <a:cubicBezTo>
                  <a:pt x="112" y="162"/>
                  <a:pt x="108" y="166"/>
                  <a:pt x="104" y="169"/>
                </a:cubicBezTo>
                <a:cubicBezTo>
                  <a:pt x="107" y="165"/>
                  <a:pt x="111" y="162"/>
                  <a:pt x="115" y="158"/>
                </a:cubicBezTo>
                <a:close/>
                <a:moveTo>
                  <a:pt x="199" y="125"/>
                </a:moveTo>
                <a:cubicBezTo>
                  <a:pt x="197" y="123"/>
                  <a:pt x="196" y="122"/>
                  <a:pt x="195" y="120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7" y="122"/>
                  <a:pt x="198" y="123"/>
                  <a:pt x="199" y="125"/>
                </a:cubicBezTo>
                <a:close/>
                <a:moveTo>
                  <a:pt x="190" y="111"/>
                </a:moveTo>
                <a:cubicBezTo>
                  <a:pt x="189" y="111"/>
                  <a:pt x="189" y="112"/>
                  <a:pt x="188" y="112"/>
                </a:cubicBezTo>
                <a:cubicBezTo>
                  <a:pt x="187" y="110"/>
                  <a:pt x="185" y="109"/>
                  <a:pt x="184" y="107"/>
                </a:cubicBezTo>
                <a:cubicBezTo>
                  <a:pt x="185" y="106"/>
                  <a:pt x="185" y="106"/>
                  <a:pt x="186" y="105"/>
                </a:cubicBezTo>
                <a:cubicBezTo>
                  <a:pt x="187" y="107"/>
                  <a:pt x="189" y="109"/>
                  <a:pt x="190" y="111"/>
                </a:cubicBezTo>
                <a:close/>
                <a:moveTo>
                  <a:pt x="193" y="88"/>
                </a:moveTo>
                <a:cubicBezTo>
                  <a:pt x="193" y="87"/>
                  <a:pt x="192" y="87"/>
                  <a:pt x="192" y="86"/>
                </a:cubicBezTo>
                <a:cubicBezTo>
                  <a:pt x="194" y="85"/>
                  <a:pt x="195" y="83"/>
                  <a:pt x="197" y="81"/>
                </a:cubicBezTo>
                <a:cubicBezTo>
                  <a:pt x="200" y="79"/>
                  <a:pt x="203" y="77"/>
                  <a:pt x="207" y="75"/>
                </a:cubicBezTo>
                <a:cubicBezTo>
                  <a:pt x="205" y="76"/>
                  <a:pt x="204" y="77"/>
                  <a:pt x="203" y="78"/>
                </a:cubicBezTo>
                <a:cubicBezTo>
                  <a:pt x="199" y="82"/>
                  <a:pt x="196" y="85"/>
                  <a:pt x="193" y="88"/>
                </a:cubicBezTo>
                <a:close/>
                <a:moveTo>
                  <a:pt x="145" y="50"/>
                </a:moveTo>
                <a:cubicBezTo>
                  <a:pt x="142" y="43"/>
                  <a:pt x="140" y="37"/>
                  <a:pt x="138" y="30"/>
                </a:cubicBezTo>
                <a:cubicBezTo>
                  <a:pt x="150" y="48"/>
                  <a:pt x="161" y="66"/>
                  <a:pt x="173" y="84"/>
                </a:cubicBezTo>
                <a:cubicBezTo>
                  <a:pt x="172" y="85"/>
                  <a:pt x="171" y="85"/>
                  <a:pt x="170" y="86"/>
                </a:cubicBezTo>
                <a:cubicBezTo>
                  <a:pt x="169" y="86"/>
                  <a:pt x="169" y="87"/>
                  <a:pt x="168" y="87"/>
                </a:cubicBezTo>
                <a:cubicBezTo>
                  <a:pt x="163" y="80"/>
                  <a:pt x="158" y="73"/>
                  <a:pt x="153" y="67"/>
                </a:cubicBezTo>
                <a:cubicBezTo>
                  <a:pt x="153" y="66"/>
                  <a:pt x="152" y="65"/>
                  <a:pt x="152" y="65"/>
                </a:cubicBezTo>
                <a:cubicBezTo>
                  <a:pt x="149" y="60"/>
                  <a:pt x="147" y="55"/>
                  <a:pt x="145" y="50"/>
                </a:cubicBezTo>
                <a:close/>
                <a:moveTo>
                  <a:pt x="138" y="81"/>
                </a:moveTo>
                <a:cubicBezTo>
                  <a:pt x="143" y="87"/>
                  <a:pt x="148" y="92"/>
                  <a:pt x="153" y="98"/>
                </a:cubicBezTo>
                <a:cubicBezTo>
                  <a:pt x="153" y="99"/>
                  <a:pt x="153" y="99"/>
                  <a:pt x="152" y="99"/>
                </a:cubicBezTo>
                <a:cubicBezTo>
                  <a:pt x="151" y="100"/>
                  <a:pt x="150" y="101"/>
                  <a:pt x="149" y="102"/>
                </a:cubicBezTo>
                <a:cubicBezTo>
                  <a:pt x="147" y="99"/>
                  <a:pt x="145" y="97"/>
                  <a:pt x="144" y="94"/>
                </a:cubicBezTo>
                <a:cubicBezTo>
                  <a:pt x="140" y="90"/>
                  <a:pt x="137" y="85"/>
                  <a:pt x="134" y="81"/>
                </a:cubicBezTo>
                <a:cubicBezTo>
                  <a:pt x="126" y="70"/>
                  <a:pt x="118" y="59"/>
                  <a:pt x="110" y="49"/>
                </a:cubicBezTo>
                <a:cubicBezTo>
                  <a:pt x="108" y="46"/>
                  <a:pt x="106" y="44"/>
                  <a:pt x="104" y="41"/>
                </a:cubicBezTo>
                <a:cubicBezTo>
                  <a:pt x="103" y="40"/>
                  <a:pt x="103" y="40"/>
                  <a:pt x="102" y="39"/>
                </a:cubicBezTo>
                <a:cubicBezTo>
                  <a:pt x="114" y="53"/>
                  <a:pt x="126" y="67"/>
                  <a:pt x="138" y="81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任意多边形 35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8272711" y="2610958"/>
            <a:ext cx="3293213" cy="2356808"/>
            <a:chOff x="7325359" y="2225667"/>
            <a:chExt cx="3293213" cy="2356808"/>
          </a:xfrm>
        </p:grpSpPr>
        <p:sp>
          <p:nvSpPr>
            <p:cNvPr id="39" name="矩形 38"/>
            <p:cNvSpPr/>
            <p:nvPr/>
          </p:nvSpPr>
          <p:spPr>
            <a:xfrm>
              <a:off x="7325359" y="2737483"/>
              <a:ext cx="2688267" cy="18449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 a presentation Users can present on a projector or computer Or they can print the presentation to make a presentation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7325360" y="2225667"/>
              <a:ext cx="329321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02724" y="2610958"/>
            <a:ext cx="2781654" cy="2356808"/>
            <a:chOff x="7231972" y="2225667"/>
            <a:chExt cx="2781654" cy="2356808"/>
          </a:xfrm>
        </p:grpSpPr>
        <p:sp>
          <p:nvSpPr>
            <p:cNvPr id="42" name="矩形 41"/>
            <p:cNvSpPr/>
            <p:nvPr/>
          </p:nvSpPr>
          <p:spPr>
            <a:xfrm>
              <a:off x="7325359" y="2737483"/>
              <a:ext cx="2688267" cy="18449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 a presentation Users can present on a projector or computer Or they can print the presentation to make a presentation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231972" y="2225667"/>
              <a:ext cx="2781654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6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1014863"/>
            <a:ext cx="1803400" cy="2441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95765" y="3805013"/>
            <a:ext cx="5200469" cy="7117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迷你简准圆" pitchFamily="65" charset="-122"/>
                <a:ea typeface="迷你简准圆" pitchFamily="65" charset="-122"/>
                <a:cs typeface="+mn-cs"/>
              </a:rPr>
              <a:t>Title text added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78627" y="4832449"/>
            <a:ext cx="5834744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380685" y="4588247"/>
            <a:ext cx="3492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6697663" y="1854200"/>
            <a:ext cx="3863975" cy="1606550"/>
            <a:chOff x="6697663" y="1854200"/>
            <a:chExt cx="3863975" cy="1606550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697663" y="1854200"/>
              <a:ext cx="3863975" cy="1606550"/>
            </a:xfrm>
            <a:custGeom>
              <a:avLst/>
              <a:gdLst>
                <a:gd name="T0" fmla="*/ 17 w 625"/>
                <a:gd name="T1" fmla="*/ 251 h 258"/>
                <a:gd name="T2" fmla="*/ 105 w 625"/>
                <a:gd name="T3" fmla="*/ 251 h 258"/>
                <a:gd name="T4" fmla="*/ 200 w 625"/>
                <a:gd name="T5" fmla="*/ 246 h 258"/>
                <a:gd name="T6" fmla="*/ 384 w 625"/>
                <a:gd name="T7" fmla="*/ 244 h 258"/>
                <a:gd name="T8" fmla="*/ 497 w 625"/>
                <a:gd name="T9" fmla="*/ 233 h 258"/>
                <a:gd name="T10" fmla="*/ 561 w 625"/>
                <a:gd name="T11" fmla="*/ 230 h 258"/>
                <a:gd name="T12" fmla="*/ 599 w 625"/>
                <a:gd name="T13" fmla="*/ 221 h 258"/>
                <a:gd name="T14" fmla="*/ 606 w 625"/>
                <a:gd name="T15" fmla="*/ 180 h 258"/>
                <a:gd name="T16" fmla="*/ 607 w 625"/>
                <a:gd name="T17" fmla="*/ 33 h 258"/>
                <a:gd name="T18" fmla="*/ 615 w 625"/>
                <a:gd name="T19" fmla="*/ 73 h 258"/>
                <a:gd name="T20" fmla="*/ 617 w 625"/>
                <a:gd name="T21" fmla="*/ 154 h 258"/>
                <a:gd name="T22" fmla="*/ 608 w 625"/>
                <a:gd name="T23" fmla="*/ 228 h 258"/>
                <a:gd name="T24" fmla="*/ 624 w 625"/>
                <a:gd name="T25" fmla="*/ 185 h 258"/>
                <a:gd name="T26" fmla="*/ 624 w 625"/>
                <a:gd name="T27" fmla="*/ 140 h 258"/>
                <a:gd name="T28" fmla="*/ 622 w 625"/>
                <a:gd name="T29" fmla="*/ 34 h 258"/>
                <a:gd name="T30" fmla="*/ 621 w 625"/>
                <a:gd name="T31" fmla="*/ 14 h 258"/>
                <a:gd name="T32" fmla="*/ 616 w 625"/>
                <a:gd name="T33" fmla="*/ 25 h 258"/>
                <a:gd name="T34" fmla="*/ 598 w 625"/>
                <a:gd name="T35" fmla="*/ 23 h 258"/>
                <a:gd name="T36" fmla="*/ 402 w 625"/>
                <a:gd name="T37" fmla="*/ 18 h 258"/>
                <a:gd name="T38" fmla="*/ 287 w 625"/>
                <a:gd name="T39" fmla="*/ 16 h 258"/>
                <a:gd name="T40" fmla="*/ 351 w 625"/>
                <a:gd name="T41" fmla="*/ 14 h 258"/>
                <a:gd name="T42" fmla="*/ 438 w 625"/>
                <a:gd name="T43" fmla="*/ 17 h 258"/>
                <a:gd name="T44" fmla="*/ 542 w 625"/>
                <a:gd name="T45" fmla="*/ 14 h 258"/>
                <a:gd name="T46" fmla="*/ 618 w 625"/>
                <a:gd name="T47" fmla="*/ 8 h 258"/>
                <a:gd name="T48" fmla="*/ 615 w 625"/>
                <a:gd name="T49" fmla="*/ 0 h 258"/>
                <a:gd name="T50" fmla="*/ 547 w 625"/>
                <a:gd name="T51" fmla="*/ 5 h 258"/>
                <a:gd name="T52" fmla="*/ 428 w 625"/>
                <a:gd name="T53" fmla="*/ 8 h 258"/>
                <a:gd name="T54" fmla="*/ 355 w 625"/>
                <a:gd name="T55" fmla="*/ 4 h 258"/>
                <a:gd name="T56" fmla="*/ 255 w 625"/>
                <a:gd name="T57" fmla="*/ 8 h 258"/>
                <a:gd name="T58" fmla="*/ 136 w 625"/>
                <a:gd name="T59" fmla="*/ 12 h 258"/>
                <a:gd name="T60" fmla="*/ 3 w 625"/>
                <a:gd name="T61" fmla="*/ 20 h 258"/>
                <a:gd name="T62" fmla="*/ 34 w 625"/>
                <a:gd name="T63" fmla="*/ 71 h 258"/>
                <a:gd name="T64" fmla="*/ 35 w 625"/>
                <a:gd name="T65" fmla="*/ 170 h 258"/>
                <a:gd name="T66" fmla="*/ 39 w 625"/>
                <a:gd name="T67" fmla="*/ 229 h 258"/>
                <a:gd name="T68" fmla="*/ 23 w 625"/>
                <a:gd name="T69" fmla="*/ 204 h 258"/>
                <a:gd name="T70" fmla="*/ 19 w 625"/>
                <a:gd name="T71" fmla="*/ 139 h 258"/>
                <a:gd name="T72" fmla="*/ 18 w 625"/>
                <a:gd name="T73" fmla="*/ 25 h 258"/>
                <a:gd name="T74" fmla="*/ 15 w 625"/>
                <a:gd name="T75" fmla="*/ 35 h 258"/>
                <a:gd name="T76" fmla="*/ 16 w 625"/>
                <a:gd name="T77" fmla="*/ 39 h 258"/>
                <a:gd name="T78" fmla="*/ 15 w 625"/>
                <a:gd name="T79" fmla="*/ 141 h 258"/>
                <a:gd name="T80" fmla="*/ 18 w 625"/>
                <a:gd name="T81" fmla="*/ 212 h 258"/>
                <a:gd name="T82" fmla="*/ 3 w 625"/>
                <a:gd name="T83" fmla="*/ 234 h 258"/>
                <a:gd name="T84" fmla="*/ 39 w 625"/>
                <a:gd name="T85" fmla="*/ 31 h 258"/>
                <a:gd name="T86" fmla="*/ 147 w 625"/>
                <a:gd name="T87" fmla="*/ 27 h 258"/>
                <a:gd name="T88" fmla="*/ 301 w 625"/>
                <a:gd name="T89" fmla="*/ 25 h 258"/>
                <a:gd name="T90" fmla="*/ 538 w 625"/>
                <a:gd name="T91" fmla="*/ 30 h 258"/>
                <a:gd name="T92" fmla="*/ 596 w 625"/>
                <a:gd name="T93" fmla="*/ 90 h 258"/>
                <a:gd name="T94" fmla="*/ 593 w 625"/>
                <a:gd name="T95" fmla="*/ 211 h 258"/>
                <a:gd name="T96" fmla="*/ 463 w 625"/>
                <a:gd name="T97" fmla="*/ 204 h 258"/>
                <a:gd name="T98" fmla="*/ 358 w 625"/>
                <a:gd name="T99" fmla="*/ 206 h 258"/>
                <a:gd name="T100" fmla="*/ 179 w 625"/>
                <a:gd name="T101" fmla="*/ 215 h 258"/>
                <a:gd name="T102" fmla="*/ 104 w 625"/>
                <a:gd name="T103" fmla="*/ 223 h 258"/>
                <a:gd name="T104" fmla="*/ 44 w 625"/>
                <a:gd name="T105" fmla="*/ 210 h 258"/>
                <a:gd name="T106" fmla="*/ 41 w 625"/>
                <a:gd name="T107" fmla="*/ 151 h 258"/>
                <a:gd name="T108" fmla="*/ 49 w 625"/>
                <a:gd name="T109" fmla="*/ 235 h 258"/>
                <a:gd name="T110" fmla="*/ 169 w 625"/>
                <a:gd name="T111" fmla="*/ 224 h 258"/>
                <a:gd name="T112" fmla="*/ 343 w 625"/>
                <a:gd name="T113" fmla="*/ 216 h 258"/>
                <a:gd name="T114" fmla="*/ 444 w 625"/>
                <a:gd name="T115" fmla="*/ 214 h 258"/>
                <a:gd name="T116" fmla="*/ 557 w 625"/>
                <a:gd name="T117" fmla="*/ 217 h 258"/>
                <a:gd name="T118" fmla="*/ 499 w 625"/>
                <a:gd name="T119" fmla="*/ 221 h 258"/>
                <a:gd name="T120" fmla="*/ 378 w 625"/>
                <a:gd name="T121" fmla="*/ 235 h 258"/>
                <a:gd name="T122" fmla="*/ 192 w 625"/>
                <a:gd name="T123" fmla="*/ 237 h 258"/>
                <a:gd name="T124" fmla="*/ 25 w 625"/>
                <a:gd name="T125" fmla="*/ 25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5" h="258">
                  <a:moveTo>
                    <a:pt x="2" y="240"/>
                  </a:moveTo>
                  <a:cubicBezTo>
                    <a:pt x="3" y="240"/>
                    <a:pt x="4" y="240"/>
                    <a:pt x="4" y="240"/>
                  </a:cubicBezTo>
                  <a:cubicBezTo>
                    <a:pt x="7" y="240"/>
                    <a:pt x="10" y="239"/>
                    <a:pt x="13" y="239"/>
                  </a:cubicBezTo>
                  <a:cubicBezTo>
                    <a:pt x="15" y="238"/>
                    <a:pt x="16" y="238"/>
                    <a:pt x="18" y="238"/>
                  </a:cubicBezTo>
                  <a:cubicBezTo>
                    <a:pt x="17" y="240"/>
                    <a:pt x="17" y="242"/>
                    <a:pt x="17" y="244"/>
                  </a:cubicBezTo>
                  <a:cubicBezTo>
                    <a:pt x="17" y="246"/>
                    <a:pt x="17" y="248"/>
                    <a:pt x="17" y="251"/>
                  </a:cubicBezTo>
                  <a:cubicBezTo>
                    <a:pt x="17" y="251"/>
                    <a:pt x="17" y="251"/>
                    <a:pt x="17" y="252"/>
                  </a:cubicBezTo>
                  <a:cubicBezTo>
                    <a:pt x="17" y="252"/>
                    <a:pt x="16" y="253"/>
                    <a:pt x="16" y="254"/>
                  </a:cubicBezTo>
                  <a:cubicBezTo>
                    <a:pt x="16" y="256"/>
                    <a:pt x="18" y="258"/>
                    <a:pt x="20" y="258"/>
                  </a:cubicBezTo>
                  <a:cubicBezTo>
                    <a:pt x="36" y="257"/>
                    <a:pt x="51" y="256"/>
                    <a:pt x="67" y="254"/>
                  </a:cubicBezTo>
                  <a:cubicBezTo>
                    <a:pt x="72" y="254"/>
                    <a:pt x="78" y="253"/>
                    <a:pt x="83" y="253"/>
                  </a:cubicBezTo>
                  <a:cubicBezTo>
                    <a:pt x="91" y="252"/>
                    <a:pt x="98" y="252"/>
                    <a:pt x="105" y="251"/>
                  </a:cubicBezTo>
                  <a:cubicBezTo>
                    <a:pt x="110" y="250"/>
                    <a:pt x="115" y="250"/>
                    <a:pt x="121" y="250"/>
                  </a:cubicBezTo>
                  <a:cubicBezTo>
                    <a:pt x="128" y="249"/>
                    <a:pt x="135" y="249"/>
                    <a:pt x="142" y="248"/>
                  </a:cubicBezTo>
                  <a:cubicBezTo>
                    <a:pt x="144" y="248"/>
                    <a:pt x="145" y="248"/>
                    <a:pt x="147" y="248"/>
                  </a:cubicBezTo>
                  <a:cubicBezTo>
                    <a:pt x="151" y="247"/>
                    <a:pt x="156" y="247"/>
                    <a:pt x="160" y="247"/>
                  </a:cubicBezTo>
                  <a:cubicBezTo>
                    <a:pt x="165" y="247"/>
                    <a:pt x="170" y="246"/>
                    <a:pt x="176" y="246"/>
                  </a:cubicBezTo>
                  <a:cubicBezTo>
                    <a:pt x="184" y="246"/>
                    <a:pt x="192" y="246"/>
                    <a:pt x="200" y="246"/>
                  </a:cubicBezTo>
                  <a:cubicBezTo>
                    <a:pt x="205" y="245"/>
                    <a:pt x="211" y="245"/>
                    <a:pt x="216" y="245"/>
                  </a:cubicBezTo>
                  <a:cubicBezTo>
                    <a:pt x="229" y="245"/>
                    <a:pt x="241" y="245"/>
                    <a:pt x="254" y="245"/>
                  </a:cubicBezTo>
                  <a:cubicBezTo>
                    <a:pt x="280" y="245"/>
                    <a:pt x="305" y="245"/>
                    <a:pt x="331" y="245"/>
                  </a:cubicBezTo>
                  <a:cubicBezTo>
                    <a:pt x="337" y="245"/>
                    <a:pt x="343" y="245"/>
                    <a:pt x="349" y="245"/>
                  </a:cubicBezTo>
                  <a:cubicBezTo>
                    <a:pt x="355" y="245"/>
                    <a:pt x="361" y="245"/>
                    <a:pt x="367" y="245"/>
                  </a:cubicBezTo>
                  <a:cubicBezTo>
                    <a:pt x="372" y="245"/>
                    <a:pt x="378" y="245"/>
                    <a:pt x="384" y="244"/>
                  </a:cubicBezTo>
                  <a:cubicBezTo>
                    <a:pt x="391" y="244"/>
                    <a:pt x="397" y="244"/>
                    <a:pt x="403" y="243"/>
                  </a:cubicBezTo>
                  <a:cubicBezTo>
                    <a:pt x="416" y="242"/>
                    <a:pt x="429" y="241"/>
                    <a:pt x="441" y="240"/>
                  </a:cubicBezTo>
                  <a:cubicBezTo>
                    <a:pt x="448" y="240"/>
                    <a:pt x="454" y="239"/>
                    <a:pt x="460" y="238"/>
                  </a:cubicBezTo>
                  <a:cubicBezTo>
                    <a:pt x="466" y="237"/>
                    <a:pt x="472" y="237"/>
                    <a:pt x="478" y="236"/>
                  </a:cubicBezTo>
                  <a:cubicBezTo>
                    <a:pt x="481" y="235"/>
                    <a:pt x="484" y="235"/>
                    <a:pt x="488" y="234"/>
                  </a:cubicBezTo>
                  <a:cubicBezTo>
                    <a:pt x="491" y="234"/>
                    <a:pt x="494" y="233"/>
                    <a:pt x="497" y="233"/>
                  </a:cubicBezTo>
                  <a:cubicBezTo>
                    <a:pt x="500" y="233"/>
                    <a:pt x="503" y="232"/>
                    <a:pt x="505" y="232"/>
                  </a:cubicBezTo>
                  <a:cubicBezTo>
                    <a:pt x="511" y="232"/>
                    <a:pt x="517" y="231"/>
                    <a:pt x="523" y="231"/>
                  </a:cubicBezTo>
                  <a:cubicBezTo>
                    <a:pt x="529" y="230"/>
                    <a:pt x="535" y="230"/>
                    <a:pt x="542" y="230"/>
                  </a:cubicBezTo>
                  <a:cubicBezTo>
                    <a:pt x="545" y="230"/>
                    <a:pt x="548" y="230"/>
                    <a:pt x="551" y="230"/>
                  </a:cubicBezTo>
                  <a:cubicBezTo>
                    <a:pt x="553" y="230"/>
                    <a:pt x="554" y="230"/>
                    <a:pt x="555" y="230"/>
                  </a:cubicBezTo>
                  <a:cubicBezTo>
                    <a:pt x="557" y="230"/>
                    <a:pt x="559" y="230"/>
                    <a:pt x="561" y="230"/>
                  </a:cubicBezTo>
                  <a:cubicBezTo>
                    <a:pt x="562" y="230"/>
                    <a:pt x="564" y="231"/>
                    <a:pt x="565" y="231"/>
                  </a:cubicBezTo>
                  <a:cubicBezTo>
                    <a:pt x="565" y="231"/>
                    <a:pt x="565" y="231"/>
                    <a:pt x="564" y="231"/>
                  </a:cubicBezTo>
                  <a:cubicBezTo>
                    <a:pt x="572" y="232"/>
                    <a:pt x="580" y="233"/>
                    <a:pt x="588" y="233"/>
                  </a:cubicBezTo>
                  <a:cubicBezTo>
                    <a:pt x="592" y="233"/>
                    <a:pt x="595" y="230"/>
                    <a:pt x="595" y="226"/>
                  </a:cubicBezTo>
                  <a:cubicBezTo>
                    <a:pt x="595" y="225"/>
                    <a:pt x="595" y="224"/>
                    <a:pt x="594" y="223"/>
                  </a:cubicBezTo>
                  <a:cubicBezTo>
                    <a:pt x="596" y="223"/>
                    <a:pt x="597" y="222"/>
                    <a:pt x="599" y="221"/>
                  </a:cubicBezTo>
                  <a:cubicBezTo>
                    <a:pt x="600" y="221"/>
                    <a:pt x="602" y="220"/>
                    <a:pt x="603" y="220"/>
                  </a:cubicBezTo>
                  <a:cubicBezTo>
                    <a:pt x="606" y="219"/>
                    <a:pt x="608" y="217"/>
                    <a:pt x="608" y="214"/>
                  </a:cubicBezTo>
                  <a:cubicBezTo>
                    <a:pt x="608" y="213"/>
                    <a:pt x="607" y="211"/>
                    <a:pt x="607" y="210"/>
                  </a:cubicBezTo>
                  <a:cubicBezTo>
                    <a:pt x="607" y="209"/>
                    <a:pt x="607" y="207"/>
                    <a:pt x="607" y="206"/>
                  </a:cubicBezTo>
                  <a:cubicBezTo>
                    <a:pt x="607" y="203"/>
                    <a:pt x="607" y="200"/>
                    <a:pt x="607" y="198"/>
                  </a:cubicBezTo>
                  <a:cubicBezTo>
                    <a:pt x="607" y="192"/>
                    <a:pt x="606" y="186"/>
                    <a:pt x="606" y="180"/>
                  </a:cubicBezTo>
                  <a:cubicBezTo>
                    <a:pt x="606" y="168"/>
                    <a:pt x="605" y="155"/>
                    <a:pt x="605" y="143"/>
                  </a:cubicBezTo>
                  <a:cubicBezTo>
                    <a:pt x="605" y="131"/>
                    <a:pt x="605" y="119"/>
                    <a:pt x="605" y="107"/>
                  </a:cubicBezTo>
                  <a:cubicBezTo>
                    <a:pt x="605" y="96"/>
                    <a:pt x="605" y="84"/>
                    <a:pt x="605" y="72"/>
                  </a:cubicBezTo>
                  <a:cubicBezTo>
                    <a:pt x="605" y="68"/>
                    <a:pt x="605" y="64"/>
                    <a:pt x="606" y="59"/>
                  </a:cubicBezTo>
                  <a:cubicBezTo>
                    <a:pt x="606" y="54"/>
                    <a:pt x="606" y="49"/>
                    <a:pt x="607" y="44"/>
                  </a:cubicBezTo>
                  <a:cubicBezTo>
                    <a:pt x="607" y="40"/>
                    <a:pt x="607" y="36"/>
                    <a:pt x="607" y="33"/>
                  </a:cubicBezTo>
                  <a:cubicBezTo>
                    <a:pt x="610" y="33"/>
                    <a:pt x="612" y="33"/>
                    <a:pt x="614" y="33"/>
                  </a:cubicBezTo>
                  <a:cubicBezTo>
                    <a:pt x="614" y="33"/>
                    <a:pt x="615" y="33"/>
                    <a:pt x="615" y="34"/>
                  </a:cubicBezTo>
                  <a:cubicBezTo>
                    <a:pt x="615" y="34"/>
                    <a:pt x="616" y="34"/>
                    <a:pt x="616" y="34"/>
                  </a:cubicBezTo>
                  <a:cubicBezTo>
                    <a:pt x="616" y="34"/>
                    <a:pt x="616" y="35"/>
                    <a:pt x="616" y="36"/>
                  </a:cubicBezTo>
                  <a:cubicBezTo>
                    <a:pt x="616" y="41"/>
                    <a:pt x="616" y="46"/>
                    <a:pt x="616" y="51"/>
                  </a:cubicBezTo>
                  <a:cubicBezTo>
                    <a:pt x="616" y="59"/>
                    <a:pt x="615" y="66"/>
                    <a:pt x="615" y="73"/>
                  </a:cubicBezTo>
                  <a:cubicBezTo>
                    <a:pt x="615" y="81"/>
                    <a:pt x="615" y="88"/>
                    <a:pt x="615" y="96"/>
                  </a:cubicBezTo>
                  <a:cubicBezTo>
                    <a:pt x="615" y="100"/>
                    <a:pt x="615" y="105"/>
                    <a:pt x="615" y="110"/>
                  </a:cubicBezTo>
                  <a:cubicBezTo>
                    <a:pt x="615" y="113"/>
                    <a:pt x="615" y="116"/>
                    <a:pt x="616" y="119"/>
                  </a:cubicBezTo>
                  <a:cubicBezTo>
                    <a:pt x="616" y="127"/>
                    <a:pt x="616" y="135"/>
                    <a:pt x="616" y="143"/>
                  </a:cubicBezTo>
                  <a:cubicBezTo>
                    <a:pt x="616" y="146"/>
                    <a:pt x="616" y="149"/>
                    <a:pt x="616" y="151"/>
                  </a:cubicBezTo>
                  <a:cubicBezTo>
                    <a:pt x="616" y="152"/>
                    <a:pt x="617" y="153"/>
                    <a:pt x="617" y="154"/>
                  </a:cubicBezTo>
                  <a:cubicBezTo>
                    <a:pt x="617" y="159"/>
                    <a:pt x="617" y="164"/>
                    <a:pt x="617" y="168"/>
                  </a:cubicBezTo>
                  <a:cubicBezTo>
                    <a:pt x="617" y="170"/>
                    <a:pt x="617" y="171"/>
                    <a:pt x="617" y="172"/>
                  </a:cubicBezTo>
                  <a:cubicBezTo>
                    <a:pt x="617" y="177"/>
                    <a:pt x="616" y="182"/>
                    <a:pt x="616" y="188"/>
                  </a:cubicBezTo>
                  <a:cubicBezTo>
                    <a:pt x="614" y="195"/>
                    <a:pt x="613" y="202"/>
                    <a:pt x="611" y="209"/>
                  </a:cubicBezTo>
                  <a:cubicBezTo>
                    <a:pt x="610" y="214"/>
                    <a:pt x="609" y="220"/>
                    <a:pt x="608" y="225"/>
                  </a:cubicBezTo>
                  <a:cubicBezTo>
                    <a:pt x="608" y="226"/>
                    <a:pt x="608" y="227"/>
                    <a:pt x="608" y="228"/>
                  </a:cubicBezTo>
                  <a:cubicBezTo>
                    <a:pt x="609" y="229"/>
                    <a:pt x="610" y="229"/>
                    <a:pt x="610" y="230"/>
                  </a:cubicBezTo>
                  <a:cubicBezTo>
                    <a:pt x="612" y="230"/>
                    <a:pt x="614" y="229"/>
                    <a:pt x="615" y="227"/>
                  </a:cubicBezTo>
                  <a:cubicBezTo>
                    <a:pt x="616" y="223"/>
                    <a:pt x="617" y="219"/>
                    <a:pt x="618" y="215"/>
                  </a:cubicBezTo>
                  <a:cubicBezTo>
                    <a:pt x="619" y="212"/>
                    <a:pt x="620" y="208"/>
                    <a:pt x="621" y="205"/>
                  </a:cubicBezTo>
                  <a:cubicBezTo>
                    <a:pt x="621" y="202"/>
                    <a:pt x="622" y="200"/>
                    <a:pt x="622" y="198"/>
                  </a:cubicBezTo>
                  <a:cubicBezTo>
                    <a:pt x="623" y="193"/>
                    <a:pt x="624" y="189"/>
                    <a:pt x="624" y="185"/>
                  </a:cubicBezTo>
                  <a:cubicBezTo>
                    <a:pt x="625" y="182"/>
                    <a:pt x="625" y="180"/>
                    <a:pt x="625" y="177"/>
                  </a:cubicBezTo>
                  <a:cubicBezTo>
                    <a:pt x="625" y="175"/>
                    <a:pt x="625" y="173"/>
                    <a:pt x="625" y="171"/>
                  </a:cubicBezTo>
                  <a:cubicBezTo>
                    <a:pt x="625" y="169"/>
                    <a:pt x="625" y="167"/>
                    <a:pt x="625" y="165"/>
                  </a:cubicBezTo>
                  <a:cubicBezTo>
                    <a:pt x="625" y="163"/>
                    <a:pt x="625" y="160"/>
                    <a:pt x="625" y="157"/>
                  </a:cubicBezTo>
                  <a:cubicBezTo>
                    <a:pt x="625" y="156"/>
                    <a:pt x="625" y="155"/>
                    <a:pt x="625" y="154"/>
                  </a:cubicBezTo>
                  <a:cubicBezTo>
                    <a:pt x="624" y="149"/>
                    <a:pt x="624" y="145"/>
                    <a:pt x="624" y="140"/>
                  </a:cubicBezTo>
                  <a:cubicBezTo>
                    <a:pt x="624" y="132"/>
                    <a:pt x="623" y="124"/>
                    <a:pt x="623" y="116"/>
                  </a:cubicBezTo>
                  <a:cubicBezTo>
                    <a:pt x="623" y="108"/>
                    <a:pt x="623" y="101"/>
                    <a:pt x="622" y="93"/>
                  </a:cubicBezTo>
                  <a:cubicBezTo>
                    <a:pt x="622" y="85"/>
                    <a:pt x="622" y="78"/>
                    <a:pt x="622" y="70"/>
                  </a:cubicBezTo>
                  <a:cubicBezTo>
                    <a:pt x="622" y="64"/>
                    <a:pt x="622" y="58"/>
                    <a:pt x="622" y="51"/>
                  </a:cubicBezTo>
                  <a:cubicBezTo>
                    <a:pt x="622" y="47"/>
                    <a:pt x="622" y="42"/>
                    <a:pt x="622" y="37"/>
                  </a:cubicBezTo>
                  <a:cubicBezTo>
                    <a:pt x="622" y="36"/>
                    <a:pt x="622" y="35"/>
                    <a:pt x="622" y="34"/>
                  </a:cubicBezTo>
                  <a:cubicBezTo>
                    <a:pt x="622" y="31"/>
                    <a:pt x="622" y="28"/>
                    <a:pt x="622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22" y="26"/>
                    <a:pt x="623" y="26"/>
                    <a:pt x="623" y="26"/>
                  </a:cubicBezTo>
                  <a:cubicBezTo>
                    <a:pt x="625" y="25"/>
                    <a:pt x="625" y="24"/>
                    <a:pt x="625" y="22"/>
                  </a:cubicBezTo>
                  <a:cubicBezTo>
                    <a:pt x="624" y="20"/>
                    <a:pt x="624" y="18"/>
                    <a:pt x="623" y="16"/>
                  </a:cubicBezTo>
                  <a:cubicBezTo>
                    <a:pt x="623" y="15"/>
                    <a:pt x="622" y="14"/>
                    <a:pt x="621" y="14"/>
                  </a:cubicBezTo>
                  <a:cubicBezTo>
                    <a:pt x="621" y="14"/>
                    <a:pt x="620" y="14"/>
                    <a:pt x="620" y="14"/>
                  </a:cubicBezTo>
                  <a:cubicBezTo>
                    <a:pt x="619" y="15"/>
                    <a:pt x="618" y="15"/>
                    <a:pt x="617" y="16"/>
                  </a:cubicBezTo>
                  <a:cubicBezTo>
                    <a:pt x="617" y="17"/>
                    <a:pt x="617" y="18"/>
                    <a:pt x="616" y="19"/>
                  </a:cubicBezTo>
                  <a:cubicBezTo>
                    <a:pt x="616" y="20"/>
                    <a:pt x="616" y="20"/>
                    <a:pt x="616" y="21"/>
                  </a:cubicBezTo>
                  <a:cubicBezTo>
                    <a:pt x="616" y="21"/>
                    <a:pt x="616" y="22"/>
                    <a:pt x="616" y="22"/>
                  </a:cubicBezTo>
                  <a:cubicBezTo>
                    <a:pt x="616" y="23"/>
                    <a:pt x="616" y="24"/>
                    <a:pt x="616" y="25"/>
                  </a:cubicBezTo>
                  <a:cubicBezTo>
                    <a:pt x="613" y="25"/>
                    <a:pt x="611" y="24"/>
                    <a:pt x="608" y="24"/>
                  </a:cubicBezTo>
                  <a:cubicBezTo>
                    <a:pt x="608" y="21"/>
                    <a:pt x="608" y="18"/>
                    <a:pt x="608" y="15"/>
                  </a:cubicBezTo>
                  <a:cubicBezTo>
                    <a:pt x="608" y="13"/>
                    <a:pt x="606" y="11"/>
                    <a:pt x="604" y="11"/>
                  </a:cubicBezTo>
                  <a:cubicBezTo>
                    <a:pt x="602" y="11"/>
                    <a:pt x="600" y="13"/>
                    <a:pt x="600" y="15"/>
                  </a:cubicBezTo>
                  <a:cubicBezTo>
                    <a:pt x="600" y="18"/>
                    <a:pt x="600" y="20"/>
                    <a:pt x="600" y="23"/>
                  </a:cubicBezTo>
                  <a:cubicBezTo>
                    <a:pt x="599" y="23"/>
                    <a:pt x="599" y="23"/>
                    <a:pt x="598" y="23"/>
                  </a:cubicBezTo>
                  <a:cubicBezTo>
                    <a:pt x="595" y="23"/>
                    <a:pt x="591" y="22"/>
                    <a:pt x="588" y="22"/>
                  </a:cubicBezTo>
                  <a:cubicBezTo>
                    <a:pt x="584" y="22"/>
                    <a:pt x="581" y="22"/>
                    <a:pt x="577" y="22"/>
                  </a:cubicBezTo>
                  <a:cubicBezTo>
                    <a:pt x="565" y="21"/>
                    <a:pt x="552" y="21"/>
                    <a:pt x="540" y="21"/>
                  </a:cubicBezTo>
                  <a:cubicBezTo>
                    <a:pt x="515" y="20"/>
                    <a:pt x="490" y="19"/>
                    <a:pt x="465" y="19"/>
                  </a:cubicBezTo>
                  <a:cubicBezTo>
                    <a:pt x="451" y="19"/>
                    <a:pt x="438" y="19"/>
                    <a:pt x="424" y="19"/>
                  </a:cubicBezTo>
                  <a:cubicBezTo>
                    <a:pt x="417" y="18"/>
                    <a:pt x="410" y="18"/>
                    <a:pt x="402" y="18"/>
                  </a:cubicBezTo>
                  <a:cubicBezTo>
                    <a:pt x="396" y="18"/>
                    <a:pt x="389" y="18"/>
                    <a:pt x="383" y="18"/>
                  </a:cubicBezTo>
                  <a:cubicBezTo>
                    <a:pt x="369" y="18"/>
                    <a:pt x="356" y="17"/>
                    <a:pt x="342" y="17"/>
                  </a:cubicBezTo>
                  <a:cubicBezTo>
                    <a:pt x="329" y="16"/>
                    <a:pt x="316" y="16"/>
                    <a:pt x="303" y="16"/>
                  </a:cubicBezTo>
                  <a:cubicBezTo>
                    <a:pt x="296" y="16"/>
                    <a:pt x="289" y="16"/>
                    <a:pt x="282" y="16"/>
                  </a:cubicBezTo>
                  <a:cubicBezTo>
                    <a:pt x="281" y="16"/>
                    <a:pt x="280" y="16"/>
                    <a:pt x="279" y="16"/>
                  </a:cubicBezTo>
                  <a:cubicBezTo>
                    <a:pt x="281" y="16"/>
                    <a:pt x="284" y="16"/>
                    <a:pt x="287" y="16"/>
                  </a:cubicBezTo>
                  <a:cubicBezTo>
                    <a:pt x="292" y="15"/>
                    <a:pt x="296" y="15"/>
                    <a:pt x="301" y="15"/>
                  </a:cubicBezTo>
                  <a:cubicBezTo>
                    <a:pt x="307" y="15"/>
                    <a:pt x="313" y="14"/>
                    <a:pt x="319" y="14"/>
                  </a:cubicBezTo>
                  <a:cubicBezTo>
                    <a:pt x="323" y="14"/>
                    <a:pt x="327" y="14"/>
                    <a:pt x="331" y="14"/>
                  </a:cubicBezTo>
                  <a:cubicBezTo>
                    <a:pt x="332" y="14"/>
                    <a:pt x="334" y="14"/>
                    <a:pt x="335" y="14"/>
                  </a:cubicBezTo>
                  <a:cubicBezTo>
                    <a:pt x="336" y="14"/>
                    <a:pt x="337" y="14"/>
                    <a:pt x="337" y="14"/>
                  </a:cubicBezTo>
                  <a:cubicBezTo>
                    <a:pt x="342" y="14"/>
                    <a:pt x="347" y="14"/>
                    <a:pt x="351" y="14"/>
                  </a:cubicBezTo>
                  <a:cubicBezTo>
                    <a:pt x="353" y="14"/>
                    <a:pt x="355" y="14"/>
                    <a:pt x="357" y="14"/>
                  </a:cubicBezTo>
                  <a:cubicBezTo>
                    <a:pt x="364" y="14"/>
                    <a:pt x="371" y="14"/>
                    <a:pt x="378" y="15"/>
                  </a:cubicBezTo>
                  <a:cubicBezTo>
                    <a:pt x="384" y="15"/>
                    <a:pt x="391" y="16"/>
                    <a:pt x="398" y="16"/>
                  </a:cubicBezTo>
                  <a:cubicBezTo>
                    <a:pt x="405" y="16"/>
                    <a:pt x="411" y="17"/>
                    <a:pt x="418" y="17"/>
                  </a:cubicBezTo>
                  <a:cubicBezTo>
                    <a:pt x="423" y="17"/>
                    <a:pt x="427" y="17"/>
                    <a:pt x="432" y="17"/>
                  </a:cubicBezTo>
                  <a:cubicBezTo>
                    <a:pt x="434" y="17"/>
                    <a:pt x="436" y="17"/>
                    <a:pt x="438" y="17"/>
                  </a:cubicBezTo>
                  <a:cubicBezTo>
                    <a:pt x="445" y="17"/>
                    <a:pt x="453" y="17"/>
                    <a:pt x="461" y="16"/>
                  </a:cubicBezTo>
                  <a:cubicBezTo>
                    <a:pt x="467" y="16"/>
                    <a:pt x="474" y="16"/>
                    <a:pt x="480" y="16"/>
                  </a:cubicBezTo>
                  <a:cubicBezTo>
                    <a:pt x="487" y="16"/>
                    <a:pt x="493" y="15"/>
                    <a:pt x="499" y="15"/>
                  </a:cubicBezTo>
                  <a:cubicBezTo>
                    <a:pt x="506" y="15"/>
                    <a:pt x="513" y="15"/>
                    <a:pt x="519" y="15"/>
                  </a:cubicBezTo>
                  <a:cubicBezTo>
                    <a:pt x="524" y="15"/>
                    <a:pt x="528" y="15"/>
                    <a:pt x="532" y="14"/>
                  </a:cubicBezTo>
                  <a:cubicBezTo>
                    <a:pt x="535" y="14"/>
                    <a:pt x="539" y="14"/>
                    <a:pt x="542" y="14"/>
                  </a:cubicBezTo>
                  <a:cubicBezTo>
                    <a:pt x="548" y="13"/>
                    <a:pt x="554" y="13"/>
                    <a:pt x="560" y="12"/>
                  </a:cubicBezTo>
                  <a:cubicBezTo>
                    <a:pt x="567" y="11"/>
                    <a:pt x="573" y="10"/>
                    <a:pt x="580" y="10"/>
                  </a:cubicBezTo>
                  <a:cubicBezTo>
                    <a:pt x="587" y="9"/>
                    <a:pt x="593" y="9"/>
                    <a:pt x="599" y="9"/>
                  </a:cubicBezTo>
                  <a:cubicBezTo>
                    <a:pt x="602" y="8"/>
                    <a:pt x="605" y="8"/>
                    <a:pt x="608" y="8"/>
                  </a:cubicBezTo>
                  <a:cubicBezTo>
                    <a:pt x="609" y="8"/>
                    <a:pt x="611" y="8"/>
                    <a:pt x="612" y="8"/>
                  </a:cubicBezTo>
                  <a:cubicBezTo>
                    <a:pt x="614" y="8"/>
                    <a:pt x="616" y="8"/>
                    <a:pt x="618" y="8"/>
                  </a:cubicBezTo>
                  <a:cubicBezTo>
                    <a:pt x="618" y="8"/>
                    <a:pt x="618" y="8"/>
                    <a:pt x="618" y="8"/>
                  </a:cubicBezTo>
                  <a:cubicBezTo>
                    <a:pt x="620" y="8"/>
                    <a:pt x="620" y="8"/>
                    <a:pt x="621" y="7"/>
                  </a:cubicBezTo>
                  <a:cubicBezTo>
                    <a:pt x="622" y="7"/>
                    <a:pt x="623" y="6"/>
                    <a:pt x="623" y="5"/>
                  </a:cubicBezTo>
                  <a:cubicBezTo>
                    <a:pt x="624" y="3"/>
                    <a:pt x="623" y="1"/>
                    <a:pt x="620" y="0"/>
                  </a:cubicBezTo>
                  <a:cubicBezTo>
                    <a:pt x="619" y="0"/>
                    <a:pt x="618" y="0"/>
                    <a:pt x="617" y="0"/>
                  </a:cubicBezTo>
                  <a:cubicBezTo>
                    <a:pt x="616" y="0"/>
                    <a:pt x="616" y="0"/>
                    <a:pt x="615" y="0"/>
                  </a:cubicBezTo>
                  <a:cubicBezTo>
                    <a:pt x="614" y="0"/>
                    <a:pt x="613" y="0"/>
                    <a:pt x="612" y="0"/>
                  </a:cubicBezTo>
                  <a:cubicBezTo>
                    <a:pt x="611" y="0"/>
                    <a:pt x="609" y="0"/>
                    <a:pt x="608" y="1"/>
                  </a:cubicBezTo>
                  <a:cubicBezTo>
                    <a:pt x="605" y="1"/>
                    <a:pt x="601" y="1"/>
                    <a:pt x="598" y="1"/>
                  </a:cubicBezTo>
                  <a:cubicBezTo>
                    <a:pt x="591" y="2"/>
                    <a:pt x="585" y="2"/>
                    <a:pt x="579" y="3"/>
                  </a:cubicBezTo>
                  <a:cubicBezTo>
                    <a:pt x="572" y="3"/>
                    <a:pt x="565" y="4"/>
                    <a:pt x="559" y="4"/>
                  </a:cubicBezTo>
                  <a:cubicBezTo>
                    <a:pt x="555" y="5"/>
                    <a:pt x="551" y="5"/>
                    <a:pt x="547" y="5"/>
                  </a:cubicBezTo>
                  <a:cubicBezTo>
                    <a:pt x="544" y="5"/>
                    <a:pt x="541" y="5"/>
                    <a:pt x="538" y="6"/>
                  </a:cubicBezTo>
                  <a:cubicBezTo>
                    <a:pt x="525" y="6"/>
                    <a:pt x="512" y="6"/>
                    <a:pt x="499" y="6"/>
                  </a:cubicBezTo>
                  <a:cubicBezTo>
                    <a:pt x="492" y="7"/>
                    <a:pt x="486" y="7"/>
                    <a:pt x="479" y="7"/>
                  </a:cubicBezTo>
                  <a:cubicBezTo>
                    <a:pt x="473" y="7"/>
                    <a:pt x="466" y="7"/>
                    <a:pt x="460" y="7"/>
                  </a:cubicBezTo>
                  <a:cubicBezTo>
                    <a:pt x="452" y="7"/>
                    <a:pt x="444" y="8"/>
                    <a:pt x="436" y="8"/>
                  </a:cubicBezTo>
                  <a:cubicBezTo>
                    <a:pt x="434" y="8"/>
                    <a:pt x="431" y="8"/>
                    <a:pt x="428" y="8"/>
                  </a:cubicBezTo>
                  <a:cubicBezTo>
                    <a:pt x="424" y="8"/>
                    <a:pt x="420" y="8"/>
                    <a:pt x="415" y="8"/>
                  </a:cubicBezTo>
                  <a:cubicBezTo>
                    <a:pt x="413" y="8"/>
                    <a:pt x="411" y="7"/>
                    <a:pt x="408" y="7"/>
                  </a:cubicBezTo>
                  <a:cubicBezTo>
                    <a:pt x="404" y="7"/>
                    <a:pt x="400" y="7"/>
                    <a:pt x="395" y="7"/>
                  </a:cubicBezTo>
                  <a:cubicBezTo>
                    <a:pt x="389" y="6"/>
                    <a:pt x="382" y="6"/>
                    <a:pt x="375" y="5"/>
                  </a:cubicBezTo>
                  <a:cubicBezTo>
                    <a:pt x="373" y="5"/>
                    <a:pt x="370" y="5"/>
                    <a:pt x="367" y="5"/>
                  </a:cubicBezTo>
                  <a:cubicBezTo>
                    <a:pt x="363" y="5"/>
                    <a:pt x="359" y="5"/>
                    <a:pt x="355" y="4"/>
                  </a:cubicBezTo>
                  <a:cubicBezTo>
                    <a:pt x="353" y="4"/>
                    <a:pt x="350" y="4"/>
                    <a:pt x="348" y="4"/>
                  </a:cubicBezTo>
                  <a:cubicBezTo>
                    <a:pt x="343" y="4"/>
                    <a:pt x="339" y="4"/>
                    <a:pt x="334" y="4"/>
                  </a:cubicBezTo>
                  <a:cubicBezTo>
                    <a:pt x="328" y="5"/>
                    <a:pt x="321" y="5"/>
                    <a:pt x="315" y="5"/>
                  </a:cubicBezTo>
                  <a:cubicBezTo>
                    <a:pt x="309" y="5"/>
                    <a:pt x="303" y="6"/>
                    <a:pt x="298" y="6"/>
                  </a:cubicBezTo>
                  <a:cubicBezTo>
                    <a:pt x="291" y="6"/>
                    <a:pt x="284" y="7"/>
                    <a:pt x="277" y="7"/>
                  </a:cubicBezTo>
                  <a:cubicBezTo>
                    <a:pt x="270" y="7"/>
                    <a:pt x="263" y="7"/>
                    <a:pt x="255" y="8"/>
                  </a:cubicBezTo>
                  <a:cubicBezTo>
                    <a:pt x="252" y="8"/>
                    <a:pt x="249" y="8"/>
                    <a:pt x="246" y="8"/>
                  </a:cubicBezTo>
                  <a:cubicBezTo>
                    <a:pt x="242" y="8"/>
                    <a:pt x="238" y="8"/>
                    <a:pt x="234" y="8"/>
                  </a:cubicBezTo>
                  <a:cubicBezTo>
                    <a:pt x="227" y="8"/>
                    <a:pt x="220" y="8"/>
                    <a:pt x="213" y="8"/>
                  </a:cubicBezTo>
                  <a:cubicBezTo>
                    <a:pt x="207" y="8"/>
                    <a:pt x="200" y="9"/>
                    <a:pt x="193" y="9"/>
                  </a:cubicBezTo>
                  <a:cubicBezTo>
                    <a:pt x="186" y="9"/>
                    <a:pt x="179" y="9"/>
                    <a:pt x="173" y="10"/>
                  </a:cubicBezTo>
                  <a:cubicBezTo>
                    <a:pt x="160" y="10"/>
                    <a:pt x="148" y="11"/>
                    <a:pt x="136" y="12"/>
                  </a:cubicBezTo>
                  <a:cubicBezTo>
                    <a:pt x="130" y="12"/>
                    <a:pt x="123" y="12"/>
                    <a:pt x="117" y="13"/>
                  </a:cubicBezTo>
                  <a:cubicBezTo>
                    <a:pt x="109" y="13"/>
                    <a:pt x="101" y="13"/>
                    <a:pt x="93" y="14"/>
                  </a:cubicBezTo>
                  <a:cubicBezTo>
                    <a:pt x="86" y="14"/>
                    <a:pt x="80" y="14"/>
                    <a:pt x="73" y="14"/>
                  </a:cubicBezTo>
                  <a:cubicBezTo>
                    <a:pt x="68" y="14"/>
                    <a:pt x="62" y="14"/>
                    <a:pt x="57" y="14"/>
                  </a:cubicBezTo>
                  <a:cubicBezTo>
                    <a:pt x="40" y="15"/>
                    <a:pt x="24" y="15"/>
                    <a:pt x="8" y="16"/>
                  </a:cubicBezTo>
                  <a:cubicBezTo>
                    <a:pt x="5" y="16"/>
                    <a:pt x="3" y="18"/>
                    <a:pt x="3" y="20"/>
                  </a:cubicBezTo>
                  <a:cubicBezTo>
                    <a:pt x="3" y="22"/>
                    <a:pt x="5" y="25"/>
                    <a:pt x="8" y="24"/>
                  </a:cubicBezTo>
                  <a:cubicBezTo>
                    <a:pt x="14" y="24"/>
                    <a:pt x="20" y="24"/>
                    <a:pt x="27" y="24"/>
                  </a:cubicBezTo>
                  <a:cubicBezTo>
                    <a:pt x="26" y="25"/>
                    <a:pt x="25" y="26"/>
                    <a:pt x="25" y="27"/>
                  </a:cubicBezTo>
                  <a:cubicBezTo>
                    <a:pt x="25" y="29"/>
                    <a:pt x="27" y="31"/>
                    <a:pt x="29" y="31"/>
                  </a:cubicBezTo>
                  <a:cubicBezTo>
                    <a:pt x="31" y="31"/>
                    <a:pt x="32" y="31"/>
                    <a:pt x="34" y="31"/>
                  </a:cubicBezTo>
                  <a:cubicBezTo>
                    <a:pt x="34" y="44"/>
                    <a:pt x="34" y="58"/>
                    <a:pt x="34" y="71"/>
                  </a:cubicBezTo>
                  <a:cubicBezTo>
                    <a:pt x="34" y="74"/>
                    <a:pt x="34" y="77"/>
                    <a:pt x="34" y="80"/>
                  </a:cubicBezTo>
                  <a:cubicBezTo>
                    <a:pt x="34" y="81"/>
                    <a:pt x="34" y="82"/>
                    <a:pt x="34" y="83"/>
                  </a:cubicBezTo>
                  <a:cubicBezTo>
                    <a:pt x="34" y="85"/>
                    <a:pt x="34" y="88"/>
                    <a:pt x="34" y="90"/>
                  </a:cubicBezTo>
                  <a:cubicBezTo>
                    <a:pt x="34" y="96"/>
                    <a:pt x="34" y="103"/>
                    <a:pt x="35" y="110"/>
                  </a:cubicBezTo>
                  <a:cubicBezTo>
                    <a:pt x="35" y="123"/>
                    <a:pt x="35" y="136"/>
                    <a:pt x="35" y="149"/>
                  </a:cubicBezTo>
                  <a:cubicBezTo>
                    <a:pt x="35" y="156"/>
                    <a:pt x="35" y="163"/>
                    <a:pt x="35" y="170"/>
                  </a:cubicBezTo>
                  <a:cubicBezTo>
                    <a:pt x="35" y="176"/>
                    <a:pt x="35" y="183"/>
                    <a:pt x="36" y="189"/>
                  </a:cubicBezTo>
                  <a:cubicBezTo>
                    <a:pt x="36" y="190"/>
                    <a:pt x="36" y="192"/>
                    <a:pt x="36" y="193"/>
                  </a:cubicBezTo>
                  <a:cubicBezTo>
                    <a:pt x="36" y="195"/>
                    <a:pt x="36" y="197"/>
                    <a:pt x="36" y="200"/>
                  </a:cubicBezTo>
                  <a:cubicBezTo>
                    <a:pt x="36" y="203"/>
                    <a:pt x="37" y="206"/>
                    <a:pt x="37" y="209"/>
                  </a:cubicBezTo>
                  <a:cubicBezTo>
                    <a:pt x="37" y="216"/>
                    <a:pt x="38" y="222"/>
                    <a:pt x="39" y="228"/>
                  </a:cubicBezTo>
                  <a:cubicBezTo>
                    <a:pt x="39" y="228"/>
                    <a:pt x="39" y="229"/>
                    <a:pt x="39" y="229"/>
                  </a:cubicBezTo>
                  <a:cubicBezTo>
                    <a:pt x="36" y="229"/>
                    <a:pt x="32" y="230"/>
                    <a:pt x="29" y="230"/>
                  </a:cubicBezTo>
                  <a:cubicBezTo>
                    <a:pt x="27" y="230"/>
                    <a:pt x="26" y="230"/>
                    <a:pt x="25" y="231"/>
                  </a:cubicBezTo>
                  <a:cubicBezTo>
                    <a:pt x="25" y="229"/>
                    <a:pt x="24" y="228"/>
                    <a:pt x="24" y="226"/>
                  </a:cubicBezTo>
                  <a:cubicBezTo>
                    <a:pt x="24" y="224"/>
                    <a:pt x="24" y="222"/>
                    <a:pt x="24" y="220"/>
                  </a:cubicBezTo>
                  <a:cubicBezTo>
                    <a:pt x="24" y="217"/>
                    <a:pt x="24" y="213"/>
                    <a:pt x="24" y="210"/>
                  </a:cubicBezTo>
                  <a:cubicBezTo>
                    <a:pt x="23" y="208"/>
                    <a:pt x="23" y="206"/>
                    <a:pt x="23" y="204"/>
                  </a:cubicBezTo>
                  <a:cubicBezTo>
                    <a:pt x="23" y="199"/>
                    <a:pt x="22" y="193"/>
                    <a:pt x="22" y="188"/>
                  </a:cubicBezTo>
                  <a:cubicBezTo>
                    <a:pt x="22" y="186"/>
                    <a:pt x="21" y="183"/>
                    <a:pt x="21" y="181"/>
                  </a:cubicBezTo>
                  <a:cubicBezTo>
                    <a:pt x="21" y="178"/>
                    <a:pt x="21" y="175"/>
                    <a:pt x="21" y="173"/>
                  </a:cubicBezTo>
                  <a:cubicBezTo>
                    <a:pt x="20" y="170"/>
                    <a:pt x="20" y="167"/>
                    <a:pt x="20" y="164"/>
                  </a:cubicBezTo>
                  <a:cubicBezTo>
                    <a:pt x="20" y="162"/>
                    <a:pt x="20" y="161"/>
                    <a:pt x="20" y="159"/>
                  </a:cubicBezTo>
                  <a:cubicBezTo>
                    <a:pt x="20" y="153"/>
                    <a:pt x="20" y="146"/>
                    <a:pt x="19" y="139"/>
                  </a:cubicBezTo>
                  <a:cubicBezTo>
                    <a:pt x="19" y="135"/>
                    <a:pt x="19" y="132"/>
                    <a:pt x="19" y="128"/>
                  </a:cubicBezTo>
                  <a:cubicBezTo>
                    <a:pt x="19" y="117"/>
                    <a:pt x="19" y="106"/>
                    <a:pt x="19" y="96"/>
                  </a:cubicBezTo>
                  <a:cubicBezTo>
                    <a:pt x="19" y="84"/>
                    <a:pt x="19" y="73"/>
                    <a:pt x="19" y="62"/>
                  </a:cubicBezTo>
                  <a:cubicBezTo>
                    <a:pt x="18" y="52"/>
                    <a:pt x="18" y="42"/>
                    <a:pt x="18" y="32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18" y="28"/>
                    <a:pt x="18" y="26"/>
                    <a:pt x="18" y="25"/>
                  </a:cubicBezTo>
                  <a:cubicBezTo>
                    <a:pt x="18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5"/>
                    <a:pt x="16" y="25"/>
                  </a:cubicBezTo>
                  <a:cubicBezTo>
                    <a:pt x="16" y="26"/>
                    <a:pt x="16" y="28"/>
                    <a:pt x="16" y="29"/>
                  </a:cubicBezTo>
                  <a:cubicBezTo>
                    <a:pt x="16" y="30"/>
                    <a:pt x="15" y="30"/>
                    <a:pt x="15" y="31"/>
                  </a:cubicBezTo>
                  <a:cubicBezTo>
                    <a:pt x="15" y="33"/>
                    <a:pt x="15" y="34"/>
                    <a:pt x="15" y="35"/>
                  </a:cubicBezTo>
                  <a:cubicBezTo>
                    <a:pt x="15" y="38"/>
                    <a:pt x="15" y="40"/>
                    <a:pt x="15" y="43"/>
                  </a:cubicBezTo>
                  <a:cubicBezTo>
                    <a:pt x="14" y="49"/>
                    <a:pt x="14" y="54"/>
                    <a:pt x="13" y="60"/>
                  </a:cubicBezTo>
                  <a:cubicBezTo>
                    <a:pt x="13" y="60"/>
                    <a:pt x="14" y="61"/>
                    <a:pt x="14" y="61"/>
                  </a:cubicBezTo>
                  <a:cubicBezTo>
                    <a:pt x="15" y="61"/>
                    <a:pt x="15" y="60"/>
                    <a:pt x="15" y="60"/>
                  </a:cubicBezTo>
                  <a:cubicBezTo>
                    <a:pt x="15" y="54"/>
                    <a:pt x="16" y="49"/>
                    <a:pt x="16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9"/>
                    <a:pt x="16" y="40"/>
                    <a:pt x="16" y="41"/>
                  </a:cubicBezTo>
                  <a:cubicBezTo>
                    <a:pt x="16" y="46"/>
                    <a:pt x="16" y="51"/>
                    <a:pt x="16" y="57"/>
                  </a:cubicBezTo>
                  <a:cubicBezTo>
                    <a:pt x="16" y="67"/>
                    <a:pt x="16" y="77"/>
                    <a:pt x="16" y="87"/>
                  </a:cubicBezTo>
                  <a:cubicBezTo>
                    <a:pt x="16" y="98"/>
                    <a:pt x="16" y="109"/>
                    <a:pt x="15" y="120"/>
                  </a:cubicBezTo>
                  <a:cubicBezTo>
                    <a:pt x="15" y="125"/>
                    <a:pt x="15" y="131"/>
                    <a:pt x="15" y="137"/>
                  </a:cubicBezTo>
                  <a:cubicBezTo>
                    <a:pt x="15" y="138"/>
                    <a:pt x="15" y="140"/>
                    <a:pt x="15" y="141"/>
                  </a:cubicBezTo>
                  <a:cubicBezTo>
                    <a:pt x="15" y="145"/>
                    <a:pt x="15" y="148"/>
                    <a:pt x="15" y="152"/>
                  </a:cubicBezTo>
                  <a:cubicBezTo>
                    <a:pt x="15" y="156"/>
                    <a:pt x="15" y="161"/>
                    <a:pt x="16" y="165"/>
                  </a:cubicBezTo>
                  <a:cubicBezTo>
                    <a:pt x="16" y="169"/>
                    <a:pt x="16" y="172"/>
                    <a:pt x="16" y="176"/>
                  </a:cubicBezTo>
                  <a:cubicBezTo>
                    <a:pt x="16" y="178"/>
                    <a:pt x="16" y="179"/>
                    <a:pt x="16" y="181"/>
                  </a:cubicBezTo>
                  <a:cubicBezTo>
                    <a:pt x="16" y="186"/>
                    <a:pt x="17" y="191"/>
                    <a:pt x="17" y="196"/>
                  </a:cubicBezTo>
                  <a:cubicBezTo>
                    <a:pt x="17" y="202"/>
                    <a:pt x="17" y="207"/>
                    <a:pt x="18" y="212"/>
                  </a:cubicBezTo>
                  <a:cubicBezTo>
                    <a:pt x="18" y="215"/>
                    <a:pt x="18" y="219"/>
                    <a:pt x="18" y="222"/>
                  </a:cubicBezTo>
                  <a:cubicBezTo>
                    <a:pt x="18" y="222"/>
                    <a:pt x="18" y="223"/>
                    <a:pt x="18" y="224"/>
                  </a:cubicBezTo>
                  <a:cubicBezTo>
                    <a:pt x="18" y="226"/>
                    <a:pt x="18" y="228"/>
                    <a:pt x="18" y="230"/>
                  </a:cubicBezTo>
                  <a:cubicBezTo>
                    <a:pt x="18" y="230"/>
                    <a:pt x="18" y="231"/>
                    <a:pt x="18" y="231"/>
                  </a:cubicBezTo>
                  <a:cubicBezTo>
                    <a:pt x="17" y="232"/>
                    <a:pt x="17" y="232"/>
                    <a:pt x="16" y="232"/>
                  </a:cubicBezTo>
                  <a:cubicBezTo>
                    <a:pt x="11" y="232"/>
                    <a:pt x="7" y="233"/>
                    <a:pt x="3" y="234"/>
                  </a:cubicBezTo>
                  <a:cubicBezTo>
                    <a:pt x="1" y="234"/>
                    <a:pt x="0" y="236"/>
                    <a:pt x="0" y="238"/>
                  </a:cubicBezTo>
                  <a:cubicBezTo>
                    <a:pt x="1" y="239"/>
                    <a:pt x="1" y="239"/>
                    <a:pt x="2" y="240"/>
                  </a:cubicBezTo>
                  <a:close/>
                  <a:moveTo>
                    <a:pt x="39" y="80"/>
                  </a:moveTo>
                  <a:cubicBezTo>
                    <a:pt x="39" y="78"/>
                    <a:pt x="39" y="76"/>
                    <a:pt x="39" y="73"/>
                  </a:cubicBezTo>
                  <a:cubicBezTo>
                    <a:pt x="39" y="67"/>
                    <a:pt x="39" y="60"/>
                    <a:pt x="39" y="54"/>
                  </a:cubicBezTo>
                  <a:cubicBezTo>
                    <a:pt x="39" y="46"/>
                    <a:pt x="39" y="38"/>
                    <a:pt x="39" y="31"/>
                  </a:cubicBezTo>
                  <a:cubicBezTo>
                    <a:pt x="50" y="30"/>
                    <a:pt x="61" y="29"/>
                    <a:pt x="72" y="29"/>
                  </a:cubicBezTo>
                  <a:cubicBezTo>
                    <a:pt x="77" y="29"/>
                    <a:pt x="83" y="28"/>
                    <a:pt x="88" y="28"/>
                  </a:cubicBezTo>
                  <a:cubicBezTo>
                    <a:pt x="96" y="28"/>
                    <a:pt x="104" y="28"/>
                    <a:pt x="111" y="28"/>
                  </a:cubicBezTo>
                  <a:cubicBezTo>
                    <a:pt x="113" y="28"/>
                    <a:pt x="115" y="28"/>
                    <a:pt x="117" y="28"/>
                  </a:cubicBezTo>
                  <a:cubicBezTo>
                    <a:pt x="122" y="27"/>
                    <a:pt x="127" y="27"/>
                    <a:pt x="131" y="27"/>
                  </a:cubicBezTo>
                  <a:cubicBezTo>
                    <a:pt x="136" y="27"/>
                    <a:pt x="142" y="27"/>
                    <a:pt x="147" y="27"/>
                  </a:cubicBezTo>
                  <a:cubicBezTo>
                    <a:pt x="154" y="27"/>
                    <a:pt x="161" y="27"/>
                    <a:pt x="168" y="27"/>
                  </a:cubicBezTo>
                  <a:cubicBezTo>
                    <a:pt x="175" y="27"/>
                    <a:pt x="182" y="27"/>
                    <a:pt x="189" y="27"/>
                  </a:cubicBezTo>
                  <a:cubicBezTo>
                    <a:pt x="203" y="26"/>
                    <a:pt x="216" y="26"/>
                    <a:pt x="229" y="26"/>
                  </a:cubicBezTo>
                  <a:cubicBezTo>
                    <a:pt x="235" y="25"/>
                    <a:pt x="240" y="25"/>
                    <a:pt x="246" y="25"/>
                  </a:cubicBezTo>
                  <a:cubicBezTo>
                    <a:pt x="251" y="25"/>
                    <a:pt x="257" y="25"/>
                    <a:pt x="263" y="25"/>
                  </a:cubicBezTo>
                  <a:cubicBezTo>
                    <a:pt x="276" y="25"/>
                    <a:pt x="288" y="25"/>
                    <a:pt x="301" y="25"/>
                  </a:cubicBezTo>
                  <a:cubicBezTo>
                    <a:pt x="314" y="26"/>
                    <a:pt x="327" y="26"/>
                    <a:pt x="340" y="26"/>
                  </a:cubicBezTo>
                  <a:cubicBezTo>
                    <a:pt x="354" y="27"/>
                    <a:pt x="367" y="27"/>
                    <a:pt x="380" y="27"/>
                  </a:cubicBezTo>
                  <a:cubicBezTo>
                    <a:pt x="388" y="27"/>
                    <a:pt x="395" y="28"/>
                    <a:pt x="402" y="28"/>
                  </a:cubicBezTo>
                  <a:cubicBezTo>
                    <a:pt x="409" y="28"/>
                    <a:pt x="416" y="28"/>
                    <a:pt x="422" y="28"/>
                  </a:cubicBezTo>
                  <a:cubicBezTo>
                    <a:pt x="447" y="28"/>
                    <a:pt x="472" y="28"/>
                    <a:pt x="497" y="29"/>
                  </a:cubicBezTo>
                  <a:cubicBezTo>
                    <a:pt x="511" y="29"/>
                    <a:pt x="524" y="30"/>
                    <a:pt x="538" y="30"/>
                  </a:cubicBezTo>
                  <a:cubicBezTo>
                    <a:pt x="550" y="30"/>
                    <a:pt x="563" y="31"/>
                    <a:pt x="575" y="31"/>
                  </a:cubicBezTo>
                  <a:cubicBezTo>
                    <a:pt x="579" y="31"/>
                    <a:pt x="583" y="31"/>
                    <a:pt x="587" y="32"/>
                  </a:cubicBezTo>
                  <a:cubicBezTo>
                    <a:pt x="591" y="32"/>
                    <a:pt x="594" y="32"/>
                    <a:pt x="597" y="32"/>
                  </a:cubicBezTo>
                  <a:cubicBezTo>
                    <a:pt x="597" y="32"/>
                    <a:pt x="598" y="32"/>
                    <a:pt x="599" y="32"/>
                  </a:cubicBezTo>
                  <a:cubicBezTo>
                    <a:pt x="598" y="40"/>
                    <a:pt x="598" y="47"/>
                    <a:pt x="597" y="54"/>
                  </a:cubicBezTo>
                  <a:cubicBezTo>
                    <a:pt x="597" y="66"/>
                    <a:pt x="596" y="78"/>
                    <a:pt x="596" y="90"/>
                  </a:cubicBezTo>
                  <a:cubicBezTo>
                    <a:pt x="595" y="114"/>
                    <a:pt x="595" y="138"/>
                    <a:pt x="595" y="161"/>
                  </a:cubicBezTo>
                  <a:cubicBezTo>
                    <a:pt x="595" y="171"/>
                    <a:pt x="595" y="180"/>
                    <a:pt x="595" y="189"/>
                  </a:cubicBezTo>
                  <a:cubicBezTo>
                    <a:pt x="595" y="193"/>
                    <a:pt x="595" y="198"/>
                    <a:pt x="594" y="202"/>
                  </a:cubicBezTo>
                  <a:cubicBezTo>
                    <a:pt x="594" y="204"/>
                    <a:pt x="594" y="206"/>
                    <a:pt x="594" y="208"/>
                  </a:cubicBezTo>
                  <a:cubicBezTo>
                    <a:pt x="594" y="209"/>
                    <a:pt x="594" y="210"/>
                    <a:pt x="594" y="210"/>
                  </a:cubicBezTo>
                  <a:cubicBezTo>
                    <a:pt x="594" y="210"/>
                    <a:pt x="594" y="210"/>
                    <a:pt x="593" y="211"/>
                  </a:cubicBezTo>
                  <a:cubicBezTo>
                    <a:pt x="593" y="210"/>
                    <a:pt x="593" y="210"/>
                    <a:pt x="593" y="209"/>
                  </a:cubicBezTo>
                  <a:cubicBezTo>
                    <a:pt x="592" y="208"/>
                    <a:pt x="591" y="208"/>
                    <a:pt x="589" y="208"/>
                  </a:cubicBezTo>
                  <a:cubicBezTo>
                    <a:pt x="577" y="207"/>
                    <a:pt x="564" y="206"/>
                    <a:pt x="551" y="206"/>
                  </a:cubicBezTo>
                  <a:cubicBezTo>
                    <a:pt x="538" y="205"/>
                    <a:pt x="524" y="205"/>
                    <a:pt x="510" y="205"/>
                  </a:cubicBezTo>
                  <a:cubicBezTo>
                    <a:pt x="497" y="204"/>
                    <a:pt x="483" y="204"/>
                    <a:pt x="470" y="204"/>
                  </a:cubicBezTo>
                  <a:cubicBezTo>
                    <a:pt x="467" y="204"/>
                    <a:pt x="465" y="204"/>
                    <a:pt x="463" y="204"/>
                  </a:cubicBezTo>
                  <a:cubicBezTo>
                    <a:pt x="460" y="204"/>
                    <a:pt x="458" y="204"/>
                    <a:pt x="456" y="204"/>
                  </a:cubicBezTo>
                  <a:cubicBezTo>
                    <a:pt x="448" y="204"/>
                    <a:pt x="440" y="204"/>
                    <a:pt x="432" y="204"/>
                  </a:cubicBezTo>
                  <a:cubicBezTo>
                    <a:pt x="427" y="204"/>
                    <a:pt x="421" y="204"/>
                    <a:pt x="415" y="204"/>
                  </a:cubicBezTo>
                  <a:cubicBezTo>
                    <a:pt x="409" y="204"/>
                    <a:pt x="402" y="204"/>
                    <a:pt x="396" y="205"/>
                  </a:cubicBezTo>
                  <a:cubicBezTo>
                    <a:pt x="389" y="205"/>
                    <a:pt x="382" y="205"/>
                    <a:pt x="375" y="205"/>
                  </a:cubicBezTo>
                  <a:cubicBezTo>
                    <a:pt x="369" y="205"/>
                    <a:pt x="364" y="206"/>
                    <a:pt x="358" y="206"/>
                  </a:cubicBezTo>
                  <a:cubicBezTo>
                    <a:pt x="331" y="207"/>
                    <a:pt x="304" y="208"/>
                    <a:pt x="276" y="210"/>
                  </a:cubicBezTo>
                  <a:cubicBezTo>
                    <a:pt x="263" y="210"/>
                    <a:pt x="250" y="211"/>
                    <a:pt x="236" y="212"/>
                  </a:cubicBezTo>
                  <a:cubicBezTo>
                    <a:pt x="231" y="212"/>
                    <a:pt x="226" y="212"/>
                    <a:pt x="221" y="212"/>
                  </a:cubicBezTo>
                  <a:cubicBezTo>
                    <a:pt x="217" y="213"/>
                    <a:pt x="212" y="213"/>
                    <a:pt x="208" y="213"/>
                  </a:cubicBezTo>
                  <a:cubicBezTo>
                    <a:pt x="206" y="213"/>
                    <a:pt x="203" y="213"/>
                    <a:pt x="201" y="213"/>
                  </a:cubicBezTo>
                  <a:cubicBezTo>
                    <a:pt x="194" y="214"/>
                    <a:pt x="187" y="214"/>
                    <a:pt x="179" y="215"/>
                  </a:cubicBezTo>
                  <a:cubicBezTo>
                    <a:pt x="177" y="215"/>
                    <a:pt x="175" y="215"/>
                    <a:pt x="173" y="215"/>
                  </a:cubicBezTo>
                  <a:cubicBezTo>
                    <a:pt x="170" y="216"/>
                    <a:pt x="167" y="216"/>
                    <a:pt x="164" y="216"/>
                  </a:cubicBezTo>
                  <a:cubicBezTo>
                    <a:pt x="160" y="216"/>
                    <a:pt x="155" y="217"/>
                    <a:pt x="150" y="217"/>
                  </a:cubicBezTo>
                  <a:cubicBezTo>
                    <a:pt x="148" y="218"/>
                    <a:pt x="146" y="218"/>
                    <a:pt x="144" y="218"/>
                  </a:cubicBezTo>
                  <a:cubicBezTo>
                    <a:pt x="136" y="219"/>
                    <a:pt x="129" y="220"/>
                    <a:pt x="121" y="221"/>
                  </a:cubicBezTo>
                  <a:cubicBezTo>
                    <a:pt x="116" y="221"/>
                    <a:pt x="110" y="222"/>
                    <a:pt x="104" y="223"/>
                  </a:cubicBezTo>
                  <a:cubicBezTo>
                    <a:pt x="101" y="223"/>
                    <a:pt x="98" y="224"/>
                    <a:pt x="95" y="224"/>
                  </a:cubicBezTo>
                  <a:cubicBezTo>
                    <a:pt x="92" y="224"/>
                    <a:pt x="89" y="224"/>
                    <a:pt x="87" y="225"/>
                  </a:cubicBezTo>
                  <a:cubicBezTo>
                    <a:pt x="81" y="225"/>
                    <a:pt x="75" y="226"/>
                    <a:pt x="69" y="226"/>
                  </a:cubicBezTo>
                  <a:cubicBezTo>
                    <a:pt x="62" y="227"/>
                    <a:pt x="54" y="227"/>
                    <a:pt x="46" y="228"/>
                  </a:cubicBezTo>
                  <a:cubicBezTo>
                    <a:pt x="46" y="225"/>
                    <a:pt x="45" y="222"/>
                    <a:pt x="45" y="219"/>
                  </a:cubicBezTo>
                  <a:cubicBezTo>
                    <a:pt x="45" y="216"/>
                    <a:pt x="44" y="213"/>
                    <a:pt x="44" y="210"/>
                  </a:cubicBezTo>
                  <a:cubicBezTo>
                    <a:pt x="44" y="207"/>
                    <a:pt x="43" y="204"/>
                    <a:pt x="43" y="201"/>
                  </a:cubicBezTo>
                  <a:cubicBezTo>
                    <a:pt x="43" y="197"/>
                    <a:pt x="43" y="193"/>
                    <a:pt x="42" y="189"/>
                  </a:cubicBezTo>
                  <a:cubicBezTo>
                    <a:pt x="42" y="189"/>
                    <a:pt x="42" y="188"/>
                    <a:pt x="42" y="187"/>
                  </a:cubicBezTo>
                  <a:cubicBezTo>
                    <a:pt x="42" y="184"/>
                    <a:pt x="42" y="182"/>
                    <a:pt x="42" y="180"/>
                  </a:cubicBezTo>
                  <a:cubicBezTo>
                    <a:pt x="42" y="177"/>
                    <a:pt x="42" y="174"/>
                    <a:pt x="42" y="172"/>
                  </a:cubicBezTo>
                  <a:cubicBezTo>
                    <a:pt x="41" y="165"/>
                    <a:pt x="41" y="158"/>
                    <a:pt x="41" y="151"/>
                  </a:cubicBezTo>
                  <a:cubicBezTo>
                    <a:pt x="41" y="138"/>
                    <a:pt x="40" y="125"/>
                    <a:pt x="40" y="112"/>
                  </a:cubicBezTo>
                  <a:cubicBezTo>
                    <a:pt x="40" y="105"/>
                    <a:pt x="39" y="99"/>
                    <a:pt x="39" y="92"/>
                  </a:cubicBezTo>
                  <a:cubicBezTo>
                    <a:pt x="39" y="88"/>
                    <a:pt x="39" y="84"/>
                    <a:pt x="39" y="80"/>
                  </a:cubicBezTo>
                  <a:close/>
                  <a:moveTo>
                    <a:pt x="34" y="236"/>
                  </a:moveTo>
                  <a:cubicBezTo>
                    <a:pt x="37" y="236"/>
                    <a:pt x="39" y="235"/>
                    <a:pt x="42" y="235"/>
                  </a:cubicBezTo>
                  <a:cubicBezTo>
                    <a:pt x="44" y="235"/>
                    <a:pt x="47" y="235"/>
                    <a:pt x="49" y="235"/>
                  </a:cubicBezTo>
                  <a:cubicBezTo>
                    <a:pt x="63" y="234"/>
                    <a:pt x="78" y="233"/>
                    <a:pt x="92" y="231"/>
                  </a:cubicBezTo>
                  <a:cubicBezTo>
                    <a:pt x="98" y="231"/>
                    <a:pt x="104" y="230"/>
                    <a:pt x="110" y="229"/>
                  </a:cubicBezTo>
                  <a:cubicBezTo>
                    <a:pt x="116" y="229"/>
                    <a:pt x="121" y="228"/>
                    <a:pt x="127" y="228"/>
                  </a:cubicBezTo>
                  <a:cubicBezTo>
                    <a:pt x="131" y="227"/>
                    <a:pt x="136" y="227"/>
                    <a:pt x="140" y="226"/>
                  </a:cubicBezTo>
                  <a:cubicBezTo>
                    <a:pt x="142" y="226"/>
                    <a:pt x="143" y="226"/>
                    <a:pt x="145" y="226"/>
                  </a:cubicBezTo>
                  <a:cubicBezTo>
                    <a:pt x="153" y="225"/>
                    <a:pt x="161" y="224"/>
                    <a:pt x="169" y="224"/>
                  </a:cubicBezTo>
                  <a:cubicBezTo>
                    <a:pt x="175" y="223"/>
                    <a:pt x="180" y="223"/>
                    <a:pt x="185" y="223"/>
                  </a:cubicBezTo>
                  <a:cubicBezTo>
                    <a:pt x="191" y="222"/>
                    <a:pt x="197" y="222"/>
                    <a:pt x="203" y="222"/>
                  </a:cubicBezTo>
                  <a:cubicBezTo>
                    <a:pt x="215" y="221"/>
                    <a:pt x="228" y="221"/>
                    <a:pt x="240" y="220"/>
                  </a:cubicBezTo>
                  <a:cubicBezTo>
                    <a:pt x="253" y="220"/>
                    <a:pt x="266" y="219"/>
                    <a:pt x="279" y="219"/>
                  </a:cubicBezTo>
                  <a:cubicBezTo>
                    <a:pt x="292" y="218"/>
                    <a:pt x="306" y="218"/>
                    <a:pt x="319" y="217"/>
                  </a:cubicBezTo>
                  <a:cubicBezTo>
                    <a:pt x="327" y="217"/>
                    <a:pt x="335" y="216"/>
                    <a:pt x="343" y="216"/>
                  </a:cubicBezTo>
                  <a:cubicBezTo>
                    <a:pt x="348" y="216"/>
                    <a:pt x="353" y="216"/>
                    <a:pt x="359" y="216"/>
                  </a:cubicBezTo>
                  <a:cubicBezTo>
                    <a:pt x="366" y="215"/>
                    <a:pt x="374" y="215"/>
                    <a:pt x="382" y="215"/>
                  </a:cubicBezTo>
                  <a:cubicBezTo>
                    <a:pt x="387" y="215"/>
                    <a:pt x="392" y="215"/>
                    <a:pt x="397" y="215"/>
                  </a:cubicBezTo>
                  <a:cubicBezTo>
                    <a:pt x="405" y="215"/>
                    <a:pt x="413" y="214"/>
                    <a:pt x="421" y="214"/>
                  </a:cubicBezTo>
                  <a:cubicBezTo>
                    <a:pt x="426" y="214"/>
                    <a:pt x="431" y="214"/>
                    <a:pt x="435" y="214"/>
                  </a:cubicBezTo>
                  <a:cubicBezTo>
                    <a:pt x="438" y="214"/>
                    <a:pt x="441" y="214"/>
                    <a:pt x="444" y="214"/>
                  </a:cubicBezTo>
                  <a:cubicBezTo>
                    <a:pt x="454" y="214"/>
                    <a:pt x="464" y="214"/>
                    <a:pt x="474" y="214"/>
                  </a:cubicBezTo>
                  <a:cubicBezTo>
                    <a:pt x="483" y="214"/>
                    <a:pt x="491" y="215"/>
                    <a:pt x="499" y="215"/>
                  </a:cubicBezTo>
                  <a:cubicBezTo>
                    <a:pt x="505" y="215"/>
                    <a:pt x="511" y="215"/>
                    <a:pt x="517" y="215"/>
                  </a:cubicBezTo>
                  <a:cubicBezTo>
                    <a:pt x="529" y="216"/>
                    <a:pt x="541" y="216"/>
                    <a:pt x="553" y="216"/>
                  </a:cubicBezTo>
                  <a:cubicBezTo>
                    <a:pt x="557" y="217"/>
                    <a:pt x="560" y="217"/>
                    <a:pt x="564" y="217"/>
                  </a:cubicBezTo>
                  <a:cubicBezTo>
                    <a:pt x="561" y="217"/>
                    <a:pt x="559" y="217"/>
                    <a:pt x="557" y="217"/>
                  </a:cubicBezTo>
                  <a:cubicBezTo>
                    <a:pt x="557" y="217"/>
                    <a:pt x="557" y="218"/>
                    <a:pt x="556" y="218"/>
                  </a:cubicBezTo>
                  <a:cubicBezTo>
                    <a:pt x="556" y="218"/>
                    <a:pt x="556" y="218"/>
                    <a:pt x="556" y="218"/>
                  </a:cubicBezTo>
                  <a:cubicBezTo>
                    <a:pt x="554" y="218"/>
                    <a:pt x="553" y="218"/>
                    <a:pt x="551" y="218"/>
                  </a:cubicBezTo>
                  <a:cubicBezTo>
                    <a:pt x="545" y="218"/>
                    <a:pt x="538" y="218"/>
                    <a:pt x="532" y="219"/>
                  </a:cubicBezTo>
                  <a:cubicBezTo>
                    <a:pt x="526" y="219"/>
                    <a:pt x="520" y="220"/>
                    <a:pt x="514" y="220"/>
                  </a:cubicBezTo>
                  <a:cubicBezTo>
                    <a:pt x="509" y="220"/>
                    <a:pt x="504" y="221"/>
                    <a:pt x="499" y="221"/>
                  </a:cubicBezTo>
                  <a:cubicBezTo>
                    <a:pt x="496" y="222"/>
                    <a:pt x="494" y="222"/>
                    <a:pt x="491" y="222"/>
                  </a:cubicBezTo>
                  <a:cubicBezTo>
                    <a:pt x="488" y="223"/>
                    <a:pt x="486" y="223"/>
                    <a:pt x="484" y="223"/>
                  </a:cubicBezTo>
                  <a:cubicBezTo>
                    <a:pt x="478" y="224"/>
                    <a:pt x="472" y="225"/>
                    <a:pt x="467" y="226"/>
                  </a:cubicBezTo>
                  <a:cubicBezTo>
                    <a:pt x="462" y="227"/>
                    <a:pt x="458" y="228"/>
                    <a:pt x="453" y="228"/>
                  </a:cubicBezTo>
                  <a:cubicBezTo>
                    <a:pt x="440" y="230"/>
                    <a:pt x="428" y="231"/>
                    <a:pt x="415" y="232"/>
                  </a:cubicBezTo>
                  <a:cubicBezTo>
                    <a:pt x="403" y="233"/>
                    <a:pt x="391" y="234"/>
                    <a:pt x="378" y="235"/>
                  </a:cubicBezTo>
                  <a:cubicBezTo>
                    <a:pt x="376" y="235"/>
                    <a:pt x="373" y="235"/>
                    <a:pt x="371" y="235"/>
                  </a:cubicBezTo>
                  <a:cubicBezTo>
                    <a:pt x="367" y="235"/>
                    <a:pt x="362" y="235"/>
                    <a:pt x="358" y="235"/>
                  </a:cubicBezTo>
                  <a:cubicBezTo>
                    <a:pt x="352" y="235"/>
                    <a:pt x="346" y="235"/>
                    <a:pt x="340" y="236"/>
                  </a:cubicBezTo>
                  <a:cubicBezTo>
                    <a:pt x="329" y="236"/>
                    <a:pt x="318" y="236"/>
                    <a:pt x="306" y="236"/>
                  </a:cubicBezTo>
                  <a:cubicBezTo>
                    <a:pt x="280" y="236"/>
                    <a:pt x="254" y="236"/>
                    <a:pt x="228" y="237"/>
                  </a:cubicBezTo>
                  <a:cubicBezTo>
                    <a:pt x="216" y="237"/>
                    <a:pt x="204" y="237"/>
                    <a:pt x="192" y="237"/>
                  </a:cubicBezTo>
                  <a:cubicBezTo>
                    <a:pt x="186" y="238"/>
                    <a:pt x="180" y="238"/>
                    <a:pt x="174" y="238"/>
                  </a:cubicBezTo>
                  <a:cubicBezTo>
                    <a:pt x="166" y="238"/>
                    <a:pt x="158" y="239"/>
                    <a:pt x="151" y="239"/>
                  </a:cubicBezTo>
                  <a:cubicBezTo>
                    <a:pt x="138" y="240"/>
                    <a:pt x="125" y="241"/>
                    <a:pt x="112" y="242"/>
                  </a:cubicBezTo>
                  <a:cubicBezTo>
                    <a:pt x="99" y="243"/>
                    <a:pt x="87" y="245"/>
                    <a:pt x="74" y="246"/>
                  </a:cubicBezTo>
                  <a:cubicBezTo>
                    <a:pt x="68" y="247"/>
                    <a:pt x="61" y="247"/>
                    <a:pt x="55" y="248"/>
                  </a:cubicBezTo>
                  <a:cubicBezTo>
                    <a:pt x="45" y="249"/>
                    <a:pt x="35" y="249"/>
                    <a:pt x="25" y="250"/>
                  </a:cubicBezTo>
                  <a:cubicBezTo>
                    <a:pt x="25" y="246"/>
                    <a:pt x="25" y="242"/>
                    <a:pt x="25" y="237"/>
                  </a:cubicBezTo>
                  <a:cubicBezTo>
                    <a:pt x="28" y="237"/>
                    <a:pt x="31" y="236"/>
                    <a:pt x="34" y="236"/>
                  </a:cubicBezTo>
                  <a:close/>
                </a:path>
              </a:pathLst>
            </a:custGeom>
            <a:solidFill>
              <a:srgbClr val="132F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949219" y="1986600"/>
              <a:ext cx="3312382" cy="929070"/>
              <a:chOff x="7325360" y="2253051"/>
              <a:chExt cx="3312382" cy="92907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7325360" y="2572723"/>
                <a:ext cx="3312382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325360" y="2253051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Title text added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697663" y="3975100"/>
            <a:ext cx="3863975" cy="1606550"/>
            <a:chOff x="6697663" y="3975100"/>
            <a:chExt cx="3863975" cy="1606550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6697663" y="3975100"/>
              <a:ext cx="3863975" cy="1606550"/>
            </a:xfrm>
            <a:custGeom>
              <a:avLst/>
              <a:gdLst>
                <a:gd name="T0" fmla="*/ 17 w 625"/>
                <a:gd name="T1" fmla="*/ 251 h 258"/>
                <a:gd name="T2" fmla="*/ 105 w 625"/>
                <a:gd name="T3" fmla="*/ 251 h 258"/>
                <a:gd name="T4" fmla="*/ 200 w 625"/>
                <a:gd name="T5" fmla="*/ 246 h 258"/>
                <a:gd name="T6" fmla="*/ 384 w 625"/>
                <a:gd name="T7" fmla="*/ 244 h 258"/>
                <a:gd name="T8" fmla="*/ 497 w 625"/>
                <a:gd name="T9" fmla="*/ 233 h 258"/>
                <a:gd name="T10" fmla="*/ 561 w 625"/>
                <a:gd name="T11" fmla="*/ 230 h 258"/>
                <a:gd name="T12" fmla="*/ 599 w 625"/>
                <a:gd name="T13" fmla="*/ 221 h 258"/>
                <a:gd name="T14" fmla="*/ 606 w 625"/>
                <a:gd name="T15" fmla="*/ 180 h 258"/>
                <a:gd name="T16" fmla="*/ 607 w 625"/>
                <a:gd name="T17" fmla="*/ 33 h 258"/>
                <a:gd name="T18" fmla="*/ 615 w 625"/>
                <a:gd name="T19" fmla="*/ 73 h 258"/>
                <a:gd name="T20" fmla="*/ 617 w 625"/>
                <a:gd name="T21" fmla="*/ 154 h 258"/>
                <a:gd name="T22" fmla="*/ 608 w 625"/>
                <a:gd name="T23" fmla="*/ 228 h 258"/>
                <a:gd name="T24" fmla="*/ 624 w 625"/>
                <a:gd name="T25" fmla="*/ 185 h 258"/>
                <a:gd name="T26" fmla="*/ 624 w 625"/>
                <a:gd name="T27" fmla="*/ 140 h 258"/>
                <a:gd name="T28" fmla="*/ 622 w 625"/>
                <a:gd name="T29" fmla="*/ 34 h 258"/>
                <a:gd name="T30" fmla="*/ 621 w 625"/>
                <a:gd name="T31" fmla="*/ 14 h 258"/>
                <a:gd name="T32" fmla="*/ 616 w 625"/>
                <a:gd name="T33" fmla="*/ 25 h 258"/>
                <a:gd name="T34" fmla="*/ 598 w 625"/>
                <a:gd name="T35" fmla="*/ 23 h 258"/>
                <a:gd name="T36" fmla="*/ 402 w 625"/>
                <a:gd name="T37" fmla="*/ 18 h 258"/>
                <a:gd name="T38" fmla="*/ 287 w 625"/>
                <a:gd name="T39" fmla="*/ 16 h 258"/>
                <a:gd name="T40" fmla="*/ 351 w 625"/>
                <a:gd name="T41" fmla="*/ 14 h 258"/>
                <a:gd name="T42" fmla="*/ 438 w 625"/>
                <a:gd name="T43" fmla="*/ 17 h 258"/>
                <a:gd name="T44" fmla="*/ 542 w 625"/>
                <a:gd name="T45" fmla="*/ 14 h 258"/>
                <a:gd name="T46" fmla="*/ 618 w 625"/>
                <a:gd name="T47" fmla="*/ 8 h 258"/>
                <a:gd name="T48" fmla="*/ 615 w 625"/>
                <a:gd name="T49" fmla="*/ 0 h 258"/>
                <a:gd name="T50" fmla="*/ 547 w 625"/>
                <a:gd name="T51" fmla="*/ 5 h 258"/>
                <a:gd name="T52" fmla="*/ 428 w 625"/>
                <a:gd name="T53" fmla="*/ 8 h 258"/>
                <a:gd name="T54" fmla="*/ 355 w 625"/>
                <a:gd name="T55" fmla="*/ 4 h 258"/>
                <a:gd name="T56" fmla="*/ 255 w 625"/>
                <a:gd name="T57" fmla="*/ 8 h 258"/>
                <a:gd name="T58" fmla="*/ 136 w 625"/>
                <a:gd name="T59" fmla="*/ 12 h 258"/>
                <a:gd name="T60" fmla="*/ 3 w 625"/>
                <a:gd name="T61" fmla="*/ 20 h 258"/>
                <a:gd name="T62" fmla="*/ 34 w 625"/>
                <a:gd name="T63" fmla="*/ 71 h 258"/>
                <a:gd name="T64" fmla="*/ 35 w 625"/>
                <a:gd name="T65" fmla="*/ 170 h 258"/>
                <a:gd name="T66" fmla="*/ 39 w 625"/>
                <a:gd name="T67" fmla="*/ 229 h 258"/>
                <a:gd name="T68" fmla="*/ 23 w 625"/>
                <a:gd name="T69" fmla="*/ 204 h 258"/>
                <a:gd name="T70" fmla="*/ 19 w 625"/>
                <a:gd name="T71" fmla="*/ 139 h 258"/>
                <a:gd name="T72" fmla="*/ 18 w 625"/>
                <a:gd name="T73" fmla="*/ 25 h 258"/>
                <a:gd name="T74" fmla="*/ 15 w 625"/>
                <a:gd name="T75" fmla="*/ 35 h 258"/>
                <a:gd name="T76" fmla="*/ 16 w 625"/>
                <a:gd name="T77" fmla="*/ 39 h 258"/>
                <a:gd name="T78" fmla="*/ 15 w 625"/>
                <a:gd name="T79" fmla="*/ 141 h 258"/>
                <a:gd name="T80" fmla="*/ 18 w 625"/>
                <a:gd name="T81" fmla="*/ 212 h 258"/>
                <a:gd name="T82" fmla="*/ 3 w 625"/>
                <a:gd name="T83" fmla="*/ 234 h 258"/>
                <a:gd name="T84" fmla="*/ 39 w 625"/>
                <a:gd name="T85" fmla="*/ 31 h 258"/>
                <a:gd name="T86" fmla="*/ 147 w 625"/>
                <a:gd name="T87" fmla="*/ 27 h 258"/>
                <a:gd name="T88" fmla="*/ 301 w 625"/>
                <a:gd name="T89" fmla="*/ 25 h 258"/>
                <a:gd name="T90" fmla="*/ 538 w 625"/>
                <a:gd name="T91" fmla="*/ 30 h 258"/>
                <a:gd name="T92" fmla="*/ 596 w 625"/>
                <a:gd name="T93" fmla="*/ 90 h 258"/>
                <a:gd name="T94" fmla="*/ 593 w 625"/>
                <a:gd name="T95" fmla="*/ 211 h 258"/>
                <a:gd name="T96" fmla="*/ 463 w 625"/>
                <a:gd name="T97" fmla="*/ 204 h 258"/>
                <a:gd name="T98" fmla="*/ 358 w 625"/>
                <a:gd name="T99" fmla="*/ 206 h 258"/>
                <a:gd name="T100" fmla="*/ 179 w 625"/>
                <a:gd name="T101" fmla="*/ 215 h 258"/>
                <a:gd name="T102" fmla="*/ 104 w 625"/>
                <a:gd name="T103" fmla="*/ 223 h 258"/>
                <a:gd name="T104" fmla="*/ 44 w 625"/>
                <a:gd name="T105" fmla="*/ 210 h 258"/>
                <a:gd name="T106" fmla="*/ 41 w 625"/>
                <a:gd name="T107" fmla="*/ 151 h 258"/>
                <a:gd name="T108" fmla="*/ 49 w 625"/>
                <a:gd name="T109" fmla="*/ 235 h 258"/>
                <a:gd name="T110" fmla="*/ 169 w 625"/>
                <a:gd name="T111" fmla="*/ 224 h 258"/>
                <a:gd name="T112" fmla="*/ 343 w 625"/>
                <a:gd name="T113" fmla="*/ 216 h 258"/>
                <a:gd name="T114" fmla="*/ 444 w 625"/>
                <a:gd name="T115" fmla="*/ 214 h 258"/>
                <a:gd name="T116" fmla="*/ 557 w 625"/>
                <a:gd name="T117" fmla="*/ 217 h 258"/>
                <a:gd name="T118" fmla="*/ 499 w 625"/>
                <a:gd name="T119" fmla="*/ 221 h 258"/>
                <a:gd name="T120" fmla="*/ 378 w 625"/>
                <a:gd name="T121" fmla="*/ 235 h 258"/>
                <a:gd name="T122" fmla="*/ 192 w 625"/>
                <a:gd name="T123" fmla="*/ 237 h 258"/>
                <a:gd name="T124" fmla="*/ 25 w 625"/>
                <a:gd name="T125" fmla="*/ 25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5" h="258">
                  <a:moveTo>
                    <a:pt x="2" y="240"/>
                  </a:moveTo>
                  <a:cubicBezTo>
                    <a:pt x="3" y="240"/>
                    <a:pt x="4" y="240"/>
                    <a:pt x="4" y="240"/>
                  </a:cubicBezTo>
                  <a:cubicBezTo>
                    <a:pt x="7" y="240"/>
                    <a:pt x="10" y="239"/>
                    <a:pt x="13" y="239"/>
                  </a:cubicBezTo>
                  <a:cubicBezTo>
                    <a:pt x="15" y="238"/>
                    <a:pt x="16" y="238"/>
                    <a:pt x="18" y="238"/>
                  </a:cubicBezTo>
                  <a:cubicBezTo>
                    <a:pt x="17" y="240"/>
                    <a:pt x="17" y="242"/>
                    <a:pt x="17" y="244"/>
                  </a:cubicBezTo>
                  <a:cubicBezTo>
                    <a:pt x="17" y="246"/>
                    <a:pt x="17" y="248"/>
                    <a:pt x="17" y="251"/>
                  </a:cubicBezTo>
                  <a:cubicBezTo>
                    <a:pt x="17" y="251"/>
                    <a:pt x="17" y="251"/>
                    <a:pt x="17" y="252"/>
                  </a:cubicBezTo>
                  <a:cubicBezTo>
                    <a:pt x="17" y="252"/>
                    <a:pt x="16" y="253"/>
                    <a:pt x="16" y="254"/>
                  </a:cubicBezTo>
                  <a:cubicBezTo>
                    <a:pt x="16" y="256"/>
                    <a:pt x="18" y="258"/>
                    <a:pt x="20" y="258"/>
                  </a:cubicBezTo>
                  <a:cubicBezTo>
                    <a:pt x="36" y="257"/>
                    <a:pt x="51" y="256"/>
                    <a:pt x="67" y="254"/>
                  </a:cubicBezTo>
                  <a:cubicBezTo>
                    <a:pt x="72" y="254"/>
                    <a:pt x="78" y="253"/>
                    <a:pt x="83" y="253"/>
                  </a:cubicBezTo>
                  <a:cubicBezTo>
                    <a:pt x="91" y="252"/>
                    <a:pt x="98" y="252"/>
                    <a:pt x="105" y="251"/>
                  </a:cubicBezTo>
                  <a:cubicBezTo>
                    <a:pt x="110" y="250"/>
                    <a:pt x="115" y="250"/>
                    <a:pt x="121" y="250"/>
                  </a:cubicBezTo>
                  <a:cubicBezTo>
                    <a:pt x="128" y="249"/>
                    <a:pt x="135" y="249"/>
                    <a:pt x="142" y="248"/>
                  </a:cubicBezTo>
                  <a:cubicBezTo>
                    <a:pt x="144" y="248"/>
                    <a:pt x="145" y="248"/>
                    <a:pt x="147" y="248"/>
                  </a:cubicBezTo>
                  <a:cubicBezTo>
                    <a:pt x="151" y="247"/>
                    <a:pt x="156" y="247"/>
                    <a:pt x="160" y="247"/>
                  </a:cubicBezTo>
                  <a:cubicBezTo>
                    <a:pt x="165" y="247"/>
                    <a:pt x="170" y="246"/>
                    <a:pt x="176" y="246"/>
                  </a:cubicBezTo>
                  <a:cubicBezTo>
                    <a:pt x="184" y="246"/>
                    <a:pt x="192" y="246"/>
                    <a:pt x="200" y="246"/>
                  </a:cubicBezTo>
                  <a:cubicBezTo>
                    <a:pt x="205" y="245"/>
                    <a:pt x="211" y="245"/>
                    <a:pt x="216" y="245"/>
                  </a:cubicBezTo>
                  <a:cubicBezTo>
                    <a:pt x="229" y="245"/>
                    <a:pt x="241" y="245"/>
                    <a:pt x="254" y="245"/>
                  </a:cubicBezTo>
                  <a:cubicBezTo>
                    <a:pt x="280" y="245"/>
                    <a:pt x="305" y="245"/>
                    <a:pt x="331" y="245"/>
                  </a:cubicBezTo>
                  <a:cubicBezTo>
                    <a:pt x="337" y="245"/>
                    <a:pt x="343" y="245"/>
                    <a:pt x="349" y="245"/>
                  </a:cubicBezTo>
                  <a:cubicBezTo>
                    <a:pt x="355" y="245"/>
                    <a:pt x="361" y="245"/>
                    <a:pt x="367" y="245"/>
                  </a:cubicBezTo>
                  <a:cubicBezTo>
                    <a:pt x="372" y="245"/>
                    <a:pt x="378" y="245"/>
                    <a:pt x="384" y="244"/>
                  </a:cubicBezTo>
                  <a:cubicBezTo>
                    <a:pt x="391" y="244"/>
                    <a:pt x="397" y="244"/>
                    <a:pt x="403" y="243"/>
                  </a:cubicBezTo>
                  <a:cubicBezTo>
                    <a:pt x="416" y="242"/>
                    <a:pt x="429" y="241"/>
                    <a:pt x="441" y="240"/>
                  </a:cubicBezTo>
                  <a:cubicBezTo>
                    <a:pt x="448" y="240"/>
                    <a:pt x="454" y="239"/>
                    <a:pt x="460" y="238"/>
                  </a:cubicBezTo>
                  <a:cubicBezTo>
                    <a:pt x="466" y="237"/>
                    <a:pt x="472" y="237"/>
                    <a:pt x="478" y="236"/>
                  </a:cubicBezTo>
                  <a:cubicBezTo>
                    <a:pt x="481" y="235"/>
                    <a:pt x="484" y="235"/>
                    <a:pt x="488" y="234"/>
                  </a:cubicBezTo>
                  <a:cubicBezTo>
                    <a:pt x="491" y="234"/>
                    <a:pt x="494" y="233"/>
                    <a:pt x="497" y="233"/>
                  </a:cubicBezTo>
                  <a:cubicBezTo>
                    <a:pt x="500" y="233"/>
                    <a:pt x="503" y="232"/>
                    <a:pt x="505" y="232"/>
                  </a:cubicBezTo>
                  <a:cubicBezTo>
                    <a:pt x="511" y="232"/>
                    <a:pt x="517" y="231"/>
                    <a:pt x="523" y="231"/>
                  </a:cubicBezTo>
                  <a:cubicBezTo>
                    <a:pt x="529" y="230"/>
                    <a:pt x="535" y="230"/>
                    <a:pt x="542" y="230"/>
                  </a:cubicBezTo>
                  <a:cubicBezTo>
                    <a:pt x="545" y="230"/>
                    <a:pt x="548" y="230"/>
                    <a:pt x="551" y="230"/>
                  </a:cubicBezTo>
                  <a:cubicBezTo>
                    <a:pt x="553" y="230"/>
                    <a:pt x="554" y="230"/>
                    <a:pt x="555" y="230"/>
                  </a:cubicBezTo>
                  <a:cubicBezTo>
                    <a:pt x="557" y="230"/>
                    <a:pt x="559" y="230"/>
                    <a:pt x="561" y="230"/>
                  </a:cubicBezTo>
                  <a:cubicBezTo>
                    <a:pt x="562" y="230"/>
                    <a:pt x="564" y="231"/>
                    <a:pt x="565" y="231"/>
                  </a:cubicBezTo>
                  <a:cubicBezTo>
                    <a:pt x="565" y="231"/>
                    <a:pt x="565" y="231"/>
                    <a:pt x="564" y="231"/>
                  </a:cubicBezTo>
                  <a:cubicBezTo>
                    <a:pt x="572" y="232"/>
                    <a:pt x="580" y="233"/>
                    <a:pt x="588" y="233"/>
                  </a:cubicBezTo>
                  <a:cubicBezTo>
                    <a:pt x="592" y="233"/>
                    <a:pt x="595" y="230"/>
                    <a:pt x="595" y="226"/>
                  </a:cubicBezTo>
                  <a:cubicBezTo>
                    <a:pt x="595" y="225"/>
                    <a:pt x="595" y="224"/>
                    <a:pt x="594" y="223"/>
                  </a:cubicBezTo>
                  <a:cubicBezTo>
                    <a:pt x="596" y="223"/>
                    <a:pt x="597" y="222"/>
                    <a:pt x="599" y="221"/>
                  </a:cubicBezTo>
                  <a:cubicBezTo>
                    <a:pt x="600" y="221"/>
                    <a:pt x="602" y="220"/>
                    <a:pt x="603" y="220"/>
                  </a:cubicBezTo>
                  <a:cubicBezTo>
                    <a:pt x="606" y="219"/>
                    <a:pt x="608" y="217"/>
                    <a:pt x="608" y="214"/>
                  </a:cubicBezTo>
                  <a:cubicBezTo>
                    <a:pt x="608" y="213"/>
                    <a:pt x="607" y="211"/>
                    <a:pt x="607" y="210"/>
                  </a:cubicBezTo>
                  <a:cubicBezTo>
                    <a:pt x="607" y="209"/>
                    <a:pt x="607" y="207"/>
                    <a:pt x="607" y="206"/>
                  </a:cubicBezTo>
                  <a:cubicBezTo>
                    <a:pt x="607" y="203"/>
                    <a:pt x="607" y="200"/>
                    <a:pt x="607" y="198"/>
                  </a:cubicBezTo>
                  <a:cubicBezTo>
                    <a:pt x="607" y="192"/>
                    <a:pt x="606" y="186"/>
                    <a:pt x="606" y="180"/>
                  </a:cubicBezTo>
                  <a:cubicBezTo>
                    <a:pt x="606" y="168"/>
                    <a:pt x="605" y="155"/>
                    <a:pt x="605" y="143"/>
                  </a:cubicBezTo>
                  <a:cubicBezTo>
                    <a:pt x="605" y="131"/>
                    <a:pt x="605" y="119"/>
                    <a:pt x="605" y="107"/>
                  </a:cubicBezTo>
                  <a:cubicBezTo>
                    <a:pt x="605" y="96"/>
                    <a:pt x="605" y="84"/>
                    <a:pt x="605" y="72"/>
                  </a:cubicBezTo>
                  <a:cubicBezTo>
                    <a:pt x="605" y="68"/>
                    <a:pt x="605" y="64"/>
                    <a:pt x="606" y="59"/>
                  </a:cubicBezTo>
                  <a:cubicBezTo>
                    <a:pt x="606" y="54"/>
                    <a:pt x="606" y="49"/>
                    <a:pt x="607" y="44"/>
                  </a:cubicBezTo>
                  <a:cubicBezTo>
                    <a:pt x="607" y="40"/>
                    <a:pt x="607" y="36"/>
                    <a:pt x="607" y="33"/>
                  </a:cubicBezTo>
                  <a:cubicBezTo>
                    <a:pt x="610" y="33"/>
                    <a:pt x="612" y="33"/>
                    <a:pt x="614" y="33"/>
                  </a:cubicBezTo>
                  <a:cubicBezTo>
                    <a:pt x="614" y="33"/>
                    <a:pt x="615" y="33"/>
                    <a:pt x="615" y="34"/>
                  </a:cubicBezTo>
                  <a:cubicBezTo>
                    <a:pt x="615" y="34"/>
                    <a:pt x="616" y="34"/>
                    <a:pt x="616" y="34"/>
                  </a:cubicBezTo>
                  <a:cubicBezTo>
                    <a:pt x="616" y="34"/>
                    <a:pt x="616" y="35"/>
                    <a:pt x="616" y="36"/>
                  </a:cubicBezTo>
                  <a:cubicBezTo>
                    <a:pt x="616" y="41"/>
                    <a:pt x="616" y="46"/>
                    <a:pt x="616" y="51"/>
                  </a:cubicBezTo>
                  <a:cubicBezTo>
                    <a:pt x="616" y="59"/>
                    <a:pt x="615" y="66"/>
                    <a:pt x="615" y="73"/>
                  </a:cubicBezTo>
                  <a:cubicBezTo>
                    <a:pt x="615" y="81"/>
                    <a:pt x="615" y="88"/>
                    <a:pt x="615" y="96"/>
                  </a:cubicBezTo>
                  <a:cubicBezTo>
                    <a:pt x="615" y="100"/>
                    <a:pt x="615" y="105"/>
                    <a:pt x="615" y="110"/>
                  </a:cubicBezTo>
                  <a:cubicBezTo>
                    <a:pt x="615" y="113"/>
                    <a:pt x="615" y="116"/>
                    <a:pt x="616" y="119"/>
                  </a:cubicBezTo>
                  <a:cubicBezTo>
                    <a:pt x="616" y="127"/>
                    <a:pt x="616" y="135"/>
                    <a:pt x="616" y="143"/>
                  </a:cubicBezTo>
                  <a:cubicBezTo>
                    <a:pt x="616" y="146"/>
                    <a:pt x="616" y="149"/>
                    <a:pt x="616" y="151"/>
                  </a:cubicBezTo>
                  <a:cubicBezTo>
                    <a:pt x="616" y="152"/>
                    <a:pt x="617" y="153"/>
                    <a:pt x="617" y="154"/>
                  </a:cubicBezTo>
                  <a:cubicBezTo>
                    <a:pt x="617" y="159"/>
                    <a:pt x="617" y="164"/>
                    <a:pt x="617" y="168"/>
                  </a:cubicBezTo>
                  <a:cubicBezTo>
                    <a:pt x="617" y="170"/>
                    <a:pt x="617" y="171"/>
                    <a:pt x="617" y="172"/>
                  </a:cubicBezTo>
                  <a:cubicBezTo>
                    <a:pt x="617" y="177"/>
                    <a:pt x="616" y="182"/>
                    <a:pt x="616" y="188"/>
                  </a:cubicBezTo>
                  <a:cubicBezTo>
                    <a:pt x="614" y="195"/>
                    <a:pt x="613" y="202"/>
                    <a:pt x="611" y="209"/>
                  </a:cubicBezTo>
                  <a:cubicBezTo>
                    <a:pt x="610" y="214"/>
                    <a:pt x="609" y="220"/>
                    <a:pt x="608" y="225"/>
                  </a:cubicBezTo>
                  <a:cubicBezTo>
                    <a:pt x="608" y="226"/>
                    <a:pt x="608" y="227"/>
                    <a:pt x="608" y="228"/>
                  </a:cubicBezTo>
                  <a:cubicBezTo>
                    <a:pt x="609" y="229"/>
                    <a:pt x="610" y="229"/>
                    <a:pt x="610" y="230"/>
                  </a:cubicBezTo>
                  <a:cubicBezTo>
                    <a:pt x="612" y="230"/>
                    <a:pt x="614" y="229"/>
                    <a:pt x="615" y="227"/>
                  </a:cubicBezTo>
                  <a:cubicBezTo>
                    <a:pt x="616" y="223"/>
                    <a:pt x="617" y="219"/>
                    <a:pt x="618" y="215"/>
                  </a:cubicBezTo>
                  <a:cubicBezTo>
                    <a:pt x="619" y="212"/>
                    <a:pt x="620" y="208"/>
                    <a:pt x="621" y="205"/>
                  </a:cubicBezTo>
                  <a:cubicBezTo>
                    <a:pt x="621" y="202"/>
                    <a:pt x="622" y="200"/>
                    <a:pt x="622" y="198"/>
                  </a:cubicBezTo>
                  <a:cubicBezTo>
                    <a:pt x="623" y="193"/>
                    <a:pt x="624" y="189"/>
                    <a:pt x="624" y="185"/>
                  </a:cubicBezTo>
                  <a:cubicBezTo>
                    <a:pt x="625" y="182"/>
                    <a:pt x="625" y="180"/>
                    <a:pt x="625" y="177"/>
                  </a:cubicBezTo>
                  <a:cubicBezTo>
                    <a:pt x="625" y="175"/>
                    <a:pt x="625" y="173"/>
                    <a:pt x="625" y="171"/>
                  </a:cubicBezTo>
                  <a:cubicBezTo>
                    <a:pt x="625" y="169"/>
                    <a:pt x="625" y="167"/>
                    <a:pt x="625" y="165"/>
                  </a:cubicBezTo>
                  <a:cubicBezTo>
                    <a:pt x="625" y="163"/>
                    <a:pt x="625" y="160"/>
                    <a:pt x="625" y="157"/>
                  </a:cubicBezTo>
                  <a:cubicBezTo>
                    <a:pt x="625" y="156"/>
                    <a:pt x="625" y="155"/>
                    <a:pt x="625" y="154"/>
                  </a:cubicBezTo>
                  <a:cubicBezTo>
                    <a:pt x="624" y="149"/>
                    <a:pt x="624" y="145"/>
                    <a:pt x="624" y="140"/>
                  </a:cubicBezTo>
                  <a:cubicBezTo>
                    <a:pt x="624" y="132"/>
                    <a:pt x="623" y="124"/>
                    <a:pt x="623" y="116"/>
                  </a:cubicBezTo>
                  <a:cubicBezTo>
                    <a:pt x="623" y="108"/>
                    <a:pt x="623" y="101"/>
                    <a:pt x="622" y="93"/>
                  </a:cubicBezTo>
                  <a:cubicBezTo>
                    <a:pt x="622" y="85"/>
                    <a:pt x="622" y="78"/>
                    <a:pt x="622" y="70"/>
                  </a:cubicBezTo>
                  <a:cubicBezTo>
                    <a:pt x="622" y="64"/>
                    <a:pt x="622" y="58"/>
                    <a:pt x="622" y="51"/>
                  </a:cubicBezTo>
                  <a:cubicBezTo>
                    <a:pt x="622" y="47"/>
                    <a:pt x="622" y="42"/>
                    <a:pt x="622" y="37"/>
                  </a:cubicBezTo>
                  <a:cubicBezTo>
                    <a:pt x="622" y="36"/>
                    <a:pt x="622" y="35"/>
                    <a:pt x="622" y="34"/>
                  </a:cubicBezTo>
                  <a:cubicBezTo>
                    <a:pt x="622" y="31"/>
                    <a:pt x="622" y="28"/>
                    <a:pt x="622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22" y="26"/>
                    <a:pt x="623" y="26"/>
                    <a:pt x="623" y="26"/>
                  </a:cubicBezTo>
                  <a:cubicBezTo>
                    <a:pt x="625" y="25"/>
                    <a:pt x="625" y="24"/>
                    <a:pt x="625" y="22"/>
                  </a:cubicBezTo>
                  <a:cubicBezTo>
                    <a:pt x="624" y="20"/>
                    <a:pt x="624" y="18"/>
                    <a:pt x="623" y="16"/>
                  </a:cubicBezTo>
                  <a:cubicBezTo>
                    <a:pt x="623" y="15"/>
                    <a:pt x="622" y="14"/>
                    <a:pt x="621" y="14"/>
                  </a:cubicBezTo>
                  <a:cubicBezTo>
                    <a:pt x="621" y="14"/>
                    <a:pt x="620" y="14"/>
                    <a:pt x="620" y="14"/>
                  </a:cubicBezTo>
                  <a:cubicBezTo>
                    <a:pt x="619" y="15"/>
                    <a:pt x="618" y="15"/>
                    <a:pt x="617" y="16"/>
                  </a:cubicBezTo>
                  <a:cubicBezTo>
                    <a:pt x="617" y="17"/>
                    <a:pt x="617" y="18"/>
                    <a:pt x="616" y="19"/>
                  </a:cubicBezTo>
                  <a:cubicBezTo>
                    <a:pt x="616" y="20"/>
                    <a:pt x="616" y="20"/>
                    <a:pt x="616" y="21"/>
                  </a:cubicBezTo>
                  <a:cubicBezTo>
                    <a:pt x="616" y="21"/>
                    <a:pt x="616" y="22"/>
                    <a:pt x="616" y="22"/>
                  </a:cubicBezTo>
                  <a:cubicBezTo>
                    <a:pt x="616" y="23"/>
                    <a:pt x="616" y="24"/>
                    <a:pt x="616" y="25"/>
                  </a:cubicBezTo>
                  <a:cubicBezTo>
                    <a:pt x="613" y="25"/>
                    <a:pt x="611" y="24"/>
                    <a:pt x="608" y="24"/>
                  </a:cubicBezTo>
                  <a:cubicBezTo>
                    <a:pt x="608" y="21"/>
                    <a:pt x="608" y="18"/>
                    <a:pt x="608" y="15"/>
                  </a:cubicBezTo>
                  <a:cubicBezTo>
                    <a:pt x="608" y="13"/>
                    <a:pt x="606" y="11"/>
                    <a:pt x="604" y="11"/>
                  </a:cubicBezTo>
                  <a:cubicBezTo>
                    <a:pt x="602" y="11"/>
                    <a:pt x="600" y="13"/>
                    <a:pt x="600" y="15"/>
                  </a:cubicBezTo>
                  <a:cubicBezTo>
                    <a:pt x="600" y="18"/>
                    <a:pt x="600" y="20"/>
                    <a:pt x="600" y="23"/>
                  </a:cubicBezTo>
                  <a:cubicBezTo>
                    <a:pt x="599" y="23"/>
                    <a:pt x="599" y="23"/>
                    <a:pt x="598" y="23"/>
                  </a:cubicBezTo>
                  <a:cubicBezTo>
                    <a:pt x="595" y="23"/>
                    <a:pt x="591" y="22"/>
                    <a:pt x="588" y="22"/>
                  </a:cubicBezTo>
                  <a:cubicBezTo>
                    <a:pt x="584" y="22"/>
                    <a:pt x="581" y="22"/>
                    <a:pt x="577" y="22"/>
                  </a:cubicBezTo>
                  <a:cubicBezTo>
                    <a:pt x="565" y="21"/>
                    <a:pt x="552" y="21"/>
                    <a:pt x="540" y="21"/>
                  </a:cubicBezTo>
                  <a:cubicBezTo>
                    <a:pt x="515" y="20"/>
                    <a:pt x="490" y="19"/>
                    <a:pt x="465" y="19"/>
                  </a:cubicBezTo>
                  <a:cubicBezTo>
                    <a:pt x="451" y="19"/>
                    <a:pt x="438" y="19"/>
                    <a:pt x="424" y="19"/>
                  </a:cubicBezTo>
                  <a:cubicBezTo>
                    <a:pt x="417" y="18"/>
                    <a:pt x="410" y="18"/>
                    <a:pt x="402" y="18"/>
                  </a:cubicBezTo>
                  <a:cubicBezTo>
                    <a:pt x="396" y="18"/>
                    <a:pt x="389" y="18"/>
                    <a:pt x="383" y="18"/>
                  </a:cubicBezTo>
                  <a:cubicBezTo>
                    <a:pt x="369" y="18"/>
                    <a:pt x="356" y="17"/>
                    <a:pt x="342" y="17"/>
                  </a:cubicBezTo>
                  <a:cubicBezTo>
                    <a:pt x="329" y="16"/>
                    <a:pt x="316" y="16"/>
                    <a:pt x="303" y="16"/>
                  </a:cubicBezTo>
                  <a:cubicBezTo>
                    <a:pt x="296" y="16"/>
                    <a:pt x="289" y="16"/>
                    <a:pt x="282" y="16"/>
                  </a:cubicBezTo>
                  <a:cubicBezTo>
                    <a:pt x="281" y="16"/>
                    <a:pt x="280" y="16"/>
                    <a:pt x="279" y="16"/>
                  </a:cubicBezTo>
                  <a:cubicBezTo>
                    <a:pt x="281" y="16"/>
                    <a:pt x="284" y="16"/>
                    <a:pt x="287" y="16"/>
                  </a:cubicBezTo>
                  <a:cubicBezTo>
                    <a:pt x="292" y="15"/>
                    <a:pt x="296" y="15"/>
                    <a:pt x="301" y="15"/>
                  </a:cubicBezTo>
                  <a:cubicBezTo>
                    <a:pt x="307" y="15"/>
                    <a:pt x="313" y="14"/>
                    <a:pt x="319" y="14"/>
                  </a:cubicBezTo>
                  <a:cubicBezTo>
                    <a:pt x="323" y="14"/>
                    <a:pt x="327" y="14"/>
                    <a:pt x="331" y="14"/>
                  </a:cubicBezTo>
                  <a:cubicBezTo>
                    <a:pt x="332" y="14"/>
                    <a:pt x="334" y="14"/>
                    <a:pt x="335" y="14"/>
                  </a:cubicBezTo>
                  <a:cubicBezTo>
                    <a:pt x="336" y="14"/>
                    <a:pt x="337" y="14"/>
                    <a:pt x="337" y="14"/>
                  </a:cubicBezTo>
                  <a:cubicBezTo>
                    <a:pt x="342" y="14"/>
                    <a:pt x="347" y="14"/>
                    <a:pt x="351" y="14"/>
                  </a:cubicBezTo>
                  <a:cubicBezTo>
                    <a:pt x="353" y="14"/>
                    <a:pt x="355" y="14"/>
                    <a:pt x="357" y="14"/>
                  </a:cubicBezTo>
                  <a:cubicBezTo>
                    <a:pt x="364" y="14"/>
                    <a:pt x="371" y="14"/>
                    <a:pt x="378" y="15"/>
                  </a:cubicBezTo>
                  <a:cubicBezTo>
                    <a:pt x="384" y="15"/>
                    <a:pt x="391" y="16"/>
                    <a:pt x="398" y="16"/>
                  </a:cubicBezTo>
                  <a:cubicBezTo>
                    <a:pt x="405" y="16"/>
                    <a:pt x="411" y="17"/>
                    <a:pt x="418" y="17"/>
                  </a:cubicBezTo>
                  <a:cubicBezTo>
                    <a:pt x="423" y="17"/>
                    <a:pt x="427" y="17"/>
                    <a:pt x="432" y="17"/>
                  </a:cubicBezTo>
                  <a:cubicBezTo>
                    <a:pt x="434" y="17"/>
                    <a:pt x="436" y="17"/>
                    <a:pt x="438" y="17"/>
                  </a:cubicBezTo>
                  <a:cubicBezTo>
                    <a:pt x="445" y="17"/>
                    <a:pt x="453" y="17"/>
                    <a:pt x="461" y="16"/>
                  </a:cubicBezTo>
                  <a:cubicBezTo>
                    <a:pt x="467" y="16"/>
                    <a:pt x="474" y="16"/>
                    <a:pt x="480" y="16"/>
                  </a:cubicBezTo>
                  <a:cubicBezTo>
                    <a:pt x="487" y="16"/>
                    <a:pt x="493" y="15"/>
                    <a:pt x="499" y="15"/>
                  </a:cubicBezTo>
                  <a:cubicBezTo>
                    <a:pt x="506" y="15"/>
                    <a:pt x="513" y="15"/>
                    <a:pt x="519" y="15"/>
                  </a:cubicBezTo>
                  <a:cubicBezTo>
                    <a:pt x="524" y="15"/>
                    <a:pt x="528" y="15"/>
                    <a:pt x="532" y="14"/>
                  </a:cubicBezTo>
                  <a:cubicBezTo>
                    <a:pt x="535" y="14"/>
                    <a:pt x="539" y="14"/>
                    <a:pt x="542" y="14"/>
                  </a:cubicBezTo>
                  <a:cubicBezTo>
                    <a:pt x="548" y="13"/>
                    <a:pt x="554" y="13"/>
                    <a:pt x="560" y="12"/>
                  </a:cubicBezTo>
                  <a:cubicBezTo>
                    <a:pt x="567" y="11"/>
                    <a:pt x="573" y="10"/>
                    <a:pt x="580" y="10"/>
                  </a:cubicBezTo>
                  <a:cubicBezTo>
                    <a:pt x="587" y="9"/>
                    <a:pt x="593" y="9"/>
                    <a:pt x="599" y="9"/>
                  </a:cubicBezTo>
                  <a:cubicBezTo>
                    <a:pt x="602" y="8"/>
                    <a:pt x="605" y="8"/>
                    <a:pt x="608" y="8"/>
                  </a:cubicBezTo>
                  <a:cubicBezTo>
                    <a:pt x="609" y="8"/>
                    <a:pt x="611" y="8"/>
                    <a:pt x="612" y="8"/>
                  </a:cubicBezTo>
                  <a:cubicBezTo>
                    <a:pt x="614" y="8"/>
                    <a:pt x="616" y="8"/>
                    <a:pt x="618" y="8"/>
                  </a:cubicBezTo>
                  <a:cubicBezTo>
                    <a:pt x="618" y="8"/>
                    <a:pt x="618" y="8"/>
                    <a:pt x="618" y="8"/>
                  </a:cubicBezTo>
                  <a:cubicBezTo>
                    <a:pt x="620" y="8"/>
                    <a:pt x="620" y="8"/>
                    <a:pt x="621" y="7"/>
                  </a:cubicBezTo>
                  <a:cubicBezTo>
                    <a:pt x="622" y="7"/>
                    <a:pt x="623" y="6"/>
                    <a:pt x="623" y="5"/>
                  </a:cubicBezTo>
                  <a:cubicBezTo>
                    <a:pt x="624" y="3"/>
                    <a:pt x="623" y="1"/>
                    <a:pt x="620" y="0"/>
                  </a:cubicBezTo>
                  <a:cubicBezTo>
                    <a:pt x="619" y="0"/>
                    <a:pt x="618" y="0"/>
                    <a:pt x="617" y="0"/>
                  </a:cubicBezTo>
                  <a:cubicBezTo>
                    <a:pt x="616" y="0"/>
                    <a:pt x="616" y="0"/>
                    <a:pt x="615" y="0"/>
                  </a:cubicBezTo>
                  <a:cubicBezTo>
                    <a:pt x="614" y="0"/>
                    <a:pt x="613" y="0"/>
                    <a:pt x="612" y="0"/>
                  </a:cubicBezTo>
                  <a:cubicBezTo>
                    <a:pt x="611" y="0"/>
                    <a:pt x="609" y="0"/>
                    <a:pt x="608" y="1"/>
                  </a:cubicBezTo>
                  <a:cubicBezTo>
                    <a:pt x="605" y="1"/>
                    <a:pt x="601" y="1"/>
                    <a:pt x="598" y="1"/>
                  </a:cubicBezTo>
                  <a:cubicBezTo>
                    <a:pt x="591" y="2"/>
                    <a:pt x="585" y="2"/>
                    <a:pt x="579" y="3"/>
                  </a:cubicBezTo>
                  <a:cubicBezTo>
                    <a:pt x="572" y="3"/>
                    <a:pt x="565" y="4"/>
                    <a:pt x="559" y="4"/>
                  </a:cubicBezTo>
                  <a:cubicBezTo>
                    <a:pt x="555" y="5"/>
                    <a:pt x="551" y="5"/>
                    <a:pt x="547" y="5"/>
                  </a:cubicBezTo>
                  <a:cubicBezTo>
                    <a:pt x="544" y="5"/>
                    <a:pt x="541" y="5"/>
                    <a:pt x="538" y="6"/>
                  </a:cubicBezTo>
                  <a:cubicBezTo>
                    <a:pt x="525" y="6"/>
                    <a:pt x="512" y="6"/>
                    <a:pt x="499" y="6"/>
                  </a:cubicBezTo>
                  <a:cubicBezTo>
                    <a:pt x="492" y="7"/>
                    <a:pt x="486" y="7"/>
                    <a:pt x="479" y="7"/>
                  </a:cubicBezTo>
                  <a:cubicBezTo>
                    <a:pt x="473" y="7"/>
                    <a:pt x="466" y="7"/>
                    <a:pt x="460" y="7"/>
                  </a:cubicBezTo>
                  <a:cubicBezTo>
                    <a:pt x="452" y="7"/>
                    <a:pt x="444" y="8"/>
                    <a:pt x="436" y="8"/>
                  </a:cubicBezTo>
                  <a:cubicBezTo>
                    <a:pt x="434" y="8"/>
                    <a:pt x="431" y="8"/>
                    <a:pt x="428" y="8"/>
                  </a:cubicBezTo>
                  <a:cubicBezTo>
                    <a:pt x="424" y="8"/>
                    <a:pt x="420" y="8"/>
                    <a:pt x="415" y="8"/>
                  </a:cubicBezTo>
                  <a:cubicBezTo>
                    <a:pt x="413" y="8"/>
                    <a:pt x="411" y="7"/>
                    <a:pt x="408" y="7"/>
                  </a:cubicBezTo>
                  <a:cubicBezTo>
                    <a:pt x="404" y="7"/>
                    <a:pt x="400" y="7"/>
                    <a:pt x="395" y="7"/>
                  </a:cubicBezTo>
                  <a:cubicBezTo>
                    <a:pt x="389" y="6"/>
                    <a:pt x="382" y="6"/>
                    <a:pt x="375" y="5"/>
                  </a:cubicBezTo>
                  <a:cubicBezTo>
                    <a:pt x="373" y="5"/>
                    <a:pt x="370" y="5"/>
                    <a:pt x="367" y="5"/>
                  </a:cubicBezTo>
                  <a:cubicBezTo>
                    <a:pt x="363" y="5"/>
                    <a:pt x="359" y="5"/>
                    <a:pt x="355" y="4"/>
                  </a:cubicBezTo>
                  <a:cubicBezTo>
                    <a:pt x="353" y="4"/>
                    <a:pt x="350" y="4"/>
                    <a:pt x="348" y="4"/>
                  </a:cubicBezTo>
                  <a:cubicBezTo>
                    <a:pt x="343" y="4"/>
                    <a:pt x="339" y="4"/>
                    <a:pt x="334" y="4"/>
                  </a:cubicBezTo>
                  <a:cubicBezTo>
                    <a:pt x="328" y="5"/>
                    <a:pt x="321" y="5"/>
                    <a:pt x="315" y="5"/>
                  </a:cubicBezTo>
                  <a:cubicBezTo>
                    <a:pt x="309" y="5"/>
                    <a:pt x="303" y="6"/>
                    <a:pt x="298" y="6"/>
                  </a:cubicBezTo>
                  <a:cubicBezTo>
                    <a:pt x="291" y="6"/>
                    <a:pt x="284" y="7"/>
                    <a:pt x="277" y="7"/>
                  </a:cubicBezTo>
                  <a:cubicBezTo>
                    <a:pt x="270" y="7"/>
                    <a:pt x="263" y="7"/>
                    <a:pt x="255" y="8"/>
                  </a:cubicBezTo>
                  <a:cubicBezTo>
                    <a:pt x="252" y="8"/>
                    <a:pt x="249" y="8"/>
                    <a:pt x="246" y="8"/>
                  </a:cubicBezTo>
                  <a:cubicBezTo>
                    <a:pt x="242" y="8"/>
                    <a:pt x="238" y="8"/>
                    <a:pt x="234" y="8"/>
                  </a:cubicBezTo>
                  <a:cubicBezTo>
                    <a:pt x="227" y="8"/>
                    <a:pt x="220" y="8"/>
                    <a:pt x="213" y="8"/>
                  </a:cubicBezTo>
                  <a:cubicBezTo>
                    <a:pt x="207" y="8"/>
                    <a:pt x="200" y="9"/>
                    <a:pt x="193" y="9"/>
                  </a:cubicBezTo>
                  <a:cubicBezTo>
                    <a:pt x="186" y="9"/>
                    <a:pt x="179" y="9"/>
                    <a:pt x="173" y="10"/>
                  </a:cubicBezTo>
                  <a:cubicBezTo>
                    <a:pt x="160" y="10"/>
                    <a:pt x="148" y="11"/>
                    <a:pt x="136" y="12"/>
                  </a:cubicBezTo>
                  <a:cubicBezTo>
                    <a:pt x="130" y="12"/>
                    <a:pt x="123" y="12"/>
                    <a:pt x="117" y="13"/>
                  </a:cubicBezTo>
                  <a:cubicBezTo>
                    <a:pt x="109" y="13"/>
                    <a:pt x="101" y="13"/>
                    <a:pt x="93" y="14"/>
                  </a:cubicBezTo>
                  <a:cubicBezTo>
                    <a:pt x="86" y="14"/>
                    <a:pt x="80" y="14"/>
                    <a:pt x="73" y="14"/>
                  </a:cubicBezTo>
                  <a:cubicBezTo>
                    <a:pt x="68" y="14"/>
                    <a:pt x="62" y="14"/>
                    <a:pt x="57" y="14"/>
                  </a:cubicBezTo>
                  <a:cubicBezTo>
                    <a:pt x="40" y="15"/>
                    <a:pt x="24" y="15"/>
                    <a:pt x="8" y="16"/>
                  </a:cubicBezTo>
                  <a:cubicBezTo>
                    <a:pt x="5" y="16"/>
                    <a:pt x="3" y="18"/>
                    <a:pt x="3" y="20"/>
                  </a:cubicBezTo>
                  <a:cubicBezTo>
                    <a:pt x="3" y="22"/>
                    <a:pt x="5" y="25"/>
                    <a:pt x="8" y="24"/>
                  </a:cubicBezTo>
                  <a:cubicBezTo>
                    <a:pt x="14" y="24"/>
                    <a:pt x="20" y="24"/>
                    <a:pt x="27" y="24"/>
                  </a:cubicBezTo>
                  <a:cubicBezTo>
                    <a:pt x="26" y="25"/>
                    <a:pt x="25" y="26"/>
                    <a:pt x="25" y="27"/>
                  </a:cubicBezTo>
                  <a:cubicBezTo>
                    <a:pt x="25" y="29"/>
                    <a:pt x="27" y="31"/>
                    <a:pt x="29" y="31"/>
                  </a:cubicBezTo>
                  <a:cubicBezTo>
                    <a:pt x="31" y="31"/>
                    <a:pt x="32" y="31"/>
                    <a:pt x="34" y="31"/>
                  </a:cubicBezTo>
                  <a:cubicBezTo>
                    <a:pt x="34" y="44"/>
                    <a:pt x="34" y="58"/>
                    <a:pt x="34" y="71"/>
                  </a:cubicBezTo>
                  <a:cubicBezTo>
                    <a:pt x="34" y="74"/>
                    <a:pt x="34" y="77"/>
                    <a:pt x="34" y="80"/>
                  </a:cubicBezTo>
                  <a:cubicBezTo>
                    <a:pt x="34" y="81"/>
                    <a:pt x="34" y="82"/>
                    <a:pt x="34" y="83"/>
                  </a:cubicBezTo>
                  <a:cubicBezTo>
                    <a:pt x="34" y="85"/>
                    <a:pt x="34" y="88"/>
                    <a:pt x="34" y="90"/>
                  </a:cubicBezTo>
                  <a:cubicBezTo>
                    <a:pt x="34" y="96"/>
                    <a:pt x="34" y="103"/>
                    <a:pt x="35" y="110"/>
                  </a:cubicBezTo>
                  <a:cubicBezTo>
                    <a:pt x="35" y="123"/>
                    <a:pt x="35" y="136"/>
                    <a:pt x="35" y="149"/>
                  </a:cubicBezTo>
                  <a:cubicBezTo>
                    <a:pt x="35" y="156"/>
                    <a:pt x="35" y="163"/>
                    <a:pt x="35" y="170"/>
                  </a:cubicBezTo>
                  <a:cubicBezTo>
                    <a:pt x="35" y="176"/>
                    <a:pt x="35" y="183"/>
                    <a:pt x="36" y="189"/>
                  </a:cubicBezTo>
                  <a:cubicBezTo>
                    <a:pt x="36" y="190"/>
                    <a:pt x="36" y="192"/>
                    <a:pt x="36" y="193"/>
                  </a:cubicBezTo>
                  <a:cubicBezTo>
                    <a:pt x="36" y="195"/>
                    <a:pt x="36" y="197"/>
                    <a:pt x="36" y="200"/>
                  </a:cubicBezTo>
                  <a:cubicBezTo>
                    <a:pt x="36" y="203"/>
                    <a:pt x="37" y="206"/>
                    <a:pt x="37" y="209"/>
                  </a:cubicBezTo>
                  <a:cubicBezTo>
                    <a:pt x="37" y="216"/>
                    <a:pt x="38" y="222"/>
                    <a:pt x="39" y="228"/>
                  </a:cubicBezTo>
                  <a:cubicBezTo>
                    <a:pt x="39" y="228"/>
                    <a:pt x="39" y="229"/>
                    <a:pt x="39" y="229"/>
                  </a:cubicBezTo>
                  <a:cubicBezTo>
                    <a:pt x="36" y="229"/>
                    <a:pt x="32" y="230"/>
                    <a:pt x="29" y="230"/>
                  </a:cubicBezTo>
                  <a:cubicBezTo>
                    <a:pt x="27" y="230"/>
                    <a:pt x="26" y="230"/>
                    <a:pt x="25" y="231"/>
                  </a:cubicBezTo>
                  <a:cubicBezTo>
                    <a:pt x="25" y="229"/>
                    <a:pt x="24" y="228"/>
                    <a:pt x="24" y="226"/>
                  </a:cubicBezTo>
                  <a:cubicBezTo>
                    <a:pt x="24" y="224"/>
                    <a:pt x="24" y="222"/>
                    <a:pt x="24" y="220"/>
                  </a:cubicBezTo>
                  <a:cubicBezTo>
                    <a:pt x="24" y="217"/>
                    <a:pt x="24" y="213"/>
                    <a:pt x="24" y="210"/>
                  </a:cubicBezTo>
                  <a:cubicBezTo>
                    <a:pt x="23" y="208"/>
                    <a:pt x="23" y="206"/>
                    <a:pt x="23" y="204"/>
                  </a:cubicBezTo>
                  <a:cubicBezTo>
                    <a:pt x="23" y="199"/>
                    <a:pt x="22" y="193"/>
                    <a:pt x="22" y="188"/>
                  </a:cubicBezTo>
                  <a:cubicBezTo>
                    <a:pt x="22" y="186"/>
                    <a:pt x="21" y="183"/>
                    <a:pt x="21" y="181"/>
                  </a:cubicBezTo>
                  <a:cubicBezTo>
                    <a:pt x="21" y="178"/>
                    <a:pt x="21" y="175"/>
                    <a:pt x="21" y="173"/>
                  </a:cubicBezTo>
                  <a:cubicBezTo>
                    <a:pt x="20" y="170"/>
                    <a:pt x="20" y="167"/>
                    <a:pt x="20" y="164"/>
                  </a:cubicBezTo>
                  <a:cubicBezTo>
                    <a:pt x="20" y="162"/>
                    <a:pt x="20" y="161"/>
                    <a:pt x="20" y="159"/>
                  </a:cubicBezTo>
                  <a:cubicBezTo>
                    <a:pt x="20" y="153"/>
                    <a:pt x="20" y="146"/>
                    <a:pt x="19" y="139"/>
                  </a:cubicBezTo>
                  <a:cubicBezTo>
                    <a:pt x="19" y="135"/>
                    <a:pt x="19" y="132"/>
                    <a:pt x="19" y="128"/>
                  </a:cubicBezTo>
                  <a:cubicBezTo>
                    <a:pt x="19" y="117"/>
                    <a:pt x="19" y="106"/>
                    <a:pt x="19" y="96"/>
                  </a:cubicBezTo>
                  <a:cubicBezTo>
                    <a:pt x="19" y="84"/>
                    <a:pt x="19" y="73"/>
                    <a:pt x="19" y="62"/>
                  </a:cubicBezTo>
                  <a:cubicBezTo>
                    <a:pt x="18" y="52"/>
                    <a:pt x="18" y="42"/>
                    <a:pt x="18" y="32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18" y="28"/>
                    <a:pt x="18" y="26"/>
                    <a:pt x="18" y="25"/>
                  </a:cubicBezTo>
                  <a:cubicBezTo>
                    <a:pt x="18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5"/>
                    <a:pt x="16" y="25"/>
                  </a:cubicBezTo>
                  <a:cubicBezTo>
                    <a:pt x="16" y="26"/>
                    <a:pt x="16" y="28"/>
                    <a:pt x="16" y="29"/>
                  </a:cubicBezTo>
                  <a:cubicBezTo>
                    <a:pt x="16" y="30"/>
                    <a:pt x="15" y="30"/>
                    <a:pt x="15" y="31"/>
                  </a:cubicBezTo>
                  <a:cubicBezTo>
                    <a:pt x="15" y="33"/>
                    <a:pt x="15" y="34"/>
                    <a:pt x="15" y="35"/>
                  </a:cubicBezTo>
                  <a:cubicBezTo>
                    <a:pt x="15" y="38"/>
                    <a:pt x="15" y="40"/>
                    <a:pt x="15" y="43"/>
                  </a:cubicBezTo>
                  <a:cubicBezTo>
                    <a:pt x="14" y="49"/>
                    <a:pt x="14" y="54"/>
                    <a:pt x="13" y="60"/>
                  </a:cubicBezTo>
                  <a:cubicBezTo>
                    <a:pt x="13" y="60"/>
                    <a:pt x="14" y="61"/>
                    <a:pt x="14" y="61"/>
                  </a:cubicBezTo>
                  <a:cubicBezTo>
                    <a:pt x="15" y="61"/>
                    <a:pt x="15" y="60"/>
                    <a:pt x="15" y="60"/>
                  </a:cubicBezTo>
                  <a:cubicBezTo>
                    <a:pt x="15" y="54"/>
                    <a:pt x="16" y="49"/>
                    <a:pt x="16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9"/>
                    <a:pt x="16" y="40"/>
                    <a:pt x="16" y="41"/>
                  </a:cubicBezTo>
                  <a:cubicBezTo>
                    <a:pt x="16" y="46"/>
                    <a:pt x="16" y="51"/>
                    <a:pt x="16" y="57"/>
                  </a:cubicBezTo>
                  <a:cubicBezTo>
                    <a:pt x="16" y="67"/>
                    <a:pt x="16" y="77"/>
                    <a:pt x="16" y="87"/>
                  </a:cubicBezTo>
                  <a:cubicBezTo>
                    <a:pt x="16" y="98"/>
                    <a:pt x="16" y="109"/>
                    <a:pt x="15" y="120"/>
                  </a:cubicBezTo>
                  <a:cubicBezTo>
                    <a:pt x="15" y="125"/>
                    <a:pt x="15" y="131"/>
                    <a:pt x="15" y="137"/>
                  </a:cubicBezTo>
                  <a:cubicBezTo>
                    <a:pt x="15" y="138"/>
                    <a:pt x="15" y="140"/>
                    <a:pt x="15" y="141"/>
                  </a:cubicBezTo>
                  <a:cubicBezTo>
                    <a:pt x="15" y="145"/>
                    <a:pt x="15" y="148"/>
                    <a:pt x="15" y="152"/>
                  </a:cubicBezTo>
                  <a:cubicBezTo>
                    <a:pt x="15" y="156"/>
                    <a:pt x="15" y="161"/>
                    <a:pt x="16" y="165"/>
                  </a:cubicBezTo>
                  <a:cubicBezTo>
                    <a:pt x="16" y="169"/>
                    <a:pt x="16" y="172"/>
                    <a:pt x="16" y="176"/>
                  </a:cubicBezTo>
                  <a:cubicBezTo>
                    <a:pt x="16" y="178"/>
                    <a:pt x="16" y="179"/>
                    <a:pt x="16" y="181"/>
                  </a:cubicBezTo>
                  <a:cubicBezTo>
                    <a:pt x="16" y="186"/>
                    <a:pt x="17" y="191"/>
                    <a:pt x="17" y="196"/>
                  </a:cubicBezTo>
                  <a:cubicBezTo>
                    <a:pt x="17" y="202"/>
                    <a:pt x="17" y="207"/>
                    <a:pt x="18" y="212"/>
                  </a:cubicBezTo>
                  <a:cubicBezTo>
                    <a:pt x="18" y="215"/>
                    <a:pt x="18" y="219"/>
                    <a:pt x="18" y="222"/>
                  </a:cubicBezTo>
                  <a:cubicBezTo>
                    <a:pt x="18" y="222"/>
                    <a:pt x="18" y="223"/>
                    <a:pt x="18" y="224"/>
                  </a:cubicBezTo>
                  <a:cubicBezTo>
                    <a:pt x="18" y="226"/>
                    <a:pt x="18" y="228"/>
                    <a:pt x="18" y="230"/>
                  </a:cubicBezTo>
                  <a:cubicBezTo>
                    <a:pt x="18" y="230"/>
                    <a:pt x="18" y="231"/>
                    <a:pt x="18" y="231"/>
                  </a:cubicBezTo>
                  <a:cubicBezTo>
                    <a:pt x="17" y="232"/>
                    <a:pt x="17" y="232"/>
                    <a:pt x="16" y="232"/>
                  </a:cubicBezTo>
                  <a:cubicBezTo>
                    <a:pt x="11" y="232"/>
                    <a:pt x="7" y="233"/>
                    <a:pt x="3" y="234"/>
                  </a:cubicBezTo>
                  <a:cubicBezTo>
                    <a:pt x="1" y="234"/>
                    <a:pt x="0" y="236"/>
                    <a:pt x="0" y="238"/>
                  </a:cubicBezTo>
                  <a:cubicBezTo>
                    <a:pt x="1" y="239"/>
                    <a:pt x="1" y="239"/>
                    <a:pt x="2" y="240"/>
                  </a:cubicBezTo>
                  <a:close/>
                  <a:moveTo>
                    <a:pt x="39" y="80"/>
                  </a:moveTo>
                  <a:cubicBezTo>
                    <a:pt x="39" y="78"/>
                    <a:pt x="39" y="76"/>
                    <a:pt x="39" y="73"/>
                  </a:cubicBezTo>
                  <a:cubicBezTo>
                    <a:pt x="39" y="67"/>
                    <a:pt x="39" y="60"/>
                    <a:pt x="39" y="54"/>
                  </a:cubicBezTo>
                  <a:cubicBezTo>
                    <a:pt x="39" y="46"/>
                    <a:pt x="39" y="38"/>
                    <a:pt x="39" y="31"/>
                  </a:cubicBezTo>
                  <a:cubicBezTo>
                    <a:pt x="50" y="30"/>
                    <a:pt x="61" y="29"/>
                    <a:pt x="72" y="29"/>
                  </a:cubicBezTo>
                  <a:cubicBezTo>
                    <a:pt x="77" y="29"/>
                    <a:pt x="83" y="28"/>
                    <a:pt x="88" y="28"/>
                  </a:cubicBezTo>
                  <a:cubicBezTo>
                    <a:pt x="96" y="28"/>
                    <a:pt x="104" y="28"/>
                    <a:pt x="111" y="28"/>
                  </a:cubicBezTo>
                  <a:cubicBezTo>
                    <a:pt x="113" y="28"/>
                    <a:pt x="115" y="28"/>
                    <a:pt x="117" y="28"/>
                  </a:cubicBezTo>
                  <a:cubicBezTo>
                    <a:pt x="122" y="27"/>
                    <a:pt x="127" y="27"/>
                    <a:pt x="131" y="27"/>
                  </a:cubicBezTo>
                  <a:cubicBezTo>
                    <a:pt x="136" y="27"/>
                    <a:pt x="142" y="27"/>
                    <a:pt x="147" y="27"/>
                  </a:cubicBezTo>
                  <a:cubicBezTo>
                    <a:pt x="154" y="27"/>
                    <a:pt x="161" y="27"/>
                    <a:pt x="168" y="27"/>
                  </a:cubicBezTo>
                  <a:cubicBezTo>
                    <a:pt x="175" y="27"/>
                    <a:pt x="182" y="27"/>
                    <a:pt x="189" y="27"/>
                  </a:cubicBezTo>
                  <a:cubicBezTo>
                    <a:pt x="203" y="26"/>
                    <a:pt x="216" y="26"/>
                    <a:pt x="229" y="26"/>
                  </a:cubicBezTo>
                  <a:cubicBezTo>
                    <a:pt x="235" y="25"/>
                    <a:pt x="240" y="25"/>
                    <a:pt x="246" y="25"/>
                  </a:cubicBezTo>
                  <a:cubicBezTo>
                    <a:pt x="251" y="25"/>
                    <a:pt x="257" y="25"/>
                    <a:pt x="263" y="25"/>
                  </a:cubicBezTo>
                  <a:cubicBezTo>
                    <a:pt x="276" y="25"/>
                    <a:pt x="288" y="25"/>
                    <a:pt x="301" y="25"/>
                  </a:cubicBezTo>
                  <a:cubicBezTo>
                    <a:pt x="314" y="26"/>
                    <a:pt x="327" y="26"/>
                    <a:pt x="340" y="26"/>
                  </a:cubicBezTo>
                  <a:cubicBezTo>
                    <a:pt x="354" y="27"/>
                    <a:pt x="367" y="27"/>
                    <a:pt x="380" y="27"/>
                  </a:cubicBezTo>
                  <a:cubicBezTo>
                    <a:pt x="388" y="27"/>
                    <a:pt x="395" y="28"/>
                    <a:pt x="402" y="28"/>
                  </a:cubicBezTo>
                  <a:cubicBezTo>
                    <a:pt x="409" y="28"/>
                    <a:pt x="416" y="28"/>
                    <a:pt x="422" y="28"/>
                  </a:cubicBezTo>
                  <a:cubicBezTo>
                    <a:pt x="447" y="28"/>
                    <a:pt x="472" y="28"/>
                    <a:pt x="497" y="29"/>
                  </a:cubicBezTo>
                  <a:cubicBezTo>
                    <a:pt x="511" y="29"/>
                    <a:pt x="524" y="30"/>
                    <a:pt x="538" y="30"/>
                  </a:cubicBezTo>
                  <a:cubicBezTo>
                    <a:pt x="550" y="30"/>
                    <a:pt x="563" y="31"/>
                    <a:pt x="575" y="31"/>
                  </a:cubicBezTo>
                  <a:cubicBezTo>
                    <a:pt x="579" y="31"/>
                    <a:pt x="583" y="31"/>
                    <a:pt x="587" y="32"/>
                  </a:cubicBezTo>
                  <a:cubicBezTo>
                    <a:pt x="591" y="32"/>
                    <a:pt x="594" y="32"/>
                    <a:pt x="597" y="32"/>
                  </a:cubicBezTo>
                  <a:cubicBezTo>
                    <a:pt x="597" y="32"/>
                    <a:pt x="598" y="32"/>
                    <a:pt x="599" y="32"/>
                  </a:cubicBezTo>
                  <a:cubicBezTo>
                    <a:pt x="598" y="40"/>
                    <a:pt x="598" y="47"/>
                    <a:pt x="597" y="54"/>
                  </a:cubicBezTo>
                  <a:cubicBezTo>
                    <a:pt x="597" y="66"/>
                    <a:pt x="596" y="78"/>
                    <a:pt x="596" y="90"/>
                  </a:cubicBezTo>
                  <a:cubicBezTo>
                    <a:pt x="595" y="114"/>
                    <a:pt x="595" y="138"/>
                    <a:pt x="595" y="161"/>
                  </a:cubicBezTo>
                  <a:cubicBezTo>
                    <a:pt x="595" y="171"/>
                    <a:pt x="595" y="180"/>
                    <a:pt x="595" y="189"/>
                  </a:cubicBezTo>
                  <a:cubicBezTo>
                    <a:pt x="595" y="193"/>
                    <a:pt x="595" y="198"/>
                    <a:pt x="594" y="202"/>
                  </a:cubicBezTo>
                  <a:cubicBezTo>
                    <a:pt x="594" y="204"/>
                    <a:pt x="594" y="206"/>
                    <a:pt x="594" y="208"/>
                  </a:cubicBezTo>
                  <a:cubicBezTo>
                    <a:pt x="594" y="209"/>
                    <a:pt x="594" y="210"/>
                    <a:pt x="594" y="210"/>
                  </a:cubicBezTo>
                  <a:cubicBezTo>
                    <a:pt x="594" y="210"/>
                    <a:pt x="594" y="210"/>
                    <a:pt x="593" y="211"/>
                  </a:cubicBezTo>
                  <a:cubicBezTo>
                    <a:pt x="593" y="210"/>
                    <a:pt x="593" y="210"/>
                    <a:pt x="593" y="209"/>
                  </a:cubicBezTo>
                  <a:cubicBezTo>
                    <a:pt x="592" y="208"/>
                    <a:pt x="591" y="208"/>
                    <a:pt x="589" y="208"/>
                  </a:cubicBezTo>
                  <a:cubicBezTo>
                    <a:pt x="577" y="207"/>
                    <a:pt x="564" y="206"/>
                    <a:pt x="551" y="206"/>
                  </a:cubicBezTo>
                  <a:cubicBezTo>
                    <a:pt x="538" y="205"/>
                    <a:pt x="524" y="205"/>
                    <a:pt x="510" y="205"/>
                  </a:cubicBezTo>
                  <a:cubicBezTo>
                    <a:pt x="497" y="204"/>
                    <a:pt x="483" y="204"/>
                    <a:pt x="470" y="204"/>
                  </a:cubicBezTo>
                  <a:cubicBezTo>
                    <a:pt x="467" y="204"/>
                    <a:pt x="465" y="204"/>
                    <a:pt x="463" y="204"/>
                  </a:cubicBezTo>
                  <a:cubicBezTo>
                    <a:pt x="460" y="204"/>
                    <a:pt x="458" y="204"/>
                    <a:pt x="456" y="204"/>
                  </a:cubicBezTo>
                  <a:cubicBezTo>
                    <a:pt x="448" y="204"/>
                    <a:pt x="440" y="204"/>
                    <a:pt x="432" y="204"/>
                  </a:cubicBezTo>
                  <a:cubicBezTo>
                    <a:pt x="427" y="204"/>
                    <a:pt x="421" y="204"/>
                    <a:pt x="415" y="204"/>
                  </a:cubicBezTo>
                  <a:cubicBezTo>
                    <a:pt x="409" y="204"/>
                    <a:pt x="402" y="204"/>
                    <a:pt x="396" y="205"/>
                  </a:cubicBezTo>
                  <a:cubicBezTo>
                    <a:pt x="389" y="205"/>
                    <a:pt x="382" y="205"/>
                    <a:pt x="375" y="205"/>
                  </a:cubicBezTo>
                  <a:cubicBezTo>
                    <a:pt x="369" y="205"/>
                    <a:pt x="364" y="206"/>
                    <a:pt x="358" y="206"/>
                  </a:cubicBezTo>
                  <a:cubicBezTo>
                    <a:pt x="331" y="207"/>
                    <a:pt x="304" y="208"/>
                    <a:pt x="276" y="210"/>
                  </a:cubicBezTo>
                  <a:cubicBezTo>
                    <a:pt x="263" y="210"/>
                    <a:pt x="250" y="211"/>
                    <a:pt x="236" y="212"/>
                  </a:cubicBezTo>
                  <a:cubicBezTo>
                    <a:pt x="231" y="212"/>
                    <a:pt x="226" y="212"/>
                    <a:pt x="221" y="212"/>
                  </a:cubicBezTo>
                  <a:cubicBezTo>
                    <a:pt x="217" y="213"/>
                    <a:pt x="212" y="213"/>
                    <a:pt x="208" y="213"/>
                  </a:cubicBezTo>
                  <a:cubicBezTo>
                    <a:pt x="206" y="213"/>
                    <a:pt x="203" y="213"/>
                    <a:pt x="201" y="213"/>
                  </a:cubicBezTo>
                  <a:cubicBezTo>
                    <a:pt x="194" y="214"/>
                    <a:pt x="187" y="214"/>
                    <a:pt x="179" y="215"/>
                  </a:cubicBezTo>
                  <a:cubicBezTo>
                    <a:pt x="177" y="215"/>
                    <a:pt x="175" y="215"/>
                    <a:pt x="173" y="215"/>
                  </a:cubicBezTo>
                  <a:cubicBezTo>
                    <a:pt x="170" y="216"/>
                    <a:pt x="167" y="216"/>
                    <a:pt x="164" y="216"/>
                  </a:cubicBezTo>
                  <a:cubicBezTo>
                    <a:pt x="160" y="216"/>
                    <a:pt x="155" y="217"/>
                    <a:pt x="150" y="217"/>
                  </a:cubicBezTo>
                  <a:cubicBezTo>
                    <a:pt x="148" y="218"/>
                    <a:pt x="146" y="218"/>
                    <a:pt x="144" y="218"/>
                  </a:cubicBezTo>
                  <a:cubicBezTo>
                    <a:pt x="136" y="219"/>
                    <a:pt x="129" y="220"/>
                    <a:pt x="121" y="221"/>
                  </a:cubicBezTo>
                  <a:cubicBezTo>
                    <a:pt x="116" y="221"/>
                    <a:pt x="110" y="222"/>
                    <a:pt x="104" y="223"/>
                  </a:cubicBezTo>
                  <a:cubicBezTo>
                    <a:pt x="101" y="223"/>
                    <a:pt x="98" y="224"/>
                    <a:pt x="95" y="224"/>
                  </a:cubicBezTo>
                  <a:cubicBezTo>
                    <a:pt x="92" y="224"/>
                    <a:pt x="89" y="224"/>
                    <a:pt x="87" y="225"/>
                  </a:cubicBezTo>
                  <a:cubicBezTo>
                    <a:pt x="81" y="225"/>
                    <a:pt x="75" y="226"/>
                    <a:pt x="69" y="226"/>
                  </a:cubicBezTo>
                  <a:cubicBezTo>
                    <a:pt x="62" y="227"/>
                    <a:pt x="54" y="227"/>
                    <a:pt x="46" y="228"/>
                  </a:cubicBezTo>
                  <a:cubicBezTo>
                    <a:pt x="46" y="225"/>
                    <a:pt x="45" y="222"/>
                    <a:pt x="45" y="219"/>
                  </a:cubicBezTo>
                  <a:cubicBezTo>
                    <a:pt x="45" y="216"/>
                    <a:pt x="44" y="213"/>
                    <a:pt x="44" y="210"/>
                  </a:cubicBezTo>
                  <a:cubicBezTo>
                    <a:pt x="44" y="207"/>
                    <a:pt x="43" y="204"/>
                    <a:pt x="43" y="201"/>
                  </a:cubicBezTo>
                  <a:cubicBezTo>
                    <a:pt x="43" y="197"/>
                    <a:pt x="43" y="193"/>
                    <a:pt x="42" y="189"/>
                  </a:cubicBezTo>
                  <a:cubicBezTo>
                    <a:pt x="42" y="189"/>
                    <a:pt x="42" y="188"/>
                    <a:pt x="42" y="187"/>
                  </a:cubicBezTo>
                  <a:cubicBezTo>
                    <a:pt x="42" y="184"/>
                    <a:pt x="42" y="182"/>
                    <a:pt x="42" y="180"/>
                  </a:cubicBezTo>
                  <a:cubicBezTo>
                    <a:pt x="42" y="177"/>
                    <a:pt x="42" y="174"/>
                    <a:pt x="42" y="172"/>
                  </a:cubicBezTo>
                  <a:cubicBezTo>
                    <a:pt x="41" y="165"/>
                    <a:pt x="41" y="158"/>
                    <a:pt x="41" y="151"/>
                  </a:cubicBezTo>
                  <a:cubicBezTo>
                    <a:pt x="41" y="138"/>
                    <a:pt x="40" y="125"/>
                    <a:pt x="40" y="112"/>
                  </a:cubicBezTo>
                  <a:cubicBezTo>
                    <a:pt x="40" y="105"/>
                    <a:pt x="39" y="99"/>
                    <a:pt x="39" y="92"/>
                  </a:cubicBezTo>
                  <a:cubicBezTo>
                    <a:pt x="39" y="88"/>
                    <a:pt x="39" y="84"/>
                    <a:pt x="39" y="80"/>
                  </a:cubicBezTo>
                  <a:close/>
                  <a:moveTo>
                    <a:pt x="34" y="236"/>
                  </a:moveTo>
                  <a:cubicBezTo>
                    <a:pt x="37" y="236"/>
                    <a:pt x="39" y="235"/>
                    <a:pt x="42" y="235"/>
                  </a:cubicBezTo>
                  <a:cubicBezTo>
                    <a:pt x="44" y="235"/>
                    <a:pt x="47" y="235"/>
                    <a:pt x="49" y="235"/>
                  </a:cubicBezTo>
                  <a:cubicBezTo>
                    <a:pt x="63" y="234"/>
                    <a:pt x="78" y="233"/>
                    <a:pt x="92" y="231"/>
                  </a:cubicBezTo>
                  <a:cubicBezTo>
                    <a:pt x="98" y="231"/>
                    <a:pt x="104" y="230"/>
                    <a:pt x="110" y="229"/>
                  </a:cubicBezTo>
                  <a:cubicBezTo>
                    <a:pt x="116" y="229"/>
                    <a:pt x="121" y="228"/>
                    <a:pt x="127" y="228"/>
                  </a:cubicBezTo>
                  <a:cubicBezTo>
                    <a:pt x="131" y="227"/>
                    <a:pt x="136" y="227"/>
                    <a:pt x="140" y="226"/>
                  </a:cubicBezTo>
                  <a:cubicBezTo>
                    <a:pt x="142" y="226"/>
                    <a:pt x="143" y="226"/>
                    <a:pt x="145" y="226"/>
                  </a:cubicBezTo>
                  <a:cubicBezTo>
                    <a:pt x="153" y="225"/>
                    <a:pt x="161" y="224"/>
                    <a:pt x="169" y="224"/>
                  </a:cubicBezTo>
                  <a:cubicBezTo>
                    <a:pt x="175" y="223"/>
                    <a:pt x="180" y="223"/>
                    <a:pt x="185" y="223"/>
                  </a:cubicBezTo>
                  <a:cubicBezTo>
                    <a:pt x="191" y="222"/>
                    <a:pt x="197" y="222"/>
                    <a:pt x="203" y="222"/>
                  </a:cubicBezTo>
                  <a:cubicBezTo>
                    <a:pt x="215" y="221"/>
                    <a:pt x="228" y="221"/>
                    <a:pt x="240" y="220"/>
                  </a:cubicBezTo>
                  <a:cubicBezTo>
                    <a:pt x="253" y="220"/>
                    <a:pt x="266" y="219"/>
                    <a:pt x="279" y="219"/>
                  </a:cubicBezTo>
                  <a:cubicBezTo>
                    <a:pt x="292" y="218"/>
                    <a:pt x="306" y="218"/>
                    <a:pt x="319" y="217"/>
                  </a:cubicBezTo>
                  <a:cubicBezTo>
                    <a:pt x="327" y="217"/>
                    <a:pt x="335" y="216"/>
                    <a:pt x="343" y="216"/>
                  </a:cubicBezTo>
                  <a:cubicBezTo>
                    <a:pt x="348" y="216"/>
                    <a:pt x="353" y="216"/>
                    <a:pt x="359" y="216"/>
                  </a:cubicBezTo>
                  <a:cubicBezTo>
                    <a:pt x="366" y="215"/>
                    <a:pt x="374" y="215"/>
                    <a:pt x="382" y="215"/>
                  </a:cubicBezTo>
                  <a:cubicBezTo>
                    <a:pt x="387" y="215"/>
                    <a:pt x="392" y="215"/>
                    <a:pt x="397" y="215"/>
                  </a:cubicBezTo>
                  <a:cubicBezTo>
                    <a:pt x="405" y="215"/>
                    <a:pt x="413" y="214"/>
                    <a:pt x="421" y="214"/>
                  </a:cubicBezTo>
                  <a:cubicBezTo>
                    <a:pt x="426" y="214"/>
                    <a:pt x="431" y="214"/>
                    <a:pt x="435" y="214"/>
                  </a:cubicBezTo>
                  <a:cubicBezTo>
                    <a:pt x="438" y="214"/>
                    <a:pt x="441" y="214"/>
                    <a:pt x="444" y="214"/>
                  </a:cubicBezTo>
                  <a:cubicBezTo>
                    <a:pt x="454" y="214"/>
                    <a:pt x="464" y="214"/>
                    <a:pt x="474" y="214"/>
                  </a:cubicBezTo>
                  <a:cubicBezTo>
                    <a:pt x="483" y="214"/>
                    <a:pt x="491" y="215"/>
                    <a:pt x="499" y="215"/>
                  </a:cubicBezTo>
                  <a:cubicBezTo>
                    <a:pt x="505" y="215"/>
                    <a:pt x="511" y="215"/>
                    <a:pt x="517" y="215"/>
                  </a:cubicBezTo>
                  <a:cubicBezTo>
                    <a:pt x="529" y="216"/>
                    <a:pt x="541" y="216"/>
                    <a:pt x="553" y="216"/>
                  </a:cubicBezTo>
                  <a:cubicBezTo>
                    <a:pt x="557" y="217"/>
                    <a:pt x="560" y="217"/>
                    <a:pt x="564" y="217"/>
                  </a:cubicBezTo>
                  <a:cubicBezTo>
                    <a:pt x="561" y="217"/>
                    <a:pt x="559" y="217"/>
                    <a:pt x="557" y="217"/>
                  </a:cubicBezTo>
                  <a:cubicBezTo>
                    <a:pt x="557" y="217"/>
                    <a:pt x="557" y="218"/>
                    <a:pt x="556" y="218"/>
                  </a:cubicBezTo>
                  <a:cubicBezTo>
                    <a:pt x="556" y="218"/>
                    <a:pt x="556" y="218"/>
                    <a:pt x="556" y="218"/>
                  </a:cubicBezTo>
                  <a:cubicBezTo>
                    <a:pt x="554" y="218"/>
                    <a:pt x="553" y="218"/>
                    <a:pt x="551" y="218"/>
                  </a:cubicBezTo>
                  <a:cubicBezTo>
                    <a:pt x="545" y="218"/>
                    <a:pt x="538" y="218"/>
                    <a:pt x="532" y="219"/>
                  </a:cubicBezTo>
                  <a:cubicBezTo>
                    <a:pt x="526" y="219"/>
                    <a:pt x="520" y="220"/>
                    <a:pt x="514" y="220"/>
                  </a:cubicBezTo>
                  <a:cubicBezTo>
                    <a:pt x="509" y="220"/>
                    <a:pt x="504" y="221"/>
                    <a:pt x="499" y="221"/>
                  </a:cubicBezTo>
                  <a:cubicBezTo>
                    <a:pt x="496" y="222"/>
                    <a:pt x="494" y="222"/>
                    <a:pt x="491" y="222"/>
                  </a:cubicBezTo>
                  <a:cubicBezTo>
                    <a:pt x="488" y="223"/>
                    <a:pt x="486" y="223"/>
                    <a:pt x="484" y="223"/>
                  </a:cubicBezTo>
                  <a:cubicBezTo>
                    <a:pt x="478" y="224"/>
                    <a:pt x="472" y="225"/>
                    <a:pt x="467" y="226"/>
                  </a:cubicBezTo>
                  <a:cubicBezTo>
                    <a:pt x="462" y="227"/>
                    <a:pt x="458" y="228"/>
                    <a:pt x="453" y="228"/>
                  </a:cubicBezTo>
                  <a:cubicBezTo>
                    <a:pt x="440" y="230"/>
                    <a:pt x="428" y="231"/>
                    <a:pt x="415" y="232"/>
                  </a:cubicBezTo>
                  <a:cubicBezTo>
                    <a:pt x="403" y="233"/>
                    <a:pt x="391" y="234"/>
                    <a:pt x="378" y="235"/>
                  </a:cubicBezTo>
                  <a:cubicBezTo>
                    <a:pt x="376" y="235"/>
                    <a:pt x="373" y="235"/>
                    <a:pt x="371" y="235"/>
                  </a:cubicBezTo>
                  <a:cubicBezTo>
                    <a:pt x="367" y="235"/>
                    <a:pt x="362" y="235"/>
                    <a:pt x="358" y="235"/>
                  </a:cubicBezTo>
                  <a:cubicBezTo>
                    <a:pt x="352" y="235"/>
                    <a:pt x="346" y="235"/>
                    <a:pt x="340" y="236"/>
                  </a:cubicBezTo>
                  <a:cubicBezTo>
                    <a:pt x="329" y="236"/>
                    <a:pt x="318" y="236"/>
                    <a:pt x="306" y="236"/>
                  </a:cubicBezTo>
                  <a:cubicBezTo>
                    <a:pt x="280" y="236"/>
                    <a:pt x="254" y="236"/>
                    <a:pt x="228" y="237"/>
                  </a:cubicBezTo>
                  <a:cubicBezTo>
                    <a:pt x="216" y="237"/>
                    <a:pt x="204" y="237"/>
                    <a:pt x="192" y="237"/>
                  </a:cubicBezTo>
                  <a:cubicBezTo>
                    <a:pt x="186" y="238"/>
                    <a:pt x="180" y="238"/>
                    <a:pt x="174" y="238"/>
                  </a:cubicBezTo>
                  <a:cubicBezTo>
                    <a:pt x="166" y="238"/>
                    <a:pt x="158" y="239"/>
                    <a:pt x="151" y="239"/>
                  </a:cubicBezTo>
                  <a:cubicBezTo>
                    <a:pt x="138" y="240"/>
                    <a:pt x="125" y="241"/>
                    <a:pt x="112" y="242"/>
                  </a:cubicBezTo>
                  <a:cubicBezTo>
                    <a:pt x="99" y="243"/>
                    <a:pt x="87" y="245"/>
                    <a:pt x="74" y="246"/>
                  </a:cubicBezTo>
                  <a:cubicBezTo>
                    <a:pt x="68" y="247"/>
                    <a:pt x="61" y="247"/>
                    <a:pt x="55" y="248"/>
                  </a:cubicBezTo>
                  <a:cubicBezTo>
                    <a:pt x="45" y="249"/>
                    <a:pt x="35" y="249"/>
                    <a:pt x="25" y="250"/>
                  </a:cubicBezTo>
                  <a:cubicBezTo>
                    <a:pt x="25" y="246"/>
                    <a:pt x="25" y="242"/>
                    <a:pt x="25" y="237"/>
                  </a:cubicBezTo>
                  <a:cubicBezTo>
                    <a:pt x="28" y="237"/>
                    <a:pt x="31" y="236"/>
                    <a:pt x="34" y="236"/>
                  </a:cubicBezTo>
                  <a:close/>
                </a:path>
              </a:pathLst>
            </a:custGeom>
            <a:solidFill>
              <a:srgbClr val="132F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949219" y="4132604"/>
              <a:ext cx="3312382" cy="912594"/>
              <a:chOff x="7325360" y="2220099"/>
              <a:chExt cx="3312382" cy="912594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7325360" y="2523295"/>
                <a:ext cx="3312382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7325360" y="2220099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Title text added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1630363" y="1854200"/>
            <a:ext cx="3863975" cy="1606550"/>
            <a:chOff x="1630363" y="1854200"/>
            <a:chExt cx="3863975" cy="1606550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30363" y="1854200"/>
              <a:ext cx="3863975" cy="1606550"/>
            </a:xfrm>
            <a:custGeom>
              <a:avLst/>
              <a:gdLst>
                <a:gd name="T0" fmla="*/ 17 w 625"/>
                <a:gd name="T1" fmla="*/ 251 h 258"/>
                <a:gd name="T2" fmla="*/ 105 w 625"/>
                <a:gd name="T3" fmla="*/ 251 h 258"/>
                <a:gd name="T4" fmla="*/ 200 w 625"/>
                <a:gd name="T5" fmla="*/ 246 h 258"/>
                <a:gd name="T6" fmla="*/ 384 w 625"/>
                <a:gd name="T7" fmla="*/ 244 h 258"/>
                <a:gd name="T8" fmla="*/ 497 w 625"/>
                <a:gd name="T9" fmla="*/ 233 h 258"/>
                <a:gd name="T10" fmla="*/ 561 w 625"/>
                <a:gd name="T11" fmla="*/ 230 h 258"/>
                <a:gd name="T12" fmla="*/ 599 w 625"/>
                <a:gd name="T13" fmla="*/ 221 h 258"/>
                <a:gd name="T14" fmla="*/ 606 w 625"/>
                <a:gd name="T15" fmla="*/ 180 h 258"/>
                <a:gd name="T16" fmla="*/ 607 w 625"/>
                <a:gd name="T17" fmla="*/ 33 h 258"/>
                <a:gd name="T18" fmla="*/ 615 w 625"/>
                <a:gd name="T19" fmla="*/ 73 h 258"/>
                <a:gd name="T20" fmla="*/ 617 w 625"/>
                <a:gd name="T21" fmla="*/ 154 h 258"/>
                <a:gd name="T22" fmla="*/ 608 w 625"/>
                <a:gd name="T23" fmla="*/ 228 h 258"/>
                <a:gd name="T24" fmla="*/ 624 w 625"/>
                <a:gd name="T25" fmla="*/ 185 h 258"/>
                <a:gd name="T26" fmla="*/ 624 w 625"/>
                <a:gd name="T27" fmla="*/ 140 h 258"/>
                <a:gd name="T28" fmla="*/ 622 w 625"/>
                <a:gd name="T29" fmla="*/ 34 h 258"/>
                <a:gd name="T30" fmla="*/ 621 w 625"/>
                <a:gd name="T31" fmla="*/ 14 h 258"/>
                <a:gd name="T32" fmla="*/ 616 w 625"/>
                <a:gd name="T33" fmla="*/ 25 h 258"/>
                <a:gd name="T34" fmla="*/ 598 w 625"/>
                <a:gd name="T35" fmla="*/ 23 h 258"/>
                <a:gd name="T36" fmla="*/ 402 w 625"/>
                <a:gd name="T37" fmla="*/ 18 h 258"/>
                <a:gd name="T38" fmla="*/ 287 w 625"/>
                <a:gd name="T39" fmla="*/ 16 h 258"/>
                <a:gd name="T40" fmla="*/ 351 w 625"/>
                <a:gd name="T41" fmla="*/ 14 h 258"/>
                <a:gd name="T42" fmla="*/ 438 w 625"/>
                <a:gd name="T43" fmla="*/ 17 h 258"/>
                <a:gd name="T44" fmla="*/ 542 w 625"/>
                <a:gd name="T45" fmla="*/ 14 h 258"/>
                <a:gd name="T46" fmla="*/ 618 w 625"/>
                <a:gd name="T47" fmla="*/ 8 h 258"/>
                <a:gd name="T48" fmla="*/ 615 w 625"/>
                <a:gd name="T49" fmla="*/ 0 h 258"/>
                <a:gd name="T50" fmla="*/ 547 w 625"/>
                <a:gd name="T51" fmla="*/ 5 h 258"/>
                <a:gd name="T52" fmla="*/ 428 w 625"/>
                <a:gd name="T53" fmla="*/ 8 h 258"/>
                <a:gd name="T54" fmla="*/ 355 w 625"/>
                <a:gd name="T55" fmla="*/ 4 h 258"/>
                <a:gd name="T56" fmla="*/ 255 w 625"/>
                <a:gd name="T57" fmla="*/ 8 h 258"/>
                <a:gd name="T58" fmla="*/ 136 w 625"/>
                <a:gd name="T59" fmla="*/ 12 h 258"/>
                <a:gd name="T60" fmla="*/ 3 w 625"/>
                <a:gd name="T61" fmla="*/ 20 h 258"/>
                <a:gd name="T62" fmla="*/ 34 w 625"/>
                <a:gd name="T63" fmla="*/ 71 h 258"/>
                <a:gd name="T64" fmla="*/ 35 w 625"/>
                <a:gd name="T65" fmla="*/ 170 h 258"/>
                <a:gd name="T66" fmla="*/ 39 w 625"/>
                <a:gd name="T67" fmla="*/ 229 h 258"/>
                <a:gd name="T68" fmla="*/ 23 w 625"/>
                <a:gd name="T69" fmla="*/ 204 h 258"/>
                <a:gd name="T70" fmla="*/ 19 w 625"/>
                <a:gd name="T71" fmla="*/ 139 h 258"/>
                <a:gd name="T72" fmla="*/ 18 w 625"/>
                <a:gd name="T73" fmla="*/ 25 h 258"/>
                <a:gd name="T74" fmla="*/ 15 w 625"/>
                <a:gd name="T75" fmla="*/ 35 h 258"/>
                <a:gd name="T76" fmla="*/ 16 w 625"/>
                <a:gd name="T77" fmla="*/ 39 h 258"/>
                <a:gd name="T78" fmla="*/ 15 w 625"/>
                <a:gd name="T79" fmla="*/ 141 h 258"/>
                <a:gd name="T80" fmla="*/ 18 w 625"/>
                <a:gd name="T81" fmla="*/ 212 h 258"/>
                <a:gd name="T82" fmla="*/ 3 w 625"/>
                <a:gd name="T83" fmla="*/ 234 h 258"/>
                <a:gd name="T84" fmla="*/ 39 w 625"/>
                <a:gd name="T85" fmla="*/ 31 h 258"/>
                <a:gd name="T86" fmla="*/ 147 w 625"/>
                <a:gd name="T87" fmla="*/ 27 h 258"/>
                <a:gd name="T88" fmla="*/ 301 w 625"/>
                <a:gd name="T89" fmla="*/ 25 h 258"/>
                <a:gd name="T90" fmla="*/ 538 w 625"/>
                <a:gd name="T91" fmla="*/ 30 h 258"/>
                <a:gd name="T92" fmla="*/ 596 w 625"/>
                <a:gd name="T93" fmla="*/ 90 h 258"/>
                <a:gd name="T94" fmla="*/ 593 w 625"/>
                <a:gd name="T95" fmla="*/ 211 h 258"/>
                <a:gd name="T96" fmla="*/ 463 w 625"/>
                <a:gd name="T97" fmla="*/ 204 h 258"/>
                <a:gd name="T98" fmla="*/ 358 w 625"/>
                <a:gd name="T99" fmla="*/ 206 h 258"/>
                <a:gd name="T100" fmla="*/ 179 w 625"/>
                <a:gd name="T101" fmla="*/ 215 h 258"/>
                <a:gd name="T102" fmla="*/ 104 w 625"/>
                <a:gd name="T103" fmla="*/ 223 h 258"/>
                <a:gd name="T104" fmla="*/ 44 w 625"/>
                <a:gd name="T105" fmla="*/ 210 h 258"/>
                <a:gd name="T106" fmla="*/ 41 w 625"/>
                <a:gd name="T107" fmla="*/ 151 h 258"/>
                <a:gd name="T108" fmla="*/ 49 w 625"/>
                <a:gd name="T109" fmla="*/ 235 h 258"/>
                <a:gd name="T110" fmla="*/ 169 w 625"/>
                <a:gd name="T111" fmla="*/ 224 h 258"/>
                <a:gd name="T112" fmla="*/ 343 w 625"/>
                <a:gd name="T113" fmla="*/ 216 h 258"/>
                <a:gd name="T114" fmla="*/ 444 w 625"/>
                <a:gd name="T115" fmla="*/ 214 h 258"/>
                <a:gd name="T116" fmla="*/ 557 w 625"/>
                <a:gd name="T117" fmla="*/ 217 h 258"/>
                <a:gd name="T118" fmla="*/ 499 w 625"/>
                <a:gd name="T119" fmla="*/ 221 h 258"/>
                <a:gd name="T120" fmla="*/ 378 w 625"/>
                <a:gd name="T121" fmla="*/ 235 h 258"/>
                <a:gd name="T122" fmla="*/ 192 w 625"/>
                <a:gd name="T123" fmla="*/ 237 h 258"/>
                <a:gd name="T124" fmla="*/ 25 w 625"/>
                <a:gd name="T125" fmla="*/ 25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5" h="258">
                  <a:moveTo>
                    <a:pt x="2" y="240"/>
                  </a:moveTo>
                  <a:cubicBezTo>
                    <a:pt x="3" y="240"/>
                    <a:pt x="4" y="240"/>
                    <a:pt x="4" y="240"/>
                  </a:cubicBezTo>
                  <a:cubicBezTo>
                    <a:pt x="7" y="240"/>
                    <a:pt x="10" y="239"/>
                    <a:pt x="13" y="239"/>
                  </a:cubicBezTo>
                  <a:cubicBezTo>
                    <a:pt x="15" y="238"/>
                    <a:pt x="16" y="238"/>
                    <a:pt x="18" y="238"/>
                  </a:cubicBezTo>
                  <a:cubicBezTo>
                    <a:pt x="17" y="240"/>
                    <a:pt x="17" y="242"/>
                    <a:pt x="17" y="244"/>
                  </a:cubicBezTo>
                  <a:cubicBezTo>
                    <a:pt x="17" y="246"/>
                    <a:pt x="17" y="248"/>
                    <a:pt x="17" y="251"/>
                  </a:cubicBezTo>
                  <a:cubicBezTo>
                    <a:pt x="17" y="251"/>
                    <a:pt x="17" y="251"/>
                    <a:pt x="17" y="252"/>
                  </a:cubicBezTo>
                  <a:cubicBezTo>
                    <a:pt x="17" y="252"/>
                    <a:pt x="16" y="253"/>
                    <a:pt x="16" y="254"/>
                  </a:cubicBezTo>
                  <a:cubicBezTo>
                    <a:pt x="16" y="256"/>
                    <a:pt x="18" y="258"/>
                    <a:pt x="20" y="258"/>
                  </a:cubicBezTo>
                  <a:cubicBezTo>
                    <a:pt x="36" y="257"/>
                    <a:pt x="51" y="256"/>
                    <a:pt x="67" y="254"/>
                  </a:cubicBezTo>
                  <a:cubicBezTo>
                    <a:pt x="72" y="254"/>
                    <a:pt x="78" y="253"/>
                    <a:pt x="83" y="253"/>
                  </a:cubicBezTo>
                  <a:cubicBezTo>
                    <a:pt x="91" y="252"/>
                    <a:pt x="98" y="252"/>
                    <a:pt x="105" y="251"/>
                  </a:cubicBezTo>
                  <a:cubicBezTo>
                    <a:pt x="110" y="250"/>
                    <a:pt x="115" y="250"/>
                    <a:pt x="121" y="250"/>
                  </a:cubicBezTo>
                  <a:cubicBezTo>
                    <a:pt x="128" y="249"/>
                    <a:pt x="135" y="249"/>
                    <a:pt x="142" y="248"/>
                  </a:cubicBezTo>
                  <a:cubicBezTo>
                    <a:pt x="144" y="248"/>
                    <a:pt x="145" y="248"/>
                    <a:pt x="147" y="248"/>
                  </a:cubicBezTo>
                  <a:cubicBezTo>
                    <a:pt x="151" y="247"/>
                    <a:pt x="156" y="247"/>
                    <a:pt x="160" y="247"/>
                  </a:cubicBezTo>
                  <a:cubicBezTo>
                    <a:pt x="165" y="247"/>
                    <a:pt x="170" y="246"/>
                    <a:pt x="176" y="246"/>
                  </a:cubicBezTo>
                  <a:cubicBezTo>
                    <a:pt x="184" y="246"/>
                    <a:pt x="192" y="246"/>
                    <a:pt x="200" y="246"/>
                  </a:cubicBezTo>
                  <a:cubicBezTo>
                    <a:pt x="205" y="245"/>
                    <a:pt x="211" y="245"/>
                    <a:pt x="216" y="245"/>
                  </a:cubicBezTo>
                  <a:cubicBezTo>
                    <a:pt x="229" y="245"/>
                    <a:pt x="241" y="245"/>
                    <a:pt x="254" y="245"/>
                  </a:cubicBezTo>
                  <a:cubicBezTo>
                    <a:pt x="280" y="245"/>
                    <a:pt x="305" y="245"/>
                    <a:pt x="331" y="245"/>
                  </a:cubicBezTo>
                  <a:cubicBezTo>
                    <a:pt x="337" y="245"/>
                    <a:pt x="343" y="245"/>
                    <a:pt x="349" y="245"/>
                  </a:cubicBezTo>
                  <a:cubicBezTo>
                    <a:pt x="355" y="245"/>
                    <a:pt x="361" y="245"/>
                    <a:pt x="367" y="245"/>
                  </a:cubicBezTo>
                  <a:cubicBezTo>
                    <a:pt x="372" y="245"/>
                    <a:pt x="378" y="245"/>
                    <a:pt x="384" y="244"/>
                  </a:cubicBezTo>
                  <a:cubicBezTo>
                    <a:pt x="391" y="244"/>
                    <a:pt x="397" y="244"/>
                    <a:pt x="403" y="243"/>
                  </a:cubicBezTo>
                  <a:cubicBezTo>
                    <a:pt x="416" y="242"/>
                    <a:pt x="429" y="241"/>
                    <a:pt x="441" y="240"/>
                  </a:cubicBezTo>
                  <a:cubicBezTo>
                    <a:pt x="448" y="240"/>
                    <a:pt x="454" y="239"/>
                    <a:pt x="460" y="238"/>
                  </a:cubicBezTo>
                  <a:cubicBezTo>
                    <a:pt x="466" y="237"/>
                    <a:pt x="472" y="237"/>
                    <a:pt x="478" y="236"/>
                  </a:cubicBezTo>
                  <a:cubicBezTo>
                    <a:pt x="481" y="235"/>
                    <a:pt x="484" y="235"/>
                    <a:pt x="488" y="234"/>
                  </a:cubicBezTo>
                  <a:cubicBezTo>
                    <a:pt x="491" y="234"/>
                    <a:pt x="494" y="233"/>
                    <a:pt x="497" y="233"/>
                  </a:cubicBezTo>
                  <a:cubicBezTo>
                    <a:pt x="500" y="233"/>
                    <a:pt x="503" y="232"/>
                    <a:pt x="505" y="232"/>
                  </a:cubicBezTo>
                  <a:cubicBezTo>
                    <a:pt x="511" y="232"/>
                    <a:pt x="517" y="231"/>
                    <a:pt x="523" y="231"/>
                  </a:cubicBezTo>
                  <a:cubicBezTo>
                    <a:pt x="529" y="230"/>
                    <a:pt x="535" y="230"/>
                    <a:pt x="542" y="230"/>
                  </a:cubicBezTo>
                  <a:cubicBezTo>
                    <a:pt x="545" y="230"/>
                    <a:pt x="548" y="230"/>
                    <a:pt x="551" y="230"/>
                  </a:cubicBezTo>
                  <a:cubicBezTo>
                    <a:pt x="553" y="230"/>
                    <a:pt x="554" y="230"/>
                    <a:pt x="555" y="230"/>
                  </a:cubicBezTo>
                  <a:cubicBezTo>
                    <a:pt x="557" y="230"/>
                    <a:pt x="559" y="230"/>
                    <a:pt x="561" y="230"/>
                  </a:cubicBezTo>
                  <a:cubicBezTo>
                    <a:pt x="562" y="230"/>
                    <a:pt x="564" y="231"/>
                    <a:pt x="565" y="231"/>
                  </a:cubicBezTo>
                  <a:cubicBezTo>
                    <a:pt x="565" y="231"/>
                    <a:pt x="565" y="231"/>
                    <a:pt x="564" y="231"/>
                  </a:cubicBezTo>
                  <a:cubicBezTo>
                    <a:pt x="572" y="232"/>
                    <a:pt x="580" y="233"/>
                    <a:pt x="588" y="233"/>
                  </a:cubicBezTo>
                  <a:cubicBezTo>
                    <a:pt x="592" y="233"/>
                    <a:pt x="595" y="230"/>
                    <a:pt x="595" y="226"/>
                  </a:cubicBezTo>
                  <a:cubicBezTo>
                    <a:pt x="595" y="225"/>
                    <a:pt x="595" y="224"/>
                    <a:pt x="594" y="223"/>
                  </a:cubicBezTo>
                  <a:cubicBezTo>
                    <a:pt x="596" y="223"/>
                    <a:pt x="597" y="222"/>
                    <a:pt x="599" y="221"/>
                  </a:cubicBezTo>
                  <a:cubicBezTo>
                    <a:pt x="600" y="221"/>
                    <a:pt x="602" y="220"/>
                    <a:pt x="603" y="220"/>
                  </a:cubicBezTo>
                  <a:cubicBezTo>
                    <a:pt x="606" y="219"/>
                    <a:pt x="608" y="217"/>
                    <a:pt x="608" y="214"/>
                  </a:cubicBezTo>
                  <a:cubicBezTo>
                    <a:pt x="608" y="213"/>
                    <a:pt x="607" y="211"/>
                    <a:pt x="607" y="210"/>
                  </a:cubicBezTo>
                  <a:cubicBezTo>
                    <a:pt x="607" y="209"/>
                    <a:pt x="607" y="207"/>
                    <a:pt x="607" y="206"/>
                  </a:cubicBezTo>
                  <a:cubicBezTo>
                    <a:pt x="607" y="203"/>
                    <a:pt x="607" y="200"/>
                    <a:pt x="607" y="198"/>
                  </a:cubicBezTo>
                  <a:cubicBezTo>
                    <a:pt x="607" y="192"/>
                    <a:pt x="606" y="186"/>
                    <a:pt x="606" y="180"/>
                  </a:cubicBezTo>
                  <a:cubicBezTo>
                    <a:pt x="606" y="168"/>
                    <a:pt x="605" y="155"/>
                    <a:pt x="605" y="143"/>
                  </a:cubicBezTo>
                  <a:cubicBezTo>
                    <a:pt x="605" y="131"/>
                    <a:pt x="605" y="119"/>
                    <a:pt x="605" y="107"/>
                  </a:cubicBezTo>
                  <a:cubicBezTo>
                    <a:pt x="605" y="96"/>
                    <a:pt x="605" y="84"/>
                    <a:pt x="605" y="72"/>
                  </a:cubicBezTo>
                  <a:cubicBezTo>
                    <a:pt x="605" y="68"/>
                    <a:pt x="605" y="64"/>
                    <a:pt x="606" y="59"/>
                  </a:cubicBezTo>
                  <a:cubicBezTo>
                    <a:pt x="606" y="54"/>
                    <a:pt x="606" y="49"/>
                    <a:pt x="607" y="44"/>
                  </a:cubicBezTo>
                  <a:cubicBezTo>
                    <a:pt x="607" y="40"/>
                    <a:pt x="607" y="36"/>
                    <a:pt x="607" y="33"/>
                  </a:cubicBezTo>
                  <a:cubicBezTo>
                    <a:pt x="610" y="33"/>
                    <a:pt x="612" y="33"/>
                    <a:pt x="614" y="33"/>
                  </a:cubicBezTo>
                  <a:cubicBezTo>
                    <a:pt x="614" y="33"/>
                    <a:pt x="615" y="33"/>
                    <a:pt x="615" y="34"/>
                  </a:cubicBezTo>
                  <a:cubicBezTo>
                    <a:pt x="615" y="34"/>
                    <a:pt x="616" y="34"/>
                    <a:pt x="616" y="34"/>
                  </a:cubicBezTo>
                  <a:cubicBezTo>
                    <a:pt x="616" y="34"/>
                    <a:pt x="616" y="35"/>
                    <a:pt x="616" y="36"/>
                  </a:cubicBezTo>
                  <a:cubicBezTo>
                    <a:pt x="616" y="41"/>
                    <a:pt x="616" y="46"/>
                    <a:pt x="616" y="51"/>
                  </a:cubicBezTo>
                  <a:cubicBezTo>
                    <a:pt x="616" y="59"/>
                    <a:pt x="615" y="66"/>
                    <a:pt x="615" y="73"/>
                  </a:cubicBezTo>
                  <a:cubicBezTo>
                    <a:pt x="615" y="81"/>
                    <a:pt x="615" y="88"/>
                    <a:pt x="615" y="96"/>
                  </a:cubicBezTo>
                  <a:cubicBezTo>
                    <a:pt x="615" y="100"/>
                    <a:pt x="615" y="105"/>
                    <a:pt x="615" y="110"/>
                  </a:cubicBezTo>
                  <a:cubicBezTo>
                    <a:pt x="615" y="113"/>
                    <a:pt x="615" y="116"/>
                    <a:pt x="616" y="119"/>
                  </a:cubicBezTo>
                  <a:cubicBezTo>
                    <a:pt x="616" y="127"/>
                    <a:pt x="616" y="135"/>
                    <a:pt x="616" y="143"/>
                  </a:cubicBezTo>
                  <a:cubicBezTo>
                    <a:pt x="616" y="146"/>
                    <a:pt x="616" y="149"/>
                    <a:pt x="616" y="151"/>
                  </a:cubicBezTo>
                  <a:cubicBezTo>
                    <a:pt x="616" y="152"/>
                    <a:pt x="617" y="153"/>
                    <a:pt x="617" y="154"/>
                  </a:cubicBezTo>
                  <a:cubicBezTo>
                    <a:pt x="617" y="159"/>
                    <a:pt x="617" y="164"/>
                    <a:pt x="617" y="168"/>
                  </a:cubicBezTo>
                  <a:cubicBezTo>
                    <a:pt x="617" y="170"/>
                    <a:pt x="617" y="171"/>
                    <a:pt x="617" y="172"/>
                  </a:cubicBezTo>
                  <a:cubicBezTo>
                    <a:pt x="617" y="177"/>
                    <a:pt x="616" y="182"/>
                    <a:pt x="616" y="188"/>
                  </a:cubicBezTo>
                  <a:cubicBezTo>
                    <a:pt x="614" y="195"/>
                    <a:pt x="613" y="202"/>
                    <a:pt x="611" y="209"/>
                  </a:cubicBezTo>
                  <a:cubicBezTo>
                    <a:pt x="610" y="214"/>
                    <a:pt x="609" y="220"/>
                    <a:pt x="608" y="225"/>
                  </a:cubicBezTo>
                  <a:cubicBezTo>
                    <a:pt x="608" y="226"/>
                    <a:pt x="608" y="227"/>
                    <a:pt x="608" y="228"/>
                  </a:cubicBezTo>
                  <a:cubicBezTo>
                    <a:pt x="609" y="229"/>
                    <a:pt x="610" y="229"/>
                    <a:pt x="610" y="230"/>
                  </a:cubicBezTo>
                  <a:cubicBezTo>
                    <a:pt x="612" y="230"/>
                    <a:pt x="614" y="229"/>
                    <a:pt x="615" y="227"/>
                  </a:cubicBezTo>
                  <a:cubicBezTo>
                    <a:pt x="616" y="223"/>
                    <a:pt x="617" y="219"/>
                    <a:pt x="618" y="215"/>
                  </a:cubicBezTo>
                  <a:cubicBezTo>
                    <a:pt x="619" y="212"/>
                    <a:pt x="620" y="208"/>
                    <a:pt x="621" y="205"/>
                  </a:cubicBezTo>
                  <a:cubicBezTo>
                    <a:pt x="621" y="202"/>
                    <a:pt x="622" y="200"/>
                    <a:pt x="622" y="198"/>
                  </a:cubicBezTo>
                  <a:cubicBezTo>
                    <a:pt x="623" y="193"/>
                    <a:pt x="624" y="189"/>
                    <a:pt x="624" y="185"/>
                  </a:cubicBezTo>
                  <a:cubicBezTo>
                    <a:pt x="625" y="182"/>
                    <a:pt x="625" y="180"/>
                    <a:pt x="625" y="177"/>
                  </a:cubicBezTo>
                  <a:cubicBezTo>
                    <a:pt x="625" y="175"/>
                    <a:pt x="625" y="173"/>
                    <a:pt x="625" y="171"/>
                  </a:cubicBezTo>
                  <a:cubicBezTo>
                    <a:pt x="625" y="169"/>
                    <a:pt x="625" y="167"/>
                    <a:pt x="625" y="165"/>
                  </a:cubicBezTo>
                  <a:cubicBezTo>
                    <a:pt x="625" y="163"/>
                    <a:pt x="625" y="160"/>
                    <a:pt x="625" y="157"/>
                  </a:cubicBezTo>
                  <a:cubicBezTo>
                    <a:pt x="625" y="156"/>
                    <a:pt x="625" y="155"/>
                    <a:pt x="625" y="154"/>
                  </a:cubicBezTo>
                  <a:cubicBezTo>
                    <a:pt x="624" y="149"/>
                    <a:pt x="624" y="145"/>
                    <a:pt x="624" y="140"/>
                  </a:cubicBezTo>
                  <a:cubicBezTo>
                    <a:pt x="624" y="132"/>
                    <a:pt x="623" y="124"/>
                    <a:pt x="623" y="116"/>
                  </a:cubicBezTo>
                  <a:cubicBezTo>
                    <a:pt x="623" y="108"/>
                    <a:pt x="623" y="101"/>
                    <a:pt x="622" y="93"/>
                  </a:cubicBezTo>
                  <a:cubicBezTo>
                    <a:pt x="622" y="85"/>
                    <a:pt x="622" y="78"/>
                    <a:pt x="622" y="70"/>
                  </a:cubicBezTo>
                  <a:cubicBezTo>
                    <a:pt x="622" y="64"/>
                    <a:pt x="622" y="58"/>
                    <a:pt x="622" y="51"/>
                  </a:cubicBezTo>
                  <a:cubicBezTo>
                    <a:pt x="622" y="47"/>
                    <a:pt x="622" y="42"/>
                    <a:pt x="622" y="37"/>
                  </a:cubicBezTo>
                  <a:cubicBezTo>
                    <a:pt x="622" y="36"/>
                    <a:pt x="622" y="35"/>
                    <a:pt x="622" y="34"/>
                  </a:cubicBezTo>
                  <a:cubicBezTo>
                    <a:pt x="622" y="31"/>
                    <a:pt x="622" y="28"/>
                    <a:pt x="622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22" y="26"/>
                    <a:pt x="623" y="26"/>
                    <a:pt x="623" y="26"/>
                  </a:cubicBezTo>
                  <a:cubicBezTo>
                    <a:pt x="625" y="25"/>
                    <a:pt x="625" y="24"/>
                    <a:pt x="625" y="22"/>
                  </a:cubicBezTo>
                  <a:cubicBezTo>
                    <a:pt x="624" y="20"/>
                    <a:pt x="624" y="18"/>
                    <a:pt x="623" y="16"/>
                  </a:cubicBezTo>
                  <a:cubicBezTo>
                    <a:pt x="623" y="15"/>
                    <a:pt x="622" y="14"/>
                    <a:pt x="621" y="14"/>
                  </a:cubicBezTo>
                  <a:cubicBezTo>
                    <a:pt x="621" y="14"/>
                    <a:pt x="620" y="14"/>
                    <a:pt x="620" y="14"/>
                  </a:cubicBezTo>
                  <a:cubicBezTo>
                    <a:pt x="619" y="15"/>
                    <a:pt x="618" y="15"/>
                    <a:pt x="617" y="16"/>
                  </a:cubicBezTo>
                  <a:cubicBezTo>
                    <a:pt x="617" y="17"/>
                    <a:pt x="617" y="18"/>
                    <a:pt x="616" y="19"/>
                  </a:cubicBezTo>
                  <a:cubicBezTo>
                    <a:pt x="616" y="20"/>
                    <a:pt x="616" y="20"/>
                    <a:pt x="616" y="21"/>
                  </a:cubicBezTo>
                  <a:cubicBezTo>
                    <a:pt x="616" y="21"/>
                    <a:pt x="616" y="22"/>
                    <a:pt x="616" y="22"/>
                  </a:cubicBezTo>
                  <a:cubicBezTo>
                    <a:pt x="616" y="23"/>
                    <a:pt x="616" y="24"/>
                    <a:pt x="616" y="25"/>
                  </a:cubicBezTo>
                  <a:cubicBezTo>
                    <a:pt x="613" y="25"/>
                    <a:pt x="611" y="24"/>
                    <a:pt x="608" y="24"/>
                  </a:cubicBezTo>
                  <a:cubicBezTo>
                    <a:pt x="608" y="21"/>
                    <a:pt x="608" y="18"/>
                    <a:pt x="608" y="15"/>
                  </a:cubicBezTo>
                  <a:cubicBezTo>
                    <a:pt x="608" y="13"/>
                    <a:pt x="606" y="11"/>
                    <a:pt x="604" y="11"/>
                  </a:cubicBezTo>
                  <a:cubicBezTo>
                    <a:pt x="602" y="11"/>
                    <a:pt x="600" y="13"/>
                    <a:pt x="600" y="15"/>
                  </a:cubicBezTo>
                  <a:cubicBezTo>
                    <a:pt x="600" y="18"/>
                    <a:pt x="600" y="20"/>
                    <a:pt x="600" y="23"/>
                  </a:cubicBezTo>
                  <a:cubicBezTo>
                    <a:pt x="599" y="23"/>
                    <a:pt x="599" y="23"/>
                    <a:pt x="598" y="23"/>
                  </a:cubicBezTo>
                  <a:cubicBezTo>
                    <a:pt x="595" y="23"/>
                    <a:pt x="591" y="22"/>
                    <a:pt x="588" y="22"/>
                  </a:cubicBezTo>
                  <a:cubicBezTo>
                    <a:pt x="584" y="22"/>
                    <a:pt x="581" y="22"/>
                    <a:pt x="577" y="22"/>
                  </a:cubicBezTo>
                  <a:cubicBezTo>
                    <a:pt x="565" y="21"/>
                    <a:pt x="552" y="21"/>
                    <a:pt x="540" y="21"/>
                  </a:cubicBezTo>
                  <a:cubicBezTo>
                    <a:pt x="515" y="20"/>
                    <a:pt x="490" y="19"/>
                    <a:pt x="465" y="19"/>
                  </a:cubicBezTo>
                  <a:cubicBezTo>
                    <a:pt x="451" y="19"/>
                    <a:pt x="438" y="19"/>
                    <a:pt x="424" y="19"/>
                  </a:cubicBezTo>
                  <a:cubicBezTo>
                    <a:pt x="417" y="18"/>
                    <a:pt x="410" y="18"/>
                    <a:pt x="402" y="18"/>
                  </a:cubicBezTo>
                  <a:cubicBezTo>
                    <a:pt x="396" y="18"/>
                    <a:pt x="389" y="18"/>
                    <a:pt x="383" y="18"/>
                  </a:cubicBezTo>
                  <a:cubicBezTo>
                    <a:pt x="369" y="18"/>
                    <a:pt x="356" y="17"/>
                    <a:pt x="342" y="17"/>
                  </a:cubicBezTo>
                  <a:cubicBezTo>
                    <a:pt x="329" y="16"/>
                    <a:pt x="316" y="16"/>
                    <a:pt x="303" y="16"/>
                  </a:cubicBezTo>
                  <a:cubicBezTo>
                    <a:pt x="296" y="16"/>
                    <a:pt x="289" y="16"/>
                    <a:pt x="282" y="16"/>
                  </a:cubicBezTo>
                  <a:cubicBezTo>
                    <a:pt x="281" y="16"/>
                    <a:pt x="280" y="16"/>
                    <a:pt x="279" y="16"/>
                  </a:cubicBezTo>
                  <a:cubicBezTo>
                    <a:pt x="281" y="16"/>
                    <a:pt x="284" y="16"/>
                    <a:pt x="287" y="16"/>
                  </a:cubicBezTo>
                  <a:cubicBezTo>
                    <a:pt x="292" y="15"/>
                    <a:pt x="296" y="15"/>
                    <a:pt x="301" y="15"/>
                  </a:cubicBezTo>
                  <a:cubicBezTo>
                    <a:pt x="307" y="15"/>
                    <a:pt x="313" y="14"/>
                    <a:pt x="319" y="14"/>
                  </a:cubicBezTo>
                  <a:cubicBezTo>
                    <a:pt x="323" y="14"/>
                    <a:pt x="327" y="14"/>
                    <a:pt x="331" y="14"/>
                  </a:cubicBezTo>
                  <a:cubicBezTo>
                    <a:pt x="332" y="14"/>
                    <a:pt x="334" y="14"/>
                    <a:pt x="335" y="14"/>
                  </a:cubicBezTo>
                  <a:cubicBezTo>
                    <a:pt x="336" y="14"/>
                    <a:pt x="337" y="14"/>
                    <a:pt x="337" y="14"/>
                  </a:cubicBezTo>
                  <a:cubicBezTo>
                    <a:pt x="342" y="14"/>
                    <a:pt x="347" y="14"/>
                    <a:pt x="351" y="14"/>
                  </a:cubicBezTo>
                  <a:cubicBezTo>
                    <a:pt x="353" y="14"/>
                    <a:pt x="355" y="14"/>
                    <a:pt x="357" y="14"/>
                  </a:cubicBezTo>
                  <a:cubicBezTo>
                    <a:pt x="364" y="14"/>
                    <a:pt x="371" y="14"/>
                    <a:pt x="378" y="15"/>
                  </a:cubicBezTo>
                  <a:cubicBezTo>
                    <a:pt x="384" y="15"/>
                    <a:pt x="391" y="16"/>
                    <a:pt x="398" y="16"/>
                  </a:cubicBezTo>
                  <a:cubicBezTo>
                    <a:pt x="405" y="16"/>
                    <a:pt x="411" y="17"/>
                    <a:pt x="418" y="17"/>
                  </a:cubicBezTo>
                  <a:cubicBezTo>
                    <a:pt x="423" y="17"/>
                    <a:pt x="427" y="17"/>
                    <a:pt x="432" y="17"/>
                  </a:cubicBezTo>
                  <a:cubicBezTo>
                    <a:pt x="434" y="17"/>
                    <a:pt x="436" y="17"/>
                    <a:pt x="438" y="17"/>
                  </a:cubicBezTo>
                  <a:cubicBezTo>
                    <a:pt x="445" y="17"/>
                    <a:pt x="453" y="17"/>
                    <a:pt x="461" y="16"/>
                  </a:cubicBezTo>
                  <a:cubicBezTo>
                    <a:pt x="467" y="16"/>
                    <a:pt x="474" y="16"/>
                    <a:pt x="480" y="16"/>
                  </a:cubicBezTo>
                  <a:cubicBezTo>
                    <a:pt x="487" y="16"/>
                    <a:pt x="493" y="15"/>
                    <a:pt x="499" y="15"/>
                  </a:cubicBezTo>
                  <a:cubicBezTo>
                    <a:pt x="506" y="15"/>
                    <a:pt x="513" y="15"/>
                    <a:pt x="519" y="15"/>
                  </a:cubicBezTo>
                  <a:cubicBezTo>
                    <a:pt x="524" y="15"/>
                    <a:pt x="528" y="15"/>
                    <a:pt x="532" y="14"/>
                  </a:cubicBezTo>
                  <a:cubicBezTo>
                    <a:pt x="535" y="14"/>
                    <a:pt x="539" y="14"/>
                    <a:pt x="542" y="14"/>
                  </a:cubicBezTo>
                  <a:cubicBezTo>
                    <a:pt x="548" y="13"/>
                    <a:pt x="554" y="13"/>
                    <a:pt x="560" y="12"/>
                  </a:cubicBezTo>
                  <a:cubicBezTo>
                    <a:pt x="567" y="11"/>
                    <a:pt x="573" y="10"/>
                    <a:pt x="580" y="10"/>
                  </a:cubicBezTo>
                  <a:cubicBezTo>
                    <a:pt x="587" y="9"/>
                    <a:pt x="593" y="9"/>
                    <a:pt x="599" y="9"/>
                  </a:cubicBezTo>
                  <a:cubicBezTo>
                    <a:pt x="602" y="8"/>
                    <a:pt x="605" y="8"/>
                    <a:pt x="608" y="8"/>
                  </a:cubicBezTo>
                  <a:cubicBezTo>
                    <a:pt x="609" y="8"/>
                    <a:pt x="611" y="8"/>
                    <a:pt x="612" y="8"/>
                  </a:cubicBezTo>
                  <a:cubicBezTo>
                    <a:pt x="614" y="8"/>
                    <a:pt x="616" y="8"/>
                    <a:pt x="618" y="8"/>
                  </a:cubicBezTo>
                  <a:cubicBezTo>
                    <a:pt x="618" y="8"/>
                    <a:pt x="618" y="8"/>
                    <a:pt x="618" y="8"/>
                  </a:cubicBezTo>
                  <a:cubicBezTo>
                    <a:pt x="620" y="8"/>
                    <a:pt x="620" y="8"/>
                    <a:pt x="621" y="7"/>
                  </a:cubicBezTo>
                  <a:cubicBezTo>
                    <a:pt x="622" y="7"/>
                    <a:pt x="623" y="6"/>
                    <a:pt x="623" y="5"/>
                  </a:cubicBezTo>
                  <a:cubicBezTo>
                    <a:pt x="624" y="3"/>
                    <a:pt x="623" y="1"/>
                    <a:pt x="620" y="0"/>
                  </a:cubicBezTo>
                  <a:cubicBezTo>
                    <a:pt x="619" y="0"/>
                    <a:pt x="618" y="0"/>
                    <a:pt x="617" y="0"/>
                  </a:cubicBezTo>
                  <a:cubicBezTo>
                    <a:pt x="616" y="0"/>
                    <a:pt x="616" y="0"/>
                    <a:pt x="615" y="0"/>
                  </a:cubicBezTo>
                  <a:cubicBezTo>
                    <a:pt x="614" y="0"/>
                    <a:pt x="613" y="0"/>
                    <a:pt x="612" y="0"/>
                  </a:cubicBezTo>
                  <a:cubicBezTo>
                    <a:pt x="611" y="0"/>
                    <a:pt x="609" y="0"/>
                    <a:pt x="608" y="1"/>
                  </a:cubicBezTo>
                  <a:cubicBezTo>
                    <a:pt x="605" y="1"/>
                    <a:pt x="601" y="1"/>
                    <a:pt x="598" y="1"/>
                  </a:cubicBezTo>
                  <a:cubicBezTo>
                    <a:pt x="591" y="2"/>
                    <a:pt x="585" y="2"/>
                    <a:pt x="579" y="3"/>
                  </a:cubicBezTo>
                  <a:cubicBezTo>
                    <a:pt x="572" y="3"/>
                    <a:pt x="565" y="4"/>
                    <a:pt x="559" y="4"/>
                  </a:cubicBezTo>
                  <a:cubicBezTo>
                    <a:pt x="555" y="5"/>
                    <a:pt x="551" y="5"/>
                    <a:pt x="547" y="5"/>
                  </a:cubicBezTo>
                  <a:cubicBezTo>
                    <a:pt x="544" y="5"/>
                    <a:pt x="541" y="5"/>
                    <a:pt x="538" y="6"/>
                  </a:cubicBezTo>
                  <a:cubicBezTo>
                    <a:pt x="525" y="6"/>
                    <a:pt x="512" y="6"/>
                    <a:pt x="499" y="6"/>
                  </a:cubicBezTo>
                  <a:cubicBezTo>
                    <a:pt x="492" y="7"/>
                    <a:pt x="486" y="7"/>
                    <a:pt x="479" y="7"/>
                  </a:cubicBezTo>
                  <a:cubicBezTo>
                    <a:pt x="473" y="7"/>
                    <a:pt x="466" y="7"/>
                    <a:pt x="460" y="7"/>
                  </a:cubicBezTo>
                  <a:cubicBezTo>
                    <a:pt x="452" y="7"/>
                    <a:pt x="444" y="8"/>
                    <a:pt x="436" y="8"/>
                  </a:cubicBezTo>
                  <a:cubicBezTo>
                    <a:pt x="434" y="8"/>
                    <a:pt x="431" y="8"/>
                    <a:pt x="428" y="8"/>
                  </a:cubicBezTo>
                  <a:cubicBezTo>
                    <a:pt x="424" y="8"/>
                    <a:pt x="420" y="8"/>
                    <a:pt x="415" y="8"/>
                  </a:cubicBezTo>
                  <a:cubicBezTo>
                    <a:pt x="413" y="8"/>
                    <a:pt x="411" y="7"/>
                    <a:pt x="408" y="7"/>
                  </a:cubicBezTo>
                  <a:cubicBezTo>
                    <a:pt x="404" y="7"/>
                    <a:pt x="400" y="7"/>
                    <a:pt x="395" y="7"/>
                  </a:cubicBezTo>
                  <a:cubicBezTo>
                    <a:pt x="389" y="6"/>
                    <a:pt x="382" y="6"/>
                    <a:pt x="375" y="5"/>
                  </a:cubicBezTo>
                  <a:cubicBezTo>
                    <a:pt x="373" y="5"/>
                    <a:pt x="370" y="5"/>
                    <a:pt x="367" y="5"/>
                  </a:cubicBezTo>
                  <a:cubicBezTo>
                    <a:pt x="363" y="5"/>
                    <a:pt x="359" y="5"/>
                    <a:pt x="355" y="4"/>
                  </a:cubicBezTo>
                  <a:cubicBezTo>
                    <a:pt x="353" y="4"/>
                    <a:pt x="350" y="4"/>
                    <a:pt x="348" y="4"/>
                  </a:cubicBezTo>
                  <a:cubicBezTo>
                    <a:pt x="343" y="4"/>
                    <a:pt x="339" y="4"/>
                    <a:pt x="334" y="4"/>
                  </a:cubicBezTo>
                  <a:cubicBezTo>
                    <a:pt x="328" y="5"/>
                    <a:pt x="321" y="5"/>
                    <a:pt x="315" y="5"/>
                  </a:cubicBezTo>
                  <a:cubicBezTo>
                    <a:pt x="309" y="5"/>
                    <a:pt x="303" y="6"/>
                    <a:pt x="298" y="6"/>
                  </a:cubicBezTo>
                  <a:cubicBezTo>
                    <a:pt x="291" y="6"/>
                    <a:pt x="284" y="7"/>
                    <a:pt x="277" y="7"/>
                  </a:cubicBezTo>
                  <a:cubicBezTo>
                    <a:pt x="270" y="7"/>
                    <a:pt x="263" y="7"/>
                    <a:pt x="255" y="8"/>
                  </a:cubicBezTo>
                  <a:cubicBezTo>
                    <a:pt x="252" y="8"/>
                    <a:pt x="249" y="8"/>
                    <a:pt x="246" y="8"/>
                  </a:cubicBezTo>
                  <a:cubicBezTo>
                    <a:pt x="242" y="8"/>
                    <a:pt x="238" y="8"/>
                    <a:pt x="234" y="8"/>
                  </a:cubicBezTo>
                  <a:cubicBezTo>
                    <a:pt x="227" y="8"/>
                    <a:pt x="220" y="8"/>
                    <a:pt x="213" y="8"/>
                  </a:cubicBezTo>
                  <a:cubicBezTo>
                    <a:pt x="207" y="8"/>
                    <a:pt x="200" y="9"/>
                    <a:pt x="193" y="9"/>
                  </a:cubicBezTo>
                  <a:cubicBezTo>
                    <a:pt x="186" y="9"/>
                    <a:pt x="179" y="9"/>
                    <a:pt x="173" y="10"/>
                  </a:cubicBezTo>
                  <a:cubicBezTo>
                    <a:pt x="160" y="10"/>
                    <a:pt x="148" y="11"/>
                    <a:pt x="136" y="12"/>
                  </a:cubicBezTo>
                  <a:cubicBezTo>
                    <a:pt x="130" y="12"/>
                    <a:pt x="123" y="12"/>
                    <a:pt x="117" y="13"/>
                  </a:cubicBezTo>
                  <a:cubicBezTo>
                    <a:pt x="109" y="13"/>
                    <a:pt x="101" y="13"/>
                    <a:pt x="93" y="14"/>
                  </a:cubicBezTo>
                  <a:cubicBezTo>
                    <a:pt x="86" y="14"/>
                    <a:pt x="80" y="14"/>
                    <a:pt x="73" y="14"/>
                  </a:cubicBezTo>
                  <a:cubicBezTo>
                    <a:pt x="68" y="14"/>
                    <a:pt x="62" y="14"/>
                    <a:pt x="57" y="14"/>
                  </a:cubicBezTo>
                  <a:cubicBezTo>
                    <a:pt x="40" y="15"/>
                    <a:pt x="24" y="15"/>
                    <a:pt x="8" y="16"/>
                  </a:cubicBezTo>
                  <a:cubicBezTo>
                    <a:pt x="5" y="16"/>
                    <a:pt x="3" y="18"/>
                    <a:pt x="3" y="20"/>
                  </a:cubicBezTo>
                  <a:cubicBezTo>
                    <a:pt x="3" y="22"/>
                    <a:pt x="5" y="25"/>
                    <a:pt x="8" y="24"/>
                  </a:cubicBezTo>
                  <a:cubicBezTo>
                    <a:pt x="14" y="24"/>
                    <a:pt x="20" y="24"/>
                    <a:pt x="27" y="24"/>
                  </a:cubicBezTo>
                  <a:cubicBezTo>
                    <a:pt x="26" y="25"/>
                    <a:pt x="25" y="26"/>
                    <a:pt x="25" y="27"/>
                  </a:cubicBezTo>
                  <a:cubicBezTo>
                    <a:pt x="25" y="29"/>
                    <a:pt x="27" y="31"/>
                    <a:pt x="29" y="31"/>
                  </a:cubicBezTo>
                  <a:cubicBezTo>
                    <a:pt x="31" y="31"/>
                    <a:pt x="32" y="31"/>
                    <a:pt x="34" y="31"/>
                  </a:cubicBezTo>
                  <a:cubicBezTo>
                    <a:pt x="34" y="44"/>
                    <a:pt x="34" y="58"/>
                    <a:pt x="34" y="71"/>
                  </a:cubicBezTo>
                  <a:cubicBezTo>
                    <a:pt x="34" y="74"/>
                    <a:pt x="34" y="77"/>
                    <a:pt x="34" y="80"/>
                  </a:cubicBezTo>
                  <a:cubicBezTo>
                    <a:pt x="34" y="81"/>
                    <a:pt x="34" y="82"/>
                    <a:pt x="34" y="83"/>
                  </a:cubicBezTo>
                  <a:cubicBezTo>
                    <a:pt x="34" y="85"/>
                    <a:pt x="34" y="88"/>
                    <a:pt x="34" y="90"/>
                  </a:cubicBezTo>
                  <a:cubicBezTo>
                    <a:pt x="34" y="96"/>
                    <a:pt x="34" y="103"/>
                    <a:pt x="35" y="110"/>
                  </a:cubicBezTo>
                  <a:cubicBezTo>
                    <a:pt x="35" y="123"/>
                    <a:pt x="35" y="136"/>
                    <a:pt x="35" y="149"/>
                  </a:cubicBezTo>
                  <a:cubicBezTo>
                    <a:pt x="35" y="156"/>
                    <a:pt x="35" y="163"/>
                    <a:pt x="35" y="170"/>
                  </a:cubicBezTo>
                  <a:cubicBezTo>
                    <a:pt x="35" y="176"/>
                    <a:pt x="35" y="183"/>
                    <a:pt x="36" y="189"/>
                  </a:cubicBezTo>
                  <a:cubicBezTo>
                    <a:pt x="36" y="190"/>
                    <a:pt x="36" y="192"/>
                    <a:pt x="36" y="193"/>
                  </a:cubicBezTo>
                  <a:cubicBezTo>
                    <a:pt x="36" y="195"/>
                    <a:pt x="36" y="197"/>
                    <a:pt x="36" y="200"/>
                  </a:cubicBezTo>
                  <a:cubicBezTo>
                    <a:pt x="36" y="203"/>
                    <a:pt x="37" y="206"/>
                    <a:pt x="37" y="209"/>
                  </a:cubicBezTo>
                  <a:cubicBezTo>
                    <a:pt x="37" y="216"/>
                    <a:pt x="38" y="222"/>
                    <a:pt x="39" y="228"/>
                  </a:cubicBezTo>
                  <a:cubicBezTo>
                    <a:pt x="39" y="228"/>
                    <a:pt x="39" y="229"/>
                    <a:pt x="39" y="229"/>
                  </a:cubicBezTo>
                  <a:cubicBezTo>
                    <a:pt x="36" y="229"/>
                    <a:pt x="32" y="230"/>
                    <a:pt x="29" y="230"/>
                  </a:cubicBezTo>
                  <a:cubicBezTo>
                    <a:pt x="27" y="230"/>
                    <a:pt x="26" y="230"/>
                    <a:pt x="25" y="231"/>
                  </a:cubicBezTo>
                  <a:cubicBezTo>
                    <a:pt x="25" y="229"/>
                    <a:pt x="24" y="228"/>
                    <a:pt x="24" y="226"/>
                  </a:cubicBezTo>
                  <a:cubicBezTo>
                    <a:pt x="24" y="224"/>
                    <a:pt x="24" y="222"/>
                    <a:pt x="24" y="220"/>
                  </a:cubicBezTo>
                  <a:cubicBezTo>
                    <a:pt x="24" y="217"/>
                    <a:pt x="24" y="213"/>
                    <a:pt x="24" y="210"/>
                  </a:cubicBezTo>
                  <a:cubicBezTo>
                    <a:pt x="23" y="208"/>
                    <a:pt x="23" y="206"/>
                    <a:pt x="23" y="204"/>
                  </a:cubicBezTo>
                  <a:cubicBezTo>
                    <a:pt x="23" y="199"/>
                    <a:pt x="22" y="193"/>
                    <a:pt x="22" y="188"/>
                  </a:cubicBezTo>
                  <a:cubicBezTo>
                    <a:pt x="22" y="186"/>
                    <a:pt x="21" y="183"/>
                    <a:pt x="21" y="181"/>
                  </a:cubicBezTo>
                  <a:cubicBezTo>
                    <a:pt x="21" y="178"/>
                    <a:pt x="21" y="175"/>
                    <a:pt x="21" y="173"/>
                  </a:cubicBezTo>
                  <a:cubicBezTo>
                    <a:pt x="20" y="170"/>
                    <a:pt x="20" y="167"/>
                    <a:pt x="20" y="164"/>
                  </a:cubicBezTo>
                  <a:cubicBezTo>
                    <a:pt x="20" y="162"/>
                    <a:pt x="20" y="161"/>
                    <a:pt x="20" y="159"/>
                  </a:cubicBezTo>
                  <a:cubicBezTo>
                    <a:pt x="20" y="153"/>
                    <a:pt x="20" y="146"/>
                    <a:pt x="19" y="139"/>
                  </a:cubicBezTo>
                  <a:cubicBezTo>
                    <a:pt x="19" y="135"/>
                    <a:pt x="19" y="132"/>
                    <a:pt x="19" y="128"/>
                  </a:cubicBezTo>
                  <a:cubicBezTo>
                    <a:pt x="19" y="117"/>
                    <a:pt x="19" y="106"/>
                    <a:pt x="19" y="96"/>
                  </a:cubicBezTo>
                  <a:cubicBezTo>
                    <a:pt x="19" y="84"/>
                    <a:pt x="19" y="73"/>
                    <a:pt x="19" y="62"/>
                  </a:cubicBezTo>
                  <a:cubicBezTo>
                    <a:pt x="18" y="52"/>
                    <a:pt x="18" y="42"/>
                    <a:pt x="18" y="32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18" y="28"/>
                    <a:pt x="18" y="26"/>
                    <a:pt x="18" y="25"/>
                  </a:cubicBezTo>
                  <a:cubicBezTo>
                    <a:pt x="18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5"/>
                    <a:pt x="16" y="25"/>
                  </a:cubicBezTo>
                  <a:cubicBezTo>
                    <a:pt x="16" y="26"/>
                    <a:pt x="16" y="28"/>
                    <a:pt x="16" y="29"/>
                  </a:cubicBezTo>
                  <a:cubicBezTo>
                    <a:pt x="16" y="30"/>
                    <a:pt x="15" y="30"/>
                    <a:pt x="15" y="31"/>
                  </a:cubicBezTo>
                  <a:cubicBezTo>
                    <a:pt x="15" y="33"/>
                    <a:pt x="15" y="34"/>
                    <a:pt x="15" y="35"/>
                  </a:cubicBezTo>
                  <a:cubicBezTo>
                    <a:pt x="15" y="38"/>
                    <a:pt x="15" y="40"/>
                    <a:pt x="15" y="43"/>
                  </a:cubicBezTo>
                  <a:cubicBezTo>
                    <a:pt x="14" y="49"/>
                    <a:pt x="14" y="54"/>
                    <a:pt x="13" y="60"/>
                  </a:cubicBezTo>
                  <a:cubicBezTo>
                    <a:pt x="13" y="60"/>
                    <a:pt x="14" y="61"/>
                    <a:pt x="14" y="61"/>
                  </a:cubicBezTo>
                  <a:cubicBezTo>
                    <a:pt x="15" y="61"/>
                    <a:pt x="15" y="60"/>
                    <a:pt x="15" y="60"/>
                  </a:cubicBezTo>
                  <a:cubicBezTo>
                    <a:pt x="15" y="54"/>
                    <a:pt x="16" y="49"/>
                    <a:pt x="16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9"/>
                    <a:pt x="16" y="40"/>
                    <a:pt x="16" y="41"/>
                  </a:cubicBezTo>
                  <a:cubicBezTo>
                    <a:pt x="16" y="46"/>
                    <a:pt x="16" y="51"/>
                    <a:pt x="16" y="57"/>
                  </a:cubicBezTo>
                  <a:cubicBezTo>
                    <a:pt x="16" y="67"/>
                    <a:pt x="16" y="77"/>
                    <a:pt x="16" y="87"/>
                  </a:cubicBezTo>
                  <a:cubicBezTo>
                    <a:pt x="16" y="98"/>
                    <a:pt x="16" y="109"/>
                    <a:pt x="15" y="120"/>
                  </a:cubicBezTo>
                  <a:cubicBezTo>
                    <a:pt x="15" y="125"/>
                    <a:pt x="15" y="131"/>
                    <a:pt x="15" y="137"/>
                  </a:cubicBezTo>
                  <a:cubicBezTo>
                    <a:pt x="15" y="138"/>
                    <a:pt x="15" y="140"/>
                    <a:pt x="15" y="141"/>
                  </a:cubicBezTo>
                  <a:cubicBezTo>
                    <a:pt x="15" y="145"/>
                    <a:pt x="15" y="148"/>
                    <a:pt x="15" y="152"/>
                  </a:cubicBezTo>
                  <a:cubicBezTo>
                    <a:pt x="15" y="156"/>
                    <a:pt x="15" y="161"/>
                    <a:pt x="16" y="165"/>
                  </a:cubicBezTo>
                  <a:cubicBezTo>
                    <a:pt x="16" y="169"/>
                    <a:pt x="16" y="172"/>
                    <a:pt x="16" y="176"/>
                  </a:cubicBezTo>
                  <a:cubicBezTo>
                    <a:pt x="16" y="178"/>
                    <a:pt x="16" y="179"/>
                    <a:pt x="16" y="181"/>
                  </a:cubicBezTo>
                  <a:cubicBezTo>
                    <a:pt x="16" y="186"/>
                    <a:pt x="17" y="191"/>
                    <a:pt x="17" y="196"/>
                  </a:cubicBezTo>
                  <a:cubicBezTo>
                    <a:pt x="17" y="202"/>
                    <a:pt x="17" y="207"/>
                    <a:pt x="18" y="212"/>
                  </a:cubicBezTo>
                  <a:cubicBezTo>
                    <a:pt x="18" y="215"/>
                    <a:pt x="18" y="219"/>
                    <a:pt x="18" y="222"/>
                  </a:cubicBezTo>
                  <a:cubicBezTo>
                    <a:pt x="18" y="222"/>
                    <a:pt x="18" y="223"/>
                    <a:pt x="18" y="224"/>
                  </a:cubicBezTo>
                  <a:cubicBezTo>
                    <a:pt x="18" y="226"/>
                    <a:pt x="18" y="228"/>
                    <a:pt x="18" y="230"/>
                  </a:cubicBezTo>
                  <a:cubicBezTo>
                    <a:pt x="18" y="230"/>
                    <a:pt x="18" y="231"/>
                    <a:pt x="18" y="231"/>
                  </a:cubicBezTo>
                  <a:cubicBezTo>
                    <a:pt x="17" y="232"/>
                    <a:pt x="17" y="232"/>
                    <a:pt x="16" y="232"/>
                  </a:cubicBezTo>
                  <a:cubicBezTo>
                    <a:pt x="11" y="232"/>
                    <a:pt x="7" y="233"/>
                    <a:pt x="3" y="234"/>
                  </a:cubicBezTo>
                  <a:cubicBezTo>
                    <a:pt x="1" y="234"/>
                    <a:pt x="0" y="236"/>
                    <a:pt x="0" y="238"/>
                  </a:cubicBezTo>
                  <a:cubicBezTo>
                    <a:pt x="1" y="239"/>
                    <a:pt x="1" y="239"/>
                    <a:pt x="2" y="240"/>
                  </a:cubicBezTo>
                  <a:close/>
                  <a:moveTo>
                    <a:pt x="39" y="80"/>
                  </a:moveTo>
                  <a:cubicBezTo>
                    <a:pt x="39" y="78"/>
                    <a:pt x="39" y="76"/>
                    <a:pt x="39" y="73"/>
                  </a:cubicBezTo>
                  <a:cubicBezTo>
                    <a:pt x="39" y="67"/>
                    <a:pt x="39" y="60"/>
                    <a:pt x="39" y="54"/>
                  </a:cubicBezTo>
                  <a:cubicBezTo>
                    <a:pt x="39" y="46"/>
                    <a:pt x="39" y="38"/>
                    <a:pt x="39" y="31"/>
                  </a:cubicBezTo>
                  <a:cubicBezTo>
                    <a:pt x="50" y="30"/>
                    <a:pt x="61" y="29"/>
                    <a:pt x="72" y="29"/>
                  </a:cubicBezTo>
                  <a:cubicBezTo>
                    <a:pt x="77" y="29"/>
                    <a:pt x="83" y="28"/>
                    <a:pt x="88" y="28"/>
                  </a:cubicBezTo>
                  <a:cubicBezTo>
                    <a:pt x="96" y="28"/>
                    <a:pt x="104" y="28"/>
                    <a:pt x="111" y="28"/>
                  </a:cubicBezTo>
                  <a:cubicBezTo>
                    <a:pt x="113" y="28"/>
                    <a:pt x="115" y="28"/>
                    <a:pt x="117" y="28"/>
                  </a:cubicBezTo>
                  <a:cubicBezTo>
                    <a:pt x="122" y="27"/>
                    <a:pt x="127" y="27"/>
                    <a:pt x="131" y="27"/>
                  </a:cubicBezTo>
                  <a:cubicBezTo>
                    <a:pt x="136" y="27"/>
                    <a:pt x="142" y="27"/>
                    <a:pt x="147" y="27"/>
                  </a:cubicBezTo>
                  <a:cubicBezTo>
                    <a:pt x="154" y="27"/>
                    <a:pt x="161" y="27"/>
                    <a:pt x="168" y="27"/>
                  </a:cubicBezTo>
                  <a:cubicBezTo>
                    <a:pt x="175" y="27"/>
                    <a:pt x="182" y="27"/>
                    <a:pt x="189" y="27"/>
                  </a:cubicBezTo>
                  <a:cubicBezTo>
                    <a:pt x="203" y="26"/>
                    <a:pt x="216" y="26"/>
                    <a:pt x="229" y="26"/>
                  </a:cubicBezTo>
                  <a:cubicBezTo>
                    <a:pt x="235" y="25"/>
                    <a:pt x="240" y="25"/>
                    <a:pt x="246" y="25"/>
                  </a:cubicBezTo>
                  <a:cubicBezTo>
                    <a:pt x="251" y="25"/>
                    <a:pt x="257" y="25"/>
                    <a:pt x="263" y="25"/>
                  </a:cubicBezTo>
                  <a:cubicBezTo>
                    <a:pt x="276" y="25"/>
                    <a:pt x="288" y="25"/>
                    <a:pt x="301" y="25"/>
                  </a:cubicBezTo>
                  <a:cubicBezTo>
                    <a:pt x="314" y="26"/>
                    <a:pt x="327" y="26"/>
                    <a:pt x="340" y="26"/>
                  </a:cubicBezTo>
                  <a:cubicBezTo>
                    <a:pt x="354" y="27"/>
                    <a:pt x="367" y="27"/>
                    <a:pt x="380" y="27"/>
                  </a:cubicBezTo>
                  <a:cubicBezTo>
                    <a:pt x="388" y="27"/>
                    <a:pt x="395" y="28"/>
                    <a:pt x="402" y="28"/>
                  </a:cubicBezTo>
                  <a:cubicBezTo>
                    <a:pt x="409" y="28"/>
                    <a:pt x="416" y="28"/>
                    <a:pt x="422" y="28"/>
                  </a:cubicBezTo>
                  <a:cubicBezTo>
                    <a:pt x="447" y="28"/>
                    <a:pt x="472" y="28"/>
                    <a:pt x="497" y="29"/>
                  </a:cubicBezTo>
                  <a:cubicBezTo>
                    <a:pt x="511" y="29"/>
                    <a:pt x="524" y="30"/>
                    <a:pt x="538" y="30"/>
                  </a:cubicBezTo>
                  <a:cubicBezTo>
                    <a:pt x="550" y="30"/>
                    <a:pt x="563" y="31"/>
                    <a:pt x="575" y="31"/>
                  </a:cubicBezTo>
                  <a:cubicBezTo>
                    <a:pt x="579" y="31"/>
                    <a:pt x="583" y="31"/>
                    <a:pt x="587" y="32"/>
                  </a:cubicBezTo>
                  <a:cubicBezTo>
                    <a:pt x="591" y="32"/>
                    <a:pt x="594" y="32"/>
                    <a:pt x="597" y="32"/>
                  </a:cubicBezTo>
                  <a:cubicBezTo>
                    <a:pt x="597" y="32"/>
                    <a:pt x="598" y="32"/>
                    <a:pt x="599" y="32"/>
                  </a:cubicBezTo>
                  <a:cubicBezTo>
                    <a:pt x="598" y="40"/>
                    <a:pt x="598" y="47"/>
                    <a:pt x="597" y="54"/>
                  </a:cubicBezTo>
                  <a:cubicBezTo>
                    <a:pt x="597" y="66"/>
                    <a:pt x="596" y="78"/>
                    <a:pt x="596" y="90"/>
                  </a:cubicBezTo>
                  <a:cubicBezTo>
                    <a:pt x="595" y="114"/>
                    <a:pt x="595" y="138"/>
                    <a:pt x="595" y="161"/>
                  </a:cubicBezTo>
                  <a:cubicBezTo>
                    <a:pt x="595" y="171"/>
                    <a:pt x="595" y="180"/>
                    <a:pt x="595" y="189"/>
                  </a:cubicBezTo>
                  <a:cubicBezTo>
                    <a:pt x="595" y="193"/>
                    <a:pt x="595" y="198"/>
                    <a:pt x="594" y="202"/>
                  </a:cubicBezTo>
                  <a:cubicBezTo>
                    <a:pt x="594" y="204"/>
                    <a:pt x="594" y="206"/>
                    <a:pt x="594" y="208"/>
                  </a:cubicBezTo>
                  <a:cubicBezTo>
                    <a:pt x="594" y="209"/>
                    <a:pt x="594" y="210"/>
                    <a:pt x="594" y="210"/>
                  </a:cubicBezTo>
                  <a:cubicBezTo>
                    <a:pt x="594" y="210"/>
                    <a:pt x="594" y="210"/>
                    <a:pt x="593" y="211"/>
                  </a:cubicBezTo>
                  <a:cubicBezTo>
                    <a:pt x="593" y="210"/>
                    <a:pt x="593" y="210"/>
                    <a:pt x="593" y="209"/>
                  </a:cubicBezTo>
                  <a:cubicBezTo>
                    <a:pt x="592" y="208"/>
                    <a:pt x="591" y="208"/>
                    <a:pt x="589" y="208"/>
                  </a:cubicBezTo>
                  <a:cubicBezTo>
                    <a:pt x="577" y="207"/>
                    <a:pt x="564" y="206"/>
                    <a:pt x="551" y="206"/>
                  </a:cubicBezTo>
                  <a:cubicBezTo>
                    <a:pt x="538" y="205"/>
                    <a:pt x="524" y="205"/>
                    <a:pt x="510" y="205"/>
                  </a:cubicBezTo>
                  <a:cubicBezTo>
                    <a:pt x="497" y="204"/>
                    <a:pt x="483" y="204"/>
                    <a:pt x="470" y="204"/>
                  </a:cubicBezTo>
                  <a:cubicBezTo>
                    <a:pt x="467" y="204"/>
                    <a:pt x="465" y="204"/>
                    <a:pt x="463" y="204"/>
                  </a:cubicBezTo>
                  <a:cubicBezTo>
                    <a:pt x="460" y="204"/>
                    <a:pt x="458" y="204"/>
                    <a:pt x="456" y="204"/>
                  </a:cubicBezTo>
                  <a:cubicBezTo>
                    <a:pt x="448" y="204"/>
                    <a:pt x="440" y="204"/>
                    <a:pt x="432" y="204"/>
                  </a:cubicBezTo>
                  <a:cubicBezTo>
                    <a:pt x="427" y="204"/>
                    <a:pt x="421" y="204"/>
                    <a:pt x="415" y="204"/>
                  </a:cubicBezTo>
                  <a:cubicBezTo>
                    <a:pt x="409" y="204"/>
                    <a:pt x="402" y="204"/>
                    <a:pt x="396" y="205"/>
                  </a:cubicBezTo>
                  <a:cubicBezTo>
                    <a:pt x="389" y="205"/>
                    <a:pt x="382" y="205"/>
                    <a:pt x="375" y="205"/>
                  </a:cubicBezTo>
                  <a:cubicBezTo>
                    <a:pt x="369" y="205"/>
                    <a:pt x="364" y="206"/>
                    <a:pt x="358" y="206"/>
                  </a:cubicBezTo>
                  <a:cubicBezTo>
                    <a:pt x="331" y="207"/>
                    <a:pt x="304" y="208"/>
                    <a:pt x="276" y="210"/>
                  </a:cubicBezTo>
                  <a:cubicBezTo>
                    <a:pt x="263" y="210"/>
                    <a:pt x="250" y="211"/>
                    <a:pt x="236" y="212"/>
                  </a:cubicBezTo>
                  <a:cubicBezTo>
                    <a:pt x="231" y="212"/>
                    <a:pt x="226" y="212"/>
                    <a:pt x="221" y="212"/>
                  </a:cubicBezTo>
                  <a:cubicBezTo>
                    <a:pt x="217" y="213"/>
                    <a:pt x="212" y="213"/>
                    <a:pt x="208" y="213"/>
                  </a:cubicBezTo>
                  <a:cubicBezTo>
                    <a:pt x="206" y="213"/>
                    <a:pt x="203" y="213"/>
                    <a:pt x="201" y="213"/>
                  </a:cubicBezTo>
                  <a:cubicBezTo>
                    <a:pt x="194" y="214"/>
                    <a:pt x="187" y="214"/>
                    <a:pt x="179" y="215"/>
                  </a:cubicBezTo>
                  <a:cubicBezTo>
                    <a:pt x="177" y="215"/>
                    <a:pt x="175" y="215"/>
                    <a:pt x="173" y="215"/>
                  </a:cubicBezTo>
                  <a:cubicBezTo>
                    <a:pt x="170" y="216"/>
                    <a:pt x="167" y="216"/>
                    <a:pt x="164" y="216"/>
                  </a:cubicBezTo>
                  <a:cubicBezTo>
                    <a:pt x="160" y="216"/>
                    <a:pt x="155" y="217"/>
                    <a:pt x="150" y="217"/>
                  </a:cubicBezTo>
                  <a:cubicBezTo>
                    <a:pt x="148" y="218"/>
                    <a:pt x="146" y="218"/>
                    <a:pt x="144" y="218"/>
                  </a:cubicBezTo>
                  <a:cubicBezTo>
                    <a:pt x="136" y="219"/>
                    <a:pt x="129" y="220"/>
                    <a:pt x="121" y="221"/>
                  </a:cubicBezTo>
                  <a:cubicBezTo>
                    <a:pt x="116" y="221"/>
                    <a:pt x="110" y="222"/>
                    <a:pt x="104" y="223"/>
                  </a:cubicBezTo>
                  <a:cubicBezTo>
                    <a:pt x="101" y="223"/>
                    <a:pt x="98" y="224"/>
                    <a:pt x="95" y="224"/>
                  </a:cubicBezTo>
                  <a:cubicBezTo>
                    <a:pt x="92" y="224"/>
                    <a:pt x="89" y="224"/>
                    <a:pt x="87" y="225"/>
                  </a:cubicBezTo>
                  <a:cubicBezTo>
                    <a:pt x="81" y="225"/>
                    <a:pt x="75" y="226"/>
                    <a:pt x="69" y="226"/>
                  </a:cubicBezTo>
                  <a:cubicBezTo>
                    <a:pt x="62" y="227"/>
                    <a:pt x="54" y="227"/>
                    <a:pt x="46" y="228"/>
                  </a:cubicBezTo>
                  <a:cubicBezTo>
                    <a:pt x="46" y="225"/>
                    <a:pt x="45" y="222"/>
                    <a:pt x="45" y="219"/>
                  </a:cubicBezTo>
                  <a:cubicBezTo>
                    <a:pt x="45" y="216"/>
                    <a:pt x="44" y="213"/>
                    <a:pt x="44" y="210"/>
                  </a:cubicBezTo>
                  <a:cubicBezTo>
                    <a:pt x="44" y="207"/>
                    <a:pt x="43" y="204"/>
                    <a:pt x="43" y="201"/>
                  </a:cubicBezTo>
                  <a:cubicBezTo>
                    <a:pt x="43" y="197"/>
                    <a:pt x="43" y="193"/>
                    <a:pt x="42" y="189"/>
                  </a:cubicBezTo>
                  <a:cubicBezTo>
                    <a:pt x="42" y="189"/>
                    <a:pt x="42" y="188"/>
                    <a:pt x="42" y="187"/>
                  </a:cubicBezTo>
                  <a:cubicBezTo>
                    <a:pt x="42" y="184"/>
                    <a:pt x="42" y="182"/>
                    <a:pt x="42" y="180"/>
                  </a:cubicBezTo>
                  <a:cubicBezTo>
                    <a:pt x="42" y="177"/>
                    <a:pt x="42" y="174"/>
                    <a:pt x="42" y="172"/>
                  </a:cubicBezTo>
                  <a:cubicBezTo>
                    <a:pt x="41" y="165"/>
                    <a:pt x="41" y="158"/>
                    <a:pt x="41" y="151"/>
                  </a:cubicBezTo>
                  <a:cubicBezTo>
                    <a:pt x="41" y="138"/>
                    <a:pt x="40" y="125"/>
                    <a:pt x="40" y="112"/>
                  </a:cubicBezTo>
                  <a:cubicBezTo>
                    <a:pt x="40" y="105"/>
                    <a:pt x="39" y="99"/>
                    <a:pt x="39" y="92"/>
                  </a:cubicBezTo>
                  <a:cubicBezTo>
                    <a:pt x="39" y="88"/>
                    <a:pt x="39" y="84"/>
                    <a:pt x="39" y="80"/>
                  </a:cubicBezTo>
                  <a:close/>
                  <a:moveTo>
                    <a:pt x="34" y="236"/>
                  </a:moveTo>
                  <a:cubicBezTo>
                    <a:pt x="37" y="236"/>
                    <a:pt x="39" y="235"/>
                    <a:pt x="42" y="235"/>
                  </a:cubicBezTo>
                  <a:cubicBezTo>
                    <a:pt x="44" y="235"/>
                    <a:pt x="47" y="235"/>
                    <a:pt x="49" y="235"/>
                  </a:cubicBezTo>
                  <a:cubicBezTo>
                    <a:pt x="63" y="234"/>
                    <a:pt x="78" y="233"/>
                    <a:pt x="92" y="231"/>
                  </a:cubicBezTo>
                  <a:cubicBezTo>
                    <a:pt x="98" y="231"/>
                    <a:pt x="104" y="230"/>
                    <a:pt x="110" y="229"/>
                  </a:cubicBezTo>
                  <a:cubicBezTo>
                    <a:pt x="116" y="229"/>
                    <a:pt x="121" y="228"/>
                    <a:pt x="127" y="228"/>
                  </a:cubicBezTo>
                  <a:cubicBezTo>
                    <a:pt x="131" y="227"/>
                    <a:pt x="136" y="227"/>
                    <a:pt x="140" y="226"/>
                  </a:cubicBezTo>
                  <a:cubicBezTo>
                    <a:pt x="142" y="226"/>
                    <a:pt x="143" y="226"/>
                    <a:pt x="145" y="226"/>
                  </a:cubicBezTo>
                  <a:cubicBezTo>
                    <a:pt x="153" y="225"/>
                    <a:pt x="161" y="224"/>
                    <a:pt x="169" y="224"/>
                  </a:cubicBezTo>
                  <a:cubicBezTo>
                    <a:pt x="175" y="223"/>
                    <a:pt x="180" y="223"/>
                    <a:pt x="185" y="223"/>
                  </a:cubicBezTo>
                  <a:cubicBezTo>
                    <a:pt x="191" y="222"/>
                    <a:pt x="197" y="222"/>
                    <a:pt x="203" y="222"/>
                  </a:cubicBezTo>
                  <a:cubicBezTo>
                    <a:pt x="215" y="221"/>
                    <a:pt x="228" y="221"/>
                    <a:pt x="240" y="220"/>
                  </a:cubicBezTo>
                  <a:cubicBezTo>
                    <a:pt x="253" y="220"/>
                    <a:pt x="266" y="219"/>
                    <a:pt x="279" y="219"/>
                  </a:cubicBezTo>
                  <a:cubicBezTo>
                    <a:pt x="292" y="218"/>
                    <a:pt x="306" y="218"/>
                    <a:pt x="319" y="217"/>
                  </a:cubicBezTo>
                  <a:cubicBezTo>
                    <a:pt x="327" y="217"/>
                    <a:pt x="335" y="216"/>
                    <a:pt x="343" y="216"/>
                  </a:cubicBezTo>
                  <a:cubicBezTo>
                    <a:pt x="348" y="216"/>
                    <a:pt x="353" y="216"/>
                    <a:pt x="359" y="216"/>
                  </a:cubicBezTo>
                  <a:cubicBezTo>
                    <a:pt x="366" y="215"/>
                    <a:pt x="374" y="215"/>
                    <a:pt x="382" y="215"/>
                  </a:cubicBezTo>
                  <a:cubicBezTo>
                    <a:pt x="387" y="215"/>
                    <a:pt x="392" y="215"/>
                    <a:pt x="397" y="215"/>
                  </a:cubicBezTo>
                  <a:cubicBezTo>
                    <a:pt x="405" y="215"/>
                    <a:pt x="413" y="214"/>
                    <a:pt x="421" y="214"/>
                  </a:cubicBezTo>
                  <a:cubicBezTo>
                    <a:pt x="426" y="214"/>
                    <a:pt x="431" y="214"/>
                    <a:pt x="435" y="214"/>
                  </a:cubicBezTo>
                  <a:cubicBezTo>
                    <a:pt x="438" y="214"/>
                    <a:pt x="441" y="214"/>
                    <a:pt x="444" y="214"/>
                  </a:cubicBezTo>
                  <a:cubicBezTo>
                    <a:pt x="454" y="214"/>
                    <a:pt x="464" y="214"/>
                    <a:pt x="474" y="214"/>
                  </a:cubicBezTo>
                  <a:cubicBezTo>
                    <a:pt x="483" y="214"/>
                    <a:pt x="491" y="215"/>
                    <a:pt x="499" y="215"/>
                  </a:cubicBezTo>
                  <a:cubicBezTo>
                    <a:pt x="505" y="215"/>
                    <a:pt x="511" y="215"/>
                    <a:pt x="517" y="215"/>
                  </a:cubicBezTo>
                  <a:cubicBezTo>
                    <a:pt x="529" y="216"/>
                    <a:pt x="541" y="216"/>
                    <a:pt x="553" y="216"/>
                  </a:cubicBezTo>
                  <a:cubicBezTo>
                    <a:pt x="557" y="217"/>
                    <a:pt x="560" y="217"/>
                    <a:pt x="564" y="217"/>
                  </a:cubicBezTo>
                  <a:cubicBezTo>
                    <a:pt x="561" y="217"/>
                    <a:pt x="559" y="217"/>
                    <a:pt x="557" y="217"/>
                  </a:cubicBezTo>
                  <a:cubicBezTo>
                    <a:pt x="557" y="217"/>
                    <a:pt x="557" y="218"/>
                    <a:pt x="556" y="218"/>
                  </a:cubicBezTo>
                  <a:cubicBezTo>
                    <a:pt x="556" y="218"/>
                    <a:pt x="556" y="218"/>
                    <a:pt x="556" y="218"/>
                  </a:cubicBezTo>
                  <a:cubicBezTo>
                    <a:pt x="554" y="218"/>
                    <a:pt x="553" y="218"/>
                    <a:pt x="551" y="218"/>
                  </a:cubicBezTo>
                  <a:cubicBezTo>
                    <a:pt x="545" y="218"/>
                    <a:pt x="538" y="218"/>
                    <a:pt x="532" y="219"/>
                  </a:cubicBezTo>
                  <a:cubicBezTo>
                    <a:pt x="526" y="219"/>
                    <a:pt x="520" y="220"/>
                    <a:pt x="514" y="220"/>
                  </a:cubicBezTo>
                  <a:cubicBezTo>
                    <a:pt x="509" y="220"/>
                    <a:pt x="504" y="221"/>
                    <a:pt x="499" y="221"/>
                  </a:cubicBezTo>
                  <a:cubicBezTo>
                    <a:pt x="496" y="222"/>
                    <a:pt x="494" y="222"/>
                    <a:pt x="491" y="222"/>
                  </a:cubicBezTo>
                  <a:cubicBezTo>
                    <a:pt x="488" y="223"/>
                    <a:pt x="486" y="223"/>
                    <a:pt x="484" y="223"/>
                  </a:cubicBezTo>
                  <a:cubicBezTo>
                    <a:pt x="478" y="224"/>
                    <a:pt x="472" y="225"/>
                    <a:pt x="467" y="226"/>
                  </a:cubicBezTo>
                  <a:cubicBezTo>
                    <a:pt x="462" y="227"/>
                    <a:pt x="458" y="228"/>
                    <a:pt x="453" y="228"/>
                  </a:cubicBezTo>
                  <a:cubicBezTo>
                    <a:pt x="440" y="230"/>
                    <a:pt x="428" y="231"/>
                    <a:pt x="415" y="232"/>
                  </a:cubicBezTo>
                  <a:cubicBezTo>
                    <a:pt x="403" y="233"/>
                    <a:pt x="391" y="234"/>
                    <a:pt x="378" y="235"/>
                  </a:cubicBezTo>
                  <a:cubicBezTo>
                    <a:pt x="376" y="235"/>
                    <a:pt x="373" y="235"/>
                    <a:pt x="371" y="235"/>
                  </a:cubicBezTo>
                  <a:cubicBezTo>
                    <a:pt x="367" y="235"/>
                    <a:pt x="362" y="235"/>
                    <a:pt x="358" y="235"/>
                  </a:cubicBezTo>
                  <a:cubicBezTo>
                    <a:pt x="352" y="235"/>
                    <a:pt x="346" y="235"/>
                    <a:pt x="340" y="236"/>
                  </a:cubicBezTo>
                  <a:cubicBezTo>
                    <a:pt x="329" y="236"/>
                    <a:pt x="318" y="236"/>
                    <a:pt x="306" y="236"/>
                  </a:cubicBezTo>
                  <a:cubicBezTo>
                    <a:pt x="280" y="236"/>
                    <a:pt x="254" y="236"/>
                    <a:pt x="228" y="237"/>
                  </a:cubicBezTo>
                  <a:cubicBezTo>
                    <a:pt x="216" y="237"/>
                    <a:pt x="204" y="237"/>
                    <a:pt x="192" y="237"/>
                  </a:cubicBezTo>
                  <a:cubicBezTo>
                    <a:pt x="186" y="238"/>
                    <a:pt x="180" y="238"/>
                    <a:pt x="174" y="238"/>
                  </a:cubicBezTo>
                  <a:cubicBezTo>
                    <a:pt x="166" y="238"/>
                    <a:pt x="158" y="239"/>
                    <a:pt x="151" y="239"/>
                  </a:cubicBezTo>
                  <a:cubicBezTo>
                    <a:pt x="138" y="240"/>
                    <a:pt x="125" y="241"/>
                    <a:pt x="112" y="242"/>
                  </a:cubicBezTo>
                  <a:cubicBezTo>
                    <a:pt x="99" y="243"/>
                    <a:pt x="87" y="245"/>
                    <a:pt x="74" y="246"/>
                  </a:cubicBezTo>
                  <a:cubicBezTo>
                    <a:pt x="68" y="247"/>
                    <a:pt x="61" y="247"/>
                    <a:pt x="55" y="248"/>
                  </a:cubicBezTo>
                  <a:cubicBezTo>
                    <a:pt x="45" y="249"/>
                    <a:pt x="35" y="249"/>
                    <a:pt x="25" y="250"/>
                  </a:cubicBezTo>
                  <a:cubicBezTo>
                    <a:pt x="25" y="246"/>
                    <a:pt x="25" y="242"/>
                    <a:pt x="25" y="237"/>
                  </a:cubicBezTo>
                  <a:cubicBezTo>
                    <a:pt x="28" y="237"/>
                    <a:pt x="31" y="236"/>
                    <a:pt x="34" y="236"/>
                  </a:cubicBezTo>
                  <a:close/>
                </a:path>
              </a:pathLst>
            </a:custGeom>
            <a:solidFill>
              <a:srgbClr val="132F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970819" y="1978362"/>
              <a:ext cx="3312382" cy="920832"/>
              <a:chOff x="7325360" y="2244813"/>
              <a:chExt cx="3312382" cy="920832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7325360" y="2556247"/>
                <a:ext cx="3312382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7325360" y="2244813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Title text added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1630363" y="3975100"/>
            <a:ext cx="3863975" cy="1606550"/>
            <a:chOff x="1630363" y="3975100"/>
            <a:chExt cx="3863975" cy="1606550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630363" y="3975100"/>
              <a:ext cx="3863975" cy="1606550"/>
            </a:xfrm>
            <a:custGeom>
              <a:avLst/>
              <a:gdLst>
                <a:gd name="T0" fmla="*/ 17 w 625"/>
                <a:gd name="T1" fmla="*/ 251 h 258"/>
                <a:gd name="T2" fmla="*/ 105 w 625"/>
                <a:gd name="T3" fmla="*/ 251 h 258"/>
                <a:gd name="T4" fmla="*/ 200 w 625"/>
                <a:gd name="T5" fmla="*/ 246 h 258"/>
                <a:gd name="T6" fmla="*/ 384 w 625"/>
                <a:gd name="T7" fmla="*/ 244 h 258"/>
                <a:gd name="T8" fmla="*/ 497 w 625"/>
                <a:gd name="T9" fmla="*/ 233 h 258"/>
                <a:gd name="T10" fmla="*/ 561 w 625"/>
                <a:gd name="T11" fmla="*/ 230 h 258"/>
                <a:gd name="T12" fmla="*/ 599 w 625"/>
                <a:gd name="T13" fmla="*/ 221 h 258"/>
                <a:gd name="T14" fmla="*/ 606 w 625"/>
                <a:gd name="T15" fmla="*/ 180 h 258"/>
                <a:gd name="T16" fmla="*/ 607 w 625"/>
                <a:gd name="T17" fmla="*/ 33 h 258"/>
                <a:gd name="T18" fmla="*/ 615 w 625"/>
                <a:gd name="T19" fmla="*/ 73 h 258"/>
                <a:gd name="T20" fmla="*/ 617 w 625"/>
                <a:gd name="T21" fmla="*/ 154 h 258"/>
                <a:gd name="T22" fmla="*/ 608 w 625"/>
                <a:gd name="T23" fmla="*/ 228 h 258"/>
                <a:gd name="T24" fmla="*/ 624 w 625"/>
                <a:gd name="T25" fmla="*/ 185 h 258"/>
                <a:gd name="T26" fmla="*/ 624 w 625"/>
                <a:gd name="T27" fmla="*/ 140 h 258"/>
                <a:gd name="T28" fmla="*/ 622 w 625"/>
                <a:gd name="T29" fmla="*/ 34 h 258"/>
                <a:gd name="T30" fmla="*/ 621 w 625"/>
                <a:gd name="T31" fmla="*/ 14 h 258"/>
                <a:gd name="T32" fmla="*/ 616 w 625"/>
                <a:gd name="T33" fmla="*/ 25 h 258"/>
                <a:gd name="T34" fmla="*/ 598 w 625"/>
                <a:gd name="T35" fmla="*/ 23 h 258"/>
                <a:gd name="T36" fmla="*/ 402 w 625"/>
                <a:gd name="T37" fmla="*/ 18 h 258"/>
                <a:gd name="T38" fmla="*/ 287 w 625"/>
                <a:gd name="T39" fmla="*/ 16 h 258"/>
                <a:gd name="T40" fmla="*/ 351 w 625"/>
                <a:gd name="T41" fmla="*/ 14 h 258"/>
                <a:gd name="T42" fmla="*/ 438 w 625"/>
                <a:gd name="T43" fmla="*/ 17 h 258"/>
                <a:gd name="T44" fmla="*/ 542 w 625"/>
                <a:gd name="T45" fmla="*/ 14 h 258"/>
                <a:gd name="T46" fmla="*/ 618 w 625"/>
                <a:gd name="T47" fmla="*/ 8 h 258"/>
                <a:gd name="T48" fmla="*/ 615 w 625"/>
                <a:gd name="T49" fmla="*/ 0 h 258"/>
                <a:gd name="T50" fmla="*/ 547 w 625"/>
                <a:gd name="T51" fmla="*/ 5 h 258"/>
                <a:gd name="T52" fmla="*/ 428 w 625"/>
                <a:gd name="T53" fmla="*/ 8 h 258"/>
                <a:gd name="T54" fmla="*/ 355 w 625"/>
                <a:gd name="T55" fmla="*/ 4 h 258"/>
                <a:gd name="T56" fmla="*/ 255 w 625"/>
                <a:gd name="T57" fmla="*/ 8 h 258"/>
                <a:gd name="T58" fmla="*/ 136 w 625"/>
                <a:gd name="T59" fmla="*/ 12 h 258"/>
                <a:gd name="T60" fmla="*/ 3 w 625"/>
                <a:gd name="T61" fmla="*/ 20 h 258"/>
                <a:gd name="T62" fmla="*/ 34 w 625"/>
                <a:gd name="T63" fmla="*/ 71 h 258"/>
                <a:gd name="T64" fmla="*/ 35 w 625"/>
                <a:gd name="T65" fmla="*/ 170 h 258"/>
                <a:gd name="T66" fmla="*/ 39 w 625"/>
                <a:gd name="T67" fmla="*/ 229 h 258"/>
                <a:gd name="T68" fmla="*/ 23 w 625"/>
                <a:gd name="T69" fmla="*/ 204 h 258"/>
                <a:gd name="T70" fmla="*/ 19 w 625"/>
                <a:gd name="T71" fmla="*/ 139 h 258"/>
                <a:gd name="T72" fmla="*/ 18 w 625"/>
                <a:gd name="T73" fmla="*/ 25 h 258"/>
                <a:gd name="T74" fmla="*/ 15 w 625"/>
                <a:gd name="T75" fmla="*/ 35 h 258"/>
                <a:gd name="T76" fmla="*/ 16 w 625"/>
                <a:gd name="T77" fmla="*/ 39 h 258"/>
                <a:gd name="T78" fmla="*/ 15 w 625"/>
                <a:gd name="T79" fmla="*/ 141 h 258"/>
                <a:gd name="T80" fmla="*/ 18 w 625"/>
                <a:gd name="T81" fmla="*/ 212 h 258"/>
                <a:gd name="T82" fmla="*/ 3 w 625"/>
                <a:gd name="T83" fmla="*/ 234 h 258"/>
                <a:gd name="T84" fmla="*/ 39 w 625"/>
                <a:gd name="T85" fmla="*/ 31 h 258"/>
                <a:gd name="T86" fmla="*/ 147 w 625"/>
                <a:gd name="T87" fmla="*/ 27 h 258"/>
                <a:gd name="T88" fmla="*/ 301 w 625"/>
                <a:gd name="T89" fmla="*/ 25 h 258"/>
                <a:gd name="T90" fmla="*/ 538 w 625"/>
                <a:gd name="T91" fmla="*/ 30 h 258"/>
                <a:gd name="T92" fmla="*/ 596 w 625"/>
                <a:gd name="T93" fmla="*/ 90 h 258"/>
                <a:gd name="T94" fmla="*/ 593 w 625"/>
                <a:gd name="T95" fmla="*/ 211 h 258"/>
                <a:gd name="T96" fmla="*/ 463 w 625"/>
                <a:gd name="T97" fmla="*/ 204 h 258"/>
                <a:gd name="T98" fmla="*/ 358 w 625"/>
                <a:gd name="T99" fmla="*/ 206 h 258"/>
                <a:gd name="T100" fmla="*/ 179 w 625"/>
                <a:gd name="T101" fmla="*/ 215 h 258"/>
                <a:gd name="T102" fmla="*/ 104 w 625"/>
                <a:gd name="T103" fmla="*/ 223 h 258"/>
                <a:gd name="T104" fmla="*/ 44 w 625"/>
                <a:gd name="T105" fmla="*/ 210 h 258"/>
                <a:gd name="T106" fmla="*/ 41 w 625"/>
                <a:gd name="T107" fmla="*/ 151 h 258"/>
                <a:gd name="T108" fmla="*/ 49 w 625"/>
                <a:gd name="T109" fmla="*/ 235 h 258"/>
                <a:gd name="T110" fmla="*/ 169 w 625"/>
                <a:gd name="T111" fmla="*/ 224 h 258"/>
                <a:gd name="T112" fmla="*/ 343 w 625"/>
                <a:gd name="T113" fmla="*/ 216 h 258"/>
                <a:gd name="T114" fmla="*/ 444 w 625"/>
                <a:gd name="T115" fmla="*/ 214 h 258"/>
                <a:gd name="T116" fmla="*/ 557 w 625"/>
                <a:gd name="T117" fmla="*/ 217 h 258"/>
                <a:gd name="T118" fmla="*/ 499 w 625"/>
                <a:gd name="T119" fmla="*/ 221 h 258"/>
                <a:gd name="T120" fmla="*/ 378 w 625"/>
                <a:gd name="T121" fmla="*/ 235 h 258"/>
                <a:gd name="T122" fmla="*/ 192 w 625"/>
                <a:gd name="T123" fmla="*/ 237 h 258"/>
                <a:gd name="T124" fmla="*/ 25 w 625"/>
                <a:gd name="T125" fmla="*/ 25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5" h="258">
                  <a:moveTo>
                    <a:pt x="2" y="240"/>
                  </a:moveTo>
                  <a:cubicBezTo>
                    <a:pt x="3" y="240"/>
                    <a:pt x="4" y="240"/>
                    <a:pt x="4" y="240"/>
                  </a:cubicBezTo>
                  <a:cubicBezTo>
                    <a:pt x="7" y="240"/>
                    <a:pt x="10" y="239"/>
                    <a:pt x="13" y="239"/>
                  </a:cubicBezTo>
                  <a:cubicBezTo>
                    <a:pt x="15" y="238"/>
                    <a:pt x="16" y="238"/>
                    <a:pt x="18" y="238"/>
                  </a:cubicBezTo>
                  <a:cubicBezTo>
                    <a:pt x="17" y="240"/>
                    <a:pt x="17" y="242"/>
                    <a:pt x="17" y="244"/>
                  </a:cubicBezTo>
                  <a:cubicBezTo>
                    <a:pt x="17" y="246"/>
                    <a:pt x="17" y="248"/>
                    <a:pt x="17" y="251"/>
                  </a:cubicBezTo>
                  <a:cubicBezTo>
                    <a:pt x="17" y="251"/>
                    <a:pt x="17" y="251"/>
                    <a:pt x="17" y="252"/>
                  </a:cubicBezTo>
                  <a:cubicBezTo>
                    <a:pt x="17" y="252"/>
                    <a:pt x="16" y="253"/>
                    <a:pt x="16" y="254"/>
                  </a:cubicBezTo>
                  <a:cubicBezTo>
                    <a:pt x="16" y="256"/>
                    <a:pt x="18" y="258"/>
                    <a:pt x="20" y="258"/>
                  </a:cubicBezTo>
                  <a:cubicBezTo>
                    <a:pt x="36" y="257"/>
                    <a:pt x="51" y="256"/>
                    <a:pt x="67" y="254"/>
                  </a:cubicBezTo>
                  <a:cubicBezTo>
                    <a:pt x="72" y="254"/>
                    <a:pt x="78" y="253"/>
                    <a:pt x="83" y="253"/>
                  </a:cubicBezTo>
                  <a:cubicBezTo>
                    <a:pt x="91" y="252"/>
                    <a:pt x="98" y="252"/>
                    <a:pt x="105" y="251"/>
                  </a:cubicBezTo>
                  <a:cubicBezTo>
                    <a:pt x="110" y="250"/>
                    <a:pt x="115" y="250"/>
                    <a:pt x="121" y="250"/>
                  </a:cubicBezTo>
                  <a:cubicBezTo>
                    <a:pt x="128" y="249"/>
                    <a:pt x="135" y="249"/>
                    <a:pt x="142" y="248"/>
                  </a:cubicBezTo>
                  <a:cubicBezTo>
                    <a:pt x="144" y="248"/>
                    <a:pt x="145" y="248"/>
                    <a:pt x="147" y="248"/>
                  </a:cubicBezTo>
                  <a:cubicBezTo>
                    <a:pt x="151" y="247"/>
                    <a:pt x="156" y="247"/>
                    <a:pt x="160" y="247"/>
                  </a:cubicBezTo>
                  <a:cubicBezTo>
                    <a:pt x="165" y="247"/>
                    <a:pt x="170" y="246"/>
                    <a:pt x="176" y="246"/>
                  </a:cubicBezTo>
                  <a:cubicBezTo>
                    <a:pt x="184" y="246"/>
                    <a:pt x="192" y="246"/>
                    <a:pt x="200" y="246"/>
                  </a:cubicBezTo>
                  <a:cubicBezTo>
                    <a:pt x="205" y="245"/>
                    <a:pt x="211" y="245"/>
                    <a:pt x="216" y="245"/>
                  </a:cubicBezTo>
                  <a:cubicBezTo>
                    <a:pt x="229" y="245"/>
                    <a:pt x="241" y="245"/>
                    <a:pt x="254" y="245"/>
                  </a:cubicBezTo>
                  <a:cubicBezTo>
                    <a:pt x="280" y="245"/>
                    <a:pt x="305" y="245"/>
                    <a:pt x="331" y="245"/>
                  </a:cubicBezTo>
                  <a:cubicBezTo>
                    <a:pt x="337" y="245"/>
                    <a:pt x="343" y="245"/>
                    <a:pt x="349" y="245"/>
                  </a:cubicBezTo>
                  <a:cubicBezTo>
                    <a:pt x="355" y="245"/>
                    <a:pt x="361" y="245"/>
                    <a:pt x="367" y="245"/>
                  </a:cubicBezTo>
                  <a:cubicBezTo>
                    <a:pt x="372" y="245"/>
                    <a:pt x="378" y="245"/>
                    <a:pt x="384" y="244"/>
                  </a:cubicBezTo>
                  <a:cubicBezTo>
                    <a:pt x="391" y="244"/>
                    <a:pt x="397" y="244"/>
                    <a:pt x="403" y="243"/>
                  </a:cubicBezTo>
                  <a:cubicBezTo>
                    <a:pt x="416" y="242"/>
                    <a:pt x="429" y="241"/>
                    <a:pt x="441" y="240"/>
                  </a:cubicBezTo>
                  <a:cubicBezTo>
                    <a:pt x="448" y="240"/>
                    <a:pt x="454" y="239"/>
                    <a:pt x="460" y="238"/>
                  </a:cubicBezTo>
                  <a:cubicBezTo>
                    <a:pt x="466" y="237"/>
                    <a:pt x="472" y="237"/>
                    <a:pt x="478" y="236"/>
                  </a:cubicBezTo>
                  <a:cubicBezTo>
                    <a:pt x="481" y="235"/>
                    <a:pt x="484" y="235"/>
                    <a:pt x="488" y="234"/>
                  </a:cubicBezTo>
                  <a:cubicBezTo>
                    <a:pt x="491" y="234"/>
                    <a:pt x="494" y="233"/>
                    <a:pt x="497" y="233"/>
                  </a:cubicBezTo>
                  <a:cubicBezTo>
                    <a:pt x="500" y="233"/>
                    <a:pt x="503" y="232"/>
                    <a:pt x="505" y="232"/>
                  </a:cubicBezTo>
                  <a:cubicBezTo>
                    <a:pt x="511" y="232"/>
                    <a:pt x="517" y="231"/>
                    <a:pt x="523" y="231"/>
                  </a:cubicBezTo>
                  <a:cubicBezTo>
                    <a:pt x="529" y="230"/>
                    <a:pt x="535" y="230"/>
                    <a:pt x="542" y="230"/>
                  </a:cubicBezTo>
                  <a:cubicBezTo>
                    <a:pt x="545" y="230"/>
                    <a:pt x="548" y="230"/>
                    <a:pt x="551" y="230"/>
                  </a:cubicBezTo>
                  <a:cubicBezTo>
                    <a:pt x="553" y="230"/>
                    <a:pt x="554" y="230"/>
                    <a:pt x="555" y="230"/>
                  </a:cubicBezTo>
                  <a:cubicBezTo>
                    <a:pt x="557" y="230"/>
                    <a:pt x="559" y="230"/>
                    <a:pt x="561" y="230"/>
                  </a:cubicBezTo>
                  <a:cubicBezTo>
                    <a:pt x="562" y="230"/>
                    <a:pt x="564" y="231"/>
                    <a:pt x="565" y="231"/>
                  </a:cubicBezTo>
                  <a:cubicBezTo>
                    <a:pt x="565" y="231"/>
                    <a:pt x="565" y="231"/>
                    <a:pt x="564" y="231"/>
                  </a:cubicBezTo>
                  <a:cubicBezTo>
                    <a:pt x="572" y="232"/>
                    <a:pt x="580" y="233"/>
                    <a:pt x="588" y="233"/>
                  </a:cubicBezTo>
                  <a:cubicBezTo>
                    <a:pt x="592" y="233"/>
                    <a:pt x="595" y="230"/>
                    <a:pt x="595" y="226"/>
                  </a:cubicBezTo>
                  <a:cubicBezTo>
                    <a:pt x="595" y="225"/>
                    <a:pt x="595" y="224"/>
                    <a:pt x="594" y="223"/>
                  </a:cubicBezTo>
                  <a:cubicBezTo>
                    <a:pt x="596" y="223"/>
                    <a:pt x="597" y="222"/>
                    <a:pt x="599" y="221"/>
                  </a:cubicBezTo>
                  <a:cubicBezTo>
                    <a:pt x="600" y="221"/>
                    <a:pt x="602" y="220"/>
                    <a:pt x="603" y="220"/>
                  </a:cubicBezTo>
                  <a:cubicBezTo>
                    <a:pt x="606" y="219"/>
                    <a:pt x="608" y="217"/>
                    <a:pt x="608" y="214"/>
                  </a:cubicBezTo>
                  <a:cubicBezTo>
                    <a:pt x="608" y="213"/>
                    <a:pt x="607" y="211"/>
                    <a:pt x="607" y="210"/>
                  </a:cubicBezTo>
                  <a:cubicBezTo>
                    <a:pt x="607" y="209"/>
                    <a:pt x="607" y="207"/>
                    <a:pt x="607" y="206"/>
                  </a:cubicBezTo>
                  <a:cubicBezTo>
                    <a:pt x="607" y="203"/>
                    <a:pt x="607" y="200"/>
                    <a:pt x="607" y="198"/>
                  </a:cubicBezTo>
                  <a:cubicBezTo>
                    <a:pt x="607" y="192"/>
                    <a:pt x="606" y="186"/>
                    <a:pt x="606" y="180"/>
                  </a:cubicBezTo>
                  <a:cubicBezTo>
                    <a:pt x="606" y="168"/>
                    <a:pt x="605" y="155"/>
                    <a:pt x="605" y="143"/>
                  </a:cubicBezTo>
                  <a:cubicBezTo>
                    <a:pt x="605" y="131"/>
                    <a:pt x="605" y="119"/>
                    <a:pt x="605" y="107"/>
                  </a:cubicBezTo>
                  <a:cubicBezTo>
                    <a:pt x="605" y="96"/>
                    <a:pt x="605" y="84"/>
                    <a:pt x="605" y="72"/>
                  </a:cubicBezTo>
                  <a:cubicBezTo>
                    <a:pt x="605" y="68"/>
                    <a:pt x="605" y="64"/>
                    <a:pt x="606" y="59"/>
                  </a:cubicBezTo>
                  <a:cubicBezTo>
                    <a:pt x="606" y="54"/>
                    <a:pt x="606" y="49"/>
                    <a:pt x="607" y="44"/>
                  </a:cubicBezTo>
                  <a:cubicBezTo>
                    <a:pt x="607" y="40"/>
                    <a:pt x="607" y="36"/>
                    <a:pt x="607" y="33"/>
                  </a:cubicBezTo>
                  <a:cubicBezTo>
                    <a:pt x="610" y="33"/>
                    <a:pt x="612" y="33"/>
                    <a:pt x="614" y="33"/>
                  </a:cubicBezTo>
                  <a:cubicBezTo>
                    <a:pt x="614" y="33"/>
                    <a:pt x="615" y="33"/>
                    <a:pt x="615" y="34"/>
                  </a:cubicBezTo>
                  <a:cubicBezTo>
                    <a:pt x="615" y="34"/>
                    <a:pt x="616" y="34"/>
                    <a:pt x="616" y="34"/>
                  </a:cubicBezTo>
                  <a:cubicBezTo>
                    <a:pt x="616" y="34"/>
                    <a:pt x="616" y="35"/>
                    <a:pt x="616" y="36"/>
                  </a:cubicBezTo>
                  <a:cubicBezTo>
                    <a:pt x="616" y="41"/>
                    <a:pt x="616" y="46"/>
                    <a:pt x="616" y="51"/>
                  </a:cubicBezTo>
                  <a:cubicBezTo>
                    <a:pt x="616" y="59"/>
                    <a:pt x="615" y="66"/>
                    <a:pt x="615" y="73"/>
                  </a:cubicBezTo>
                  <a:cubicBezTo>
                    <a:pt x="615" y="81"/>
                    <a:pt x="615" y="88"/>
                    <a:pt x="615" y="96"/>
                  </a:cubicBezTo>
                  <a:cubicBezTo>
                    <a:pt x="615" y="100"/>
                    <a:pt x="615" y="105"/>
                    <a:pt x="615" y="110"/>
                  </a:cubicBezTo>
                  <a:cubicBezTo>
                    <a:pt x="615" y="113"/>
                    <a:pt x="615" y="116"/>
                    <a:pt x="616" y="119"/>
                  </a:cubicBezTo>
                  <a:cubicBezTo>
                    <a:pt x="616" y="127"/>
                    <a:pt x="616" y="135"/>
                    <a:pt x="616" y="143"/>
                  </a:cubicBezTo>
                  <a:cubicBezTo>
                    <a:pt x="616" y="146"/>
                    <a:pt x="616" y="149"/>
                    <a:pt x="616" y="151"/>
                  </a:cubicBezTo>
                  <a:cubicBezTo>
                    <a:pt x="616" y="152"/>
                    <a:pt x="617" y="153"/>
                    <a:pt x="617" y="154"/>
                  </a:cubicBezTo>
                  <a:cubicBezTo>
                    <a:pt x="617" y="159"/>
                    <a:pt x="617" y="164"/>
                    <a:pt x="617" y="168"/>
                  </a:cubicBezTo>
                  <a:cubicBezTo>
                    <a:pt x="617" y="170"/>
                    <a:pt x="617" y="171"/>
                    <a:pt x="617" y="172"/>
                  </a:cubicBezTo>
                  <a:cubicBezTo>
                    <a:pt x="617" y="177"/>
                    <a:pt x="616" y="182"/>
                    <a:pt x="616" y="188"/>
                  </a:cubicBezTo>
                  <a:cubicBezTo>
                    <a:pt x="614" y="195"/>
                    <a:pt x="613" y="202"/>
                    <a:pt x="611" y="209"/>
                  </a:cubicBezTo>
                  <a:cubicBezTo>
                    <a:pt x="610" y="214"/>
                    <a:pt x="609" y="220"/>
                    <a:pt x="608" y="225"/>
                  </a:cubicBezTo>
                  <a:cubicBezTo>
                    <a:pt x="608" y="226"/>
                    <a:pt x="608" y="227"/>
                    <a:pt x="608" y="228"/>
                  </a:cubicBezTo>
                  <a:cubicBezTo>
                    <a:pt x="609" y="229"/>
                    <a:pt x="610" y="229"/>
                    <a:pt x="610" y="230"/>
                  </a:cubicBezTo>
                  <a:cubicBezTo>
                    <a:pt x="612" y="230"/>
                    <a:pt x="614" y="229"/>
                    <a:pt x="615" y="227"/>
                  </a:cubicBezTo>
                  <a:cubicBezTo>
                    <a:pt x="616" y="223"/>
                    <a:pt x="617" y="219"/>
                    <a:pt x="618" y="215"/>
                  </a:cubicBezTo>
                  <a:cubicBezTo>
                    <a:pt x="619" y="212"/>
                    <a:pt x="620" y="208"/>
                    <a:pt x="621" y="205"/>
                  </a:cubicBezTo>
                  <a:cubicBezTo>
                    <a:pt x="621" y="202"/>
                    <a:pt x="622" y="200"/>
                    <a:pt x="622" y="198"/>
                  </a:cubicBezTo>
                  <a:cubicBezTo>
                    <a:pt x="623" y="193"/>
                    <a:pt x="624" y="189"/>
                    <a:pt x="624" y="185"/>
                  </a:cubicBezTo>
                  <a:cubicBezTo>
                    <a:pt x="625" y="182"/>
                    <a:pt x="625" y="180"/>
                    <a:pt x="625" y="177"/>
                  </a:cubicBezTo>
                  <a:cubicBezTo>
                    <a:pt x="625" y="175"/>
                    <a:pt x="625" y="173"/>
                    <a:pt x="625" y="171"/>
                  </a:cubicBezTo>
                  <a:cubicBezTo>
                    <a:pt x="625" y="169"/>
                    <a:pt x="625" y="167"/>
                    <a:pt x="625" y="165"/>
                  </a:cubicBezTo>
                  <a:cubicBezTo>
                    <a:pt x="625" y="163"/>
                    <a:pt x="625" y="160"/>
                    <a:pt x="625" y="157"/>
                  </a:cubicBezTo>
                  <a:cubicBezTo>
                    <a:pt x="625" y="156"/>
                    <a:pt x="625" y="155"/>
                    <a:pt x="625" y="154"/>
                  </a:cubicBezTo>
                  <a:cubicBezTo>
                    <a:pt x="624" y="149"/>
                    <a:pt x="624" y="145"/>
                    <a:pt x="624" y="140"/>
                  </a:cubicBezTo>
                  <a:cubicBezTo>
                    <a:pt x="624" y="132"/>
                    <a:pt x="623" y="124"/>
                    <a:pt x="623" y="116"/>
                  </a:cubicBezTo>
                  <a:cubicBezTo>
                    <a:pt x="623" y="108"/>
                    <a:pt x="623" y="101"/>
                    <a:pt x="622" y="93"/>
                  </a:cubicBezTo>
                  <a:cubicBezTo>
                    <a:pt x="622" y="85"/>
                    <a:pt x="622" y="78"/>
                    <a:pt x="622" y="70"/>
                  </a:cubicBezTo>
                  <a:cubicBezTo>
                    <a:pt x="622" y="64"/>
                    <a:pt x="622" y="58"/>
                    <a:pt x="622" y="51"/>
                  </a:cubicBezTo>
                  <a:cubicBezTo>
                    <a:pt x="622" y="47"/>
                    <a:pt x="622" y="42"/>
                    <a:pt x="622" y="37"/>
                  </a:cubicBezTo>
                  <a:cubicBezTo>
                    <a:pt x="622" y="36"/>
                    <a:pt x="622" y="35"/>
                    <a:pt x="622" y="34"/>
                  </a:cubicBezTo>
                  <a:cubicBezTo>
                    <a:pt x="622" y="31"/>
                    <a:pt x="622" y="28"/>
                    <a:pt x="622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22" y="26"/>
                    <a:pt x="623" y="26"/>
                    <a:pt x="623" y="26"/>
                  </a:cubicBezTo>
                  <a:cubicBezTo>
                    <a:pt x="625" y="25"/>
                    <a:pt x="625" y="24"/>
                    <a:pt x="625" y="22"/>
                  </a:cubicBezTo>
                  <a:cubicBezTo>
                    <a:pt x="624" y="20"/>
                    <a:pt x="624" y="18"/>
                    <a:pt x="623" y="16"/>
                  </a:cubicBezTo>
                  <a:cubicBezTo>
                    <a:pt x="623" y="15"/>
                    <a:pt x="622" y="14"/>
                    <a:pt x="621" y="14"/>
                  </a:cubicBezTo>
                  <a:cubicBezTo>
                    <a:pt x="621" y="14"/>
                    <a:pt x="620" y="14"/>
                    <a:pt x="620" y="14"/>
                  </a:cubicBezTo>
                  <a:cubicBezTo>
                    <a:pt x="619" y="15"/>
                    <a:pt x="618" y="15"/>
                    <a:pt x="617" y="16"/>
                  </a:cubicBezTo>
                  <a:cubicBezTo>
                    <a:pt x="617" y="17"/>
                    <a:pt x="617" y="18"/>
                    <a:pt x="616" y="19"/>
                  </a:cubicBezTo>
                  <a:cubicBezTo>
                    <a:pt x="616" y="20"/>
                    <a:pt x="616" y="20"/>
                    <a:pt x="616" y="21"/>
                  </a:cubicBezTo>
                  <a:cubicBezTo>
                    <a:pt x="616" y="21"/>
                    <a:pt x="616" y="22"/>
                    <a:pt x="616" y="22"/>
                  </a:cubicBezTo>
                  <a:cubicBezTo>
                    <a:pt x="616" y="23"/>
                    <a:pt x="616" y="24"/>
                    <a:pt x="616" y="25"/>
                  </a:cubicBezTo>
                  <a:cubicBezTo>
                    <a:pt x="613" y="25"/>
                    <a:pt x="611" y="24"/>
                    <a:pt x="608" y="24"/>
                  </a:cubicBezTo>
                  <a:cubicBezTo>
                    <a:pt x="608" y="21"/>
                    <a:pt x="608" y="18"/>
                    <a:pt x="608" y="15"/>
                  </a:cubicBezTo>
                  <a:cubicBezTo>
                    <a:pt x="608" y="13"/>
                    <a:pt x="606" y="11"/>
                    <a:pt x="604" y="11"/>
                  </a:cubicBezTo>
                  <a:cubicBezTo>
                    <a:pt x="602" y="11"/>
                    <a:pt x="600" y="13"/>
                    <a:pt x="600" y="15"/>
                  </a:cubicBezTo>
                  <a:cubicBezTo>
                    <a:pt x="600" y="18"/>
                    <a:pt x="600" y="20"/>
                    <a:pt x="600" y="23"/>
                  </a:cubicBezTo>
                  <a:cubicBezTo>
                    <a:pt x="599" y="23"/>
                    <a:pt x="599" y="23"/>
                    <a:pt x="598" y="23"/>
                  </a:cubicBezTo>
                  <a:cubicBezTo>
                    <a:pt x="595" y="23"/>
                    <a:pt x="591" y="22"/>
                    <a:pt x="588" y="22"/>
                  </a:cubicBezTo>
                  <a:cubicBezTo>
                    <a:pt x="584" y="22"/>
                    <a:pt x="581" y="22"/>
                    <a:pt x="577" y="22"/>
                  </a:cubicBezTo>
                  <a:cubicBezTo>
                    <a:pt x="565" y="21"/>
                    <a:pt x="552" y="21"/>
                    <a:pt x="540" y="21"/>
                  </a:cubicBezTo>
                  <a:cubicBezTo>
                    <a:pt x="515" y="20"/>
                    <a:pt x="490" y="19"/>
                    <a:pt x="465" y="19"/>
                  </a:cubicBezTo>
                  <a:cubicBezTo>
                    <a:pt x="451" y="19"/>
                    <a:pt x="438" y="19"/>
                    <a:pt x="424" y="19"/>
                  </a:cubicBezTo>
                  <a:cubicBezTo>
                    <a:pt x="417" y="18"/>
                    <a:pt x="410" y="18"/>
                    <a:pt x="402" y="18"/>
                  </a:cubicBezTo>
                  <a:cubicBezTo>
                    <a:pt x="396" y="18"/>
                    <a:pt x="389" y="18"/>
                    <a:pt x="383" y="18"/>
                  </a:cubicBezTo>
                  <a:cubicBezTo>
                    <a:pt x="369" y="18"/>
                    <a:pt x="356" y="17"/>
                    <a:pt x="342" y="17"/>
                  </a:cubicBezTo>
                  <a:cubicBezTo>
                    <a:pt x="329" y="16"/>
                    <a:pt x="316" y="16"/>
                    <a:pt x="303" y="16"/>
                  </a:cubicBezTo>
                  <a:cubicBezTo>
                    <a:pt x="296" y="16"/>
                    <a:pt x="289" y="16"/>
                    <a:pt x="282" y="16"/>
                  </a:cubicBezTo>
                  <a:cubicBezTo>
                    <a:pt x="281" y="16"/>
                    <a:pt x="280" y="16"/>
                    <a:pt x="279" y="16"/>
                  </a:cubicBezTo>
                  <a:cubicBezTo>
                    <a:pt x="281" y="16"/>
                    <a:pt x="284" y="16"/>
                    <a:pt x="287" y="16"/>
                  </a:cubicBezTo>
                  <a:cubicBezTo>
                    <a:pt x="292" y="15"/>
                    <a:pt x="296" y="15"/>
                    <a:pt x="301" y="15"/>
                  </a:cubicBezTo>
                  <a:cubicBezTo>
                    <a:pt x="307" y="15"/>
                    <a:pt x="313" y="14"/>
                    <a:pt x="319" y="14"/>
                  </a:cubicBezTo>
                  <a:cubicBezTo>
                    <a:pt x="323" y="14"/>
                    <a:pt x="327" y="14"/>
                    <a:pt x="331" y="14"/>
                  </a:cubicBezTo>
                  <a:cubicBezTo>
                    <a:pt x="332" y="14"/>
                    <a:pt x="334" y="14"/>
                    <a:pt x="335" y="14"/>
                  </a:cubicBezTo>
                  <a:cubicBezTo>
                    <a:pt x="336" y="14"/>
                    <a:pt x="337" y="14"/>
                    <a:pt x="337" y="14"/>
                  </a:cubicBezTo>
                  <a:cubicBezTo>
                    <a:pt x="342" y="14"/>
                    <a:pt x="347" y="14"/>
                    <a:pt x="351" y="14"/>
                  </a:cubicBezTo>
                  <a:cubicBezTo>
                    <a:pt x="353" y="14"/>
                    <a:pt x="355" y="14"/>
                    <a:pt x="357" y="14"/>
                  </a:cubicBezTo>
                  <a:cubicBezTo>
                    <a:pt x="364" y="14"/>
                    <a:pt x="371" y="14"/>
                    <a:pt x="378" y="15"/>
                  </a:cubicBezTo>
                  <a:cubicBezTo>
                    <a:pt x="384" y="15"/>
                    <a:pt x="391" y="16"/>
                    <a:pt x="398" y="16"/>
                  </a:cubicBezTo>
                  <a:cubicBezTo>
                    <a:pt x="405" y="16"/>
                    <a:pt x="411" y="17"/>
                    <a:pt x="418" y="17"/>
                  </a:cubicBezTo>
                  <a:cubicBezTo>
                    <a:pt x="423" y="17"/>
                    <a:pt x="427" y="17"/>
                    <a:pt x="432" y="17"/>
                  </a:cubicBezTo>
                  <a:cubicBezTo>
                    <a:pt x="434" y="17"/>
                    <a:pt x="436" y="17"/>
                    <a:pt x="438" y="17"/>
                  </a:cubicBezTo>
                  <a:cubicBezTo>
                    <a:pt x="445" y="17"/>
                    <a:pt x="453" y="17"/>
                    <a:pt x="461" y="16"/>
                  </a:cubicBezTo>
                  <a:cubicBezTo>
                    <a:pt x="467" y="16"/>
                    <a:pt x="474" y="16"/>
                    <a:pt x="480" y="16"/>
                  </a:cubicBezTo>
                  <a:cubicBezTo>
                    <a:pt x="487" y="16"/>
                    <a:pt x="493" y="15"/>
                    <a:pt x="499" y="15"/>
                  </a:cubicBezTo>
                  <a:cubicBezTo>
                    <a:pt x="506" y="15"/>
                    <a:pt x="513" y="15"/>
                    <a:pt x="519" y="15"/>
                  </a:cubicBezTo>
                  <a:cubicBezTo>
                    <a:pt x="524" y="15"/>
                    <a:pt x="528" y="15"/>
                    <a:pt x="532" y="14"/>
                  </a:cubicBezTo>
                  <a:cubicBezTo>
                    <a:pt x="535" y="14"/>
                    <a:pt x="539" y="14"/>
                    <a:pt x="542" y="14"/>
                  </a:cubicBezTo>
                  <a:cubicBezTo>
                    <a:pt x="548" y="13"/>
                    <a:pt x="554" y="13"/>
                    <a:pt x="560" y="12"/>
                  </a:cubicBezTo>
                  <a:cubicBezTo>
                    <a:pt x="567" y="11"/>
                    <a:pt x="573" y="10"/>
                    <a:pt x="580" y="10"/>
                  </a:cubicBezTo>
                  <a:cubicBezTo>
                    <a:pt x="587" y="9"/>
                    <a:pt x="593" y="9"/>
                    <a:pt x="599" y="9"/>
                  </a:cubicBezTo>
                  <a:cubicBezTo>
                    <a:pt x="602" y="8"/>
                    <a:pt x="605" y="8"/>
                    <a:pt x="608" y="8"/>
                  </a:cubicBezTo>
                  <a:cubicBezTo>
                    <a:pt x="609" y="8"/>
                    <a:pt x="611" y="8"/>
                    <a:pt x="612" y="8"/>
                  </a:cubicBezTo>
                  <a:cubicBezTo>
                    <a:pt x="614" y="8"/>
                    <a:pt x="616" y="8"/>
                    <a:pt x="618" y="8"/>
                  </a:cubicBezTo>
                  <a:cubicBezTo>
                    <a:pt x="618" y="8"/>
                    <a:pt x="618" y="8"/>
                    <a:pt x="618" y="8"/>
                  </a:cubicBezTo>
                  <a:cubicBezTo>
                    <a:pt x="620" y="8"/>
                    <a:pt x="620" y="8"/>
                    <a:pt x="621" y="7"/>
                  </a:cubicBezTo>
                  <a:cubicBezTo>
                    <a:pt x="622" y="7"/>
                    <a:pt x="623" y="6"/>
                    <a:pt x="623" y="5"/>
                  </a:cubicBezTo>
                  <a:cubicBezTo>
                    <a:pt x="624" y="3"/>
                    <a:pt x="623" y="1"/>
                    <a:pt x="620" y="0"/>
                  </a:cubicBezTo>
                  <a:cubicBezTo>
                    <a:pt x="619" y="0"/>
                    <a:pt x="618" y="0"/>
                    <a:pt x="617" y="0"/>
                  </a:cubicBezTo>
                  <a:cubicBezTo>
                    <a:pt x="616" y="0"/>
                    <a:pt x="616" y="0"/>
                    <a:pt x="615" y="0"/>
                  </a:cubicBezTo>
                  <a:cubicBezTo>
                    <a:pt x="614" y="0"/>
                    <a:pt x="613" y="0"/>
                    <a:pt x="612" y="0"/>
                  </a:cubicBezTo>
                  <a:cubicBezTo>
                    <a:pt x="611" y="0"/>
                    <a:pt x="609" y="0"/>
                    <a:pt x="608" y="1"/>
                  </a:cubicBezTo>
                  <a:cubicBezTo>
                    <a:pt x="605" y="1"/>
                    <a:pt x="601" y="1"/>
                    <a:pt x="598" y="1"/>
                  </a:cubicBezTo>
                  <a:cubicBezTo>
                    <a:pt x="591" y="2"/>
                    <a:pt x="585" y="2"/>
                    <a:pt x="579" y="3"/>
                  </a:cubicBezTo>
                  <a:cubicBezTo>
                    <a:pt x="572" y="3"/>
                    <a:pt x="565" y="4"/>
                    <a:pt x="559" y="4"/>
                  </a:cubicBezTo>
                  <a:cubicBezTo>
                    <a:pt x="555" y="5"/>
                    <a:pt x="551" y="5"/>
                    <a:pt x="547" y="5"/>
                  </a:cubicBezTo>
                  <a:cubicBezTo>
                    <a:pt x="544" y="5"/>
                    <a:pt x="541" y="5"/>
                    <a:pt x="538" y="6"/>
                  </a:cubicBezTo>
                  <a:cubicBezTo>
                    <a:pt x="525" y="6"/>
                    <a:pt x="512" y="6"/>
                    <a:pt x="499" y="6"/>
                  </a:cubicBezTo>
                  <a:cubicBezTo>
                    <a:pt x="492" y="7"/>
                    <a:pt x="486" y="7"/>
                    <a:pt x="479" y="7"/>
                  </a:cubicBezTo>
                  <a:cubicBezTo>
                    <a:pt x="473" y="7"/>
                    <a:pt x="466" y="7"/>
                    <a:pt x="460" y="7"/>
                  </a:cubicBezTo>
                  <a:cubicBezTo>
                    <a:pt x="452" y="7"/>
                    <a:pt x="444" y="8"/>
                    <a:pt x="436" y="8"/>
                  </a:cubicBezTo>
                  <a:cubicBezTo>
                    <a:pt x="434" y="8"/>
                    <a:pt x="431" y="8"/>
                    <a:pt x="428" y="8"/>
                  </a:cubicBezTo>
                  <a:cubicBezTo>
                    <a:pt x="424" y="8"/>
                    <a:pt x="420" y="8"/>
                    <a:pt x="415" y="8"/>
                  </a:cubicBezTo>
                  <a:cubicBezTo>
                    <a:pt x="413" y="8"/>
                    <a:pt x="411" y="7"/>
                    <a:pt x="408" y="7"/>
                  </a:cubicBezTo>
                  <a:cubicBezTo>
                    <a:pt x="404" y="7"/>
                    <a:pt x="400" y="7"/>
                    <a:pt x="395" y="7"/>
                  </a:cubicBezTo>
                  <a:cubicBezTo>
                    <a:pt x="389" y="6"/>
                    <a:pt x="382" y="6"/>
                    <a:pt x="375" y="5"/>
                  </a:cubicBezTo>
                  <a:cubicBezTo>
                    <a:pt x="373" y="5"/>
                    <a:pt x="370" y="5"/>
                    <a:pt x="367" y="5"/>
                  </a:cubicBezTo>
                  <a:cubicBezTo>
                    <a:pt x="363" y="5"/>
                    <a:pt x="359" y="5"/>
                    <a:pt x="355" y="4"/>
                  </a:cubicBezTo>
                  <a:cubicBezTo>
                    <a:pt x="353" y="4"/>
                    <a:pt x="350" y="4"/>
                    <a:pt x="348" y="4"/>
                  </a:cubicBezTo>
                  <a:cubicBezTo>
                    <a:pt x="343" y="4"/>
                    <a:pt x="339" y="4"/>
                    <a:pt x="334" y="4"/>
                  </a:cubicBezTo>
                  <a:cubicBezTo>
                    <a:pt x="328" y="5"/>
                    <a:pt x="321" y="5"/>
                    <a:pt x="315" y="5"/>
                  </a:cubicBezTo>
                  <a:cubicBezTo>
                    <a:pt x="309" y="5"/>
                    <a:pt x="303" y="6"/>
                    <a:pt x="298" y="6"/>
                  </a:cubicBezTo>
                  <a:cubicBezTo>
                    <a:pt x="291" y="6"/>
                    <a:pt x="284" y="7"/>
                    <a:pt x="277" y="7"/>
                  </a:cubicBezTo>
                  <a:cubicBezTo>
                    <a:pt x="270" y="7"/>
                    <a:pt x="263" y="7"/>
                    <a:pt x="255" y="8"/>
                  </a:cubicBezTo>
                  <a:cubicBezTo>
                    <a:pt x="252" y="8"/>
                    <a:pt x="249" y="8"/>
                    <a:pt x="246" y="8"/>
                  </a:cubicBezTo>
                  <a:cubicBezTo>
                    <a:pt x="242" y="8"/>
                    <a:pt x="238" y="8"/>
                    <a:pt x="234" y="8"/>
                  </a:cubicBezTo>
                  <a:cubicBezTo>
                    <a:pt x="227" y="8"/>
                    <a:pt x="220" y="8"/>
                    <a:pt x="213" y="8"/>
                  </a:cubicBezTo>
                  <a:cubicBezTo>
                    <a:pt x="207" y="8"/>
                    <a:pt x="200" y="9"/>
                    <a:pt x="193" y="9"/>
                  </a:cubicBezTo>
                  <a:cubicBezTo>
                    <a:pt x="186" y="9"/>
                    <a:pt x="179" y="9"/>
                    <a:pt x="173" y="10"/>
                  </a:cubicBezTo>
                  <a:cubicBezTo>
                    <a:pt x="160" y="10"/>
                    <a:pt x="148" y="11"/>
                    <a:pt x="136" y="12"/>
                  </a:cubicBezTo>
                  <a:cubicBezTo>
                    <a:pt x="130" y="12"/>
                    <a:pt x="123" y="12"/>
                    <a:pt x="117" y="13"/>
                  </a:cubicBezTo>
                  <a:cubicBezTo>
                    <a:pt x="109" y="13"/>
                    <a:pt x="101" y="13"/>
                    <a:pt x="93" y="14"/>
                  </a:cubicBezTo>
                  <a:cubicBezTo>
                    <a:pt x="86" y="14"/>
                    <a:pt x="80" y="14"/>
                    <a:pt x="73" y="14"/>
                  </a:cubicBezTo>
                  <a:cubicBezTo>
                    <a:pt x="68" y="14"/>
                    <a:pt x="62" y="14"/>
                    <a:pt x="57" y="14"/>
                  </a:cubicBezTo>
                  <a:cubicBezTo>
                    <a:pt x="40" y="15"/>
                    <a:pt x="24" y="15"/>
                    <a:pt x="8" y="16"/>
                  </a:cubicBezTo>
                  <a:cubicBezTo>
                    <a:pt x="5" y="16"/>
                    <a:pt x="3" y="18"/>
                    <a:pt x="3" y="20"/>
                  </a:cubicBezTo>
                  <a:cubicBezTo>
                    <a:pt x="3" y="22"/>
                    <a:pt x="5" y="25"/>
                    <a:pt x="8" y="24"/>
                  </a:cubicBezTo>
                  <a:cubicBezTo>
                    <a:pt x="14" y="24"/>
                    <a:pt x="20" y="24"/>
                    <a:pt x="27" y="24"/>
                  </a:cubicBezTo>
                  <a:cubicBezTo>
                    <a:pt x="26" y="25"/>
                    <a:pt x="25" y="26"/>
                    <a:pt x="25" y="27"/>
                  </a:cubicBezTo>
                  <a:cubicBezTo>
                    <a:pt x="25" y="29"/>
                    <a:pt x="27" y="31"/>
                    <a:pt x="29" y="31"/>
                  </a:cubicBezTo>
                  <a:cubicBezTo>
                    <a:pt x="31" y="31"/>
                    <a:pt x="32" y="31"/>
                    <a:pt x="34" y="31"/>
                  </a:cubicBezTo>
                  <a:cubicBezTo>
                    <a:pt x="34" y="44"/>
                    <a:pt x="34" y="58"/>
                    <a:pt x="34" y="71"/>
                  </a:cubicBezTo>
                  <a:cubicBezTo>
                    <a:pt x="34" y="74"/>
                    <a:pt x="34" y="77"/>
                    <a:pt x="34" y="80"/>
                  </a:cubicBezTo>
                  <a:cubicBezTo>
                    <a:pt x="34" y="81"/>
                    <a:pt x="34" y="82"/>
                    <a:pt x="34" y="83"/>
                  </a:cubicBezTo>
                  <a:cubicBezTo>
                    <a:pt x="34" y="85"/>
                    <a:pt x="34" y="88"/>
                    <a:pt x="34" y="90"/>
                  </a:cubicBezTo>
                  <a:cubicBezTo>
                    <a:pt x="34" y="96"/>
                    <a:pt x="34" y="103"/>
                    <a:pt x="35" y="110"/>
                  </a:cubicBezTo>
                  <a:cubicBezTo>
                    <a:pt x="35" y="123"/>
                    <a:pt x="35" y="136"/>
                    <a:pt x="35" y="149"/>
                  </a:cubicBezTo>
                  <a:cubicBezTo>
                    <a:pt x="35" y="156"/>
                    <a:pt x="35" y="163"/>
                    <a:pt x="35" y="170"/>
                  </a:cubicBezTo>
                  <a:cubicBezTo>
                    <a:pt x="35" y="176"/>
                    <a:pt x="35" y="183"/>
                    <a:pt x="36" y="189"/>
                  </a:cubicBezTo>
                  <a:cubicBezTo>
                    <a:pt x="36" y="190"/>
                    <a:pt x="36" y="192"/>
                    <a:pt x="36" y="193"/>
                  </a:cubicBezTo>
                  <a:cubicBezTo>
                    <a:pt x="36" y="195"/>
                    <a:pt x="36" y="197"/>
                    <a:pt x="36" y="200"/>
                  </a:cubicBezTo>
                  <a:cubicBezTo>
                    <a:pt x="36" y="203"/>
                    <a:pt x="37" y="206"/>
                    <a:pt x="37" y="209"/>
                  </a:cubicBezTo>
                  <a:cubicBezTo>
                    <a:pt x="37" y="216"/>
                    <a:pt x="38" y="222"/>
                    <a:pt x="39" y="228"/>
                  </a:cubicBezTo>
                  <a:cubicBezTo>
                    <a:pt x="39" y="228"/>
                    <a:pt x="39" y="229"/>
                    <a:pt x="39" y="229"/>
                  </a:cubicBezTo>
                  <a:cubicBezTo>
                    <a:pt x="36" y="229"/>
                    <a:pt x="32" y="230"/>
                    <a:pt x="29" y="230"/>
                  </a:cubicBezTo>
                  <a:cubicBezTo>
                    <a:pt x="27" y="230"/>
                    <a:pt x="26" y="230"/>
                    <a:pt x="25" y="231"/>
                  </a:cubicBezTo>
                  <a:cubicBezTo>
                    <a:pt x="25" y="229"/>
                    <a:pt x="24" y="228"/>
                    <a:pt x="24" y="226"/>
                  </a:cubicBezTo>
                  <a:cubicBezTo>
                    <a:pt x="24" y="224"/>
                    <a:pt x="24" y="222"/>
                    <a:pt x="24" y="220"/>
                  </a:cubicBezTo>
                  <a:cubicBezTo>
                    <a:pt x="24" y="217"/>
                    <a:pt x="24" y="213"/>
                    <a:pt x="24" y="210"/>
                  </a:cubicBezTo>
                  <a:cubicBezTo>
                    <a:pt x="23" y="208"/>
                    <a:pt x="23" y="206"/>
                    <a:pt x="23" y="204"/>
                  </a:cubicBezTo>
                  <a:cubicBezTo>
                    <a:pt x="23" y="199"/>
                    <a:pt x="22" y="193"/>
                    <a:pt x="22" y="188"/>
                  </a:cubicBezTo>
                  <a:cubicBezTo>
                    <a:pt x="22" y="186"/>
                    <a:pt x="21" y="183"/>
                    <a:pt x="21" y="181"/>
                  </a:cubicBezTo>
                  <a:cubicBezTo>
                    <a:pt x="21" y="178"/>
                    <a:pt x="21" y="175"/>
                    <a:pt x="21" y="173"/>
                  </a:cubicBezTo>
                  <a:cubicBezTo>
                    <a:pt x="20" y="170"/>
                    <a:pt x="20" y="167"/>
                    <a:pt x="20" y="164"/>
                  </a:cubicBezTo>
                  <a:cubicBezTo>
                    <a:pt x="20" y="162"/>
                    <a:pt x="20" y="161"/>
                    <a:pt x="20" y="159"/>
                  </a:cubicBezTo>
                  <a:cubicBezTo>
                    <a:pt x="20" y="153"/>
                    <a:pt x="20" y="146"/>
                    <a:pt x="19" y="139"/>
                  </a:cubicBezTo>
                  <a:cubicBezTo>
                    <a:pt x="19" y="135"/>
                    <a:pt x="19" y="132"/>
                    <a:pt x="19" y="128"/>
                  </a:cubicBezTo>
                  <a:cubicBezTo>
                    <a:pt x="19" y="117"/>
                    <a:pt x="19" y="106"/>
                    <a:pt x="19" y="96"/>
                  </a:cubicBezTo>
                  <a:cubicBezTo>
                    <a:pt x="19" y="84"/>
                    <a:pt x="19" y="73"/>
                    <a:pt x="19" y="62"/>
                  </a:cubicBezTo>
                  <a:cubicBezTo>
                    <a:pt x="18" y="52"/>
                    <a:pt x="18" y="42"/>
                    <a:pt x="18" y="32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18" y="28"/>
                    <a:pt x="18" y="26"/>
                    <a:pt x="18" y="25"/>
                  </a:cubicBezTo>
                  <a:cubicBezTo>
                    <a:pt x="18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5"/>
                    <a:pt x="16" y="25"/>
                  </a:cubicBezTo>
                  <a:cubicBezTo>
                    <a:pt x="16" y="26"/>
                    <a:pt x="16" y="28"/>
                    <a:pt x="16" y="29"/>
                  </a:cubicBezTo>
                  <a:cubicBezTo>
                    <a:pt x="16" y="30"/>
                    <a:pt x="15" y="30"/>
                    <a:pt x="15" y="31"/>
                  </a:cubicBezTo>
                  <a:cubicBezTo>
                    <a:pt x="15" y="33"/>
                    <a:pt x="15" y="34"/>
                    <a:pt x="15" y="35"/>
                  </a:cubicBezTo>
                  <a:cubicBezTo>
                    <a:pt x="15" y="38"/>
                    <a:pt x="15" y="40"/>
                    <a:pt x="15" y="43"/>
                  </a:cubicBezTo>
                  <a:cubicBezTo>
                    <a:pt x="14" y="49"/>
                    <a:pt x="14" y="54"/>
                    <a:pt x="13" y="60"/>
                  </a:cubicBezTo>
                  <a:cubicBezTo>
                    <a:pt x="13" y="60"/>
                    <a:pt x="14" y="61"/>
                    <a:pt x="14" y="61"/>
                  </a:cubicBezTo>
                  <a:cubicBezTo>
                    <a:pt x="15" y="61"/>
                    <a:pt x="15" y="60"/>
                    <a:pt x="15" y="60"/>
                  </a:cubicBezTo>
                  <a:cubicBezTo>
                    <a:pt x="15" y="54"/>
                    <a:pt x="16" y="49"/>
                    <a:pt x="16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9"/>
                    <a:pt x="16" y="40"/>
                    <a:pt x="16" y="41"/>
                  </a:cubicBezTo>
                  <a:cubicBezTo>
                    <a:pt x="16" y="46"/>
                    <a:pt x="16" y="51"/>
                    <a:pt x="16" y="57"/>
                  </a:cubicBezTo>
                  <a:cubicBezTo>
                    <a:pt x="16" y="67"/>
                    <a:pt x="16" y="77"/>
                    <a:pt x="16" y="87"/>
                  </a:cubicBezTo>
                  <a:cubicBezTo>
                    <a:pt x="16" y="98"/>
                    <a:pt x="16" y="109"/>
                    <a:pt x="15" y="120"/>
                  </a:cubicBezTo>
                  <a:cubicBezTo>
                    <a:pt x="15" y="125"/>
                    <a:pt x="15" y="131"/>
                    <a:pt x="15" y="137"/>
                  </a:cubicBezTo>
                  <a:cubicBezTo>
                    <a:pt x="15" y="138"/>
                    <a:pt x="15" y="140"/>
                    <a:pt x="15" y="141"/>
                  </a:cubicBezTo>
                  <a:cubicBezTo>
                    <a:pt x="15" y="145"/>
                    <a:pt x="15" y="148"/>
                    <a:pt x="15" y="152"/>
                  </a:cubicBezTo>
                  <a:cubicBezTo>
                    <a:pt x="15" y="156"/>
                    <a:pt x="15" y="161"/>
                    <a:pt x="16" y="165"/>
                  </a:cubicBezTo>
                  <a:cubicBezTo>
                    <a:pt x="16" y="169"/>
                    <a:pt x="16" y="172"/>
                    <a:pt x="16" y="176"/>
                  </a:cubicBezTo>
                  <a:cubicBezTo>
                    <a:pt x="16" y="178"/>
                    <a:pt x="16" y="179"/>
                    <a:pt x="16" y="181"/>
                  </a:cubicBezTo>
                  <a:cubicBezTo>
                    <a:pt x="16" y="186"/>
                    <a:pt x="17" y="191"/>
                    <a:pt x="17" y="196"/>
                  </a:cubicBezTo>
                  <a:cubicBezTo>
                    <a:pt x="17" y="202"/>
                    <a:pt x="17" y="207"/>
                    <a:pt x="18" y="212"/>
                  </a:cubicBezTo>
                  <a:cubicBezTo>
                    <a:pt x="18" y="215"/>
                    <a:pt x="18" y="219"/>
                    <a:pt x="18" y="222"/>
                  </a:cubicBezTo>
                  <a:cubicBezTo>
                    <a:pt x="18" y="222"/>
                    <a:pt x="18" y="223"/>
                    <a:pt x="18" y="224"/>
                  </a:cubicBezTo>
                  <a:cubicBezTo>
                    <a:pt x="18" y="226"/>
                    <a:pt x="18" y="228"/>
                    <a:pt x="18" y="230"/>
                  </a:cubicBezTo>
                  <a:cubicBezTo>
                    <a:pt x="18" y="230"/>
                    <a:pt x="18" y="231"/>
                    <a:pt x="18" y="231"/>
                  </a:cubicBezTo>
                  <a:cubicBezTo>
                    <a:pt x="17" y="232"/>
                    <a:pt x="17" y="232"/>
                    <a:pt x="16" y="232"/>
                  </a:cubicBezTo>
                  <a:cubicBezTo>
                    <a:pt x="11" y="232"/>
                    <a:pt x="7" y="233"/>
                    <a:pt x="3" y="234"/>
                  </a:cubicBezTo>
                  <a:cubicBezTo>
                    <a:pt x="1" y="234"/>
                    <a:pt x="0" y="236"/>
                    <a:pt x="0" y="238"/>
                  </a:cubicBezTo>
                  <a:cubicBezTo>
                    <a:pt x="1" y="239"/>
                    <a:pt x="1" y="239"/>
                    <a:pt x="2" y="240"/>
                  </a:cubicBezTo>
                  <a:close/>
                  <a:moveTo>
                    <a:pt x="39" y="80"/>
                  </a:moveTo>
                  <a:cubicBezTo>
                    <a:pt x="39" y="78"/>
                    <a:pt x="39" y="76"/>
                    <a:pt x="39" y="73"/>
                  </a:cubicBezTo>
                  <a:cubicBezTo>
                    <a:pt x="39" y="67"/>
                    <a:pt x="39" y="60"/>
                    <a:pt x="39" y="54"/>
                  </a:cubicBezTo>
                  <a:cubicBezTo>
                    <a:pt x="39" y="46"/>
                    <a:pt x="39" y="38"/>
                    <a:pt x="39" y="31"/>
                  </a:cubicBezTo>
                  <a:cubicBezTo>
                    <a:pt x="50" y="30"/>
                    <a:pt x="61" y="29"/>
                    <a:pt x="72" y="29"/>
                  </a:cubicBezTo>
                  <a:cubicBezTo>
                    <a:pt x="77" y="29"/>
                    <a:pt x="83" y="28"/>
                    <a:pt x="88" y="28"/>
                  </a:cubicBezTo>
                  <a:cubicBezTo>
                    <a:pt x="96" y="28"/>
                    <a:pt x="104" y="28"/>
                    <a:pt x="111" y="28"/>
                  </a:cubicBezTo>
                  <a:cubicBezTo>
                    <a:pt x="113" y="28"/>
                    <a:pt x="115" y="28"/>
                    <a:pt x="117" y="28"/>
                  </a:cubicBezTo>
                  <a:cubicBezTo>
                    <a:pt x="122" y="27"/>
                    <a:pt x="127" y="27"/>
                    <a:pt x="131" y="27"/>
                  </a:cubicBezTo>
                  <a:cubicBezTo>
                    <a:pt x="136" y="27"/>
                    <a:pt x="142" y="27"/>
                    <a:pt x="147" y="27"/>
                  </a:cubicBezTo>
                  <a:cubicBezTo>
                    <a:pt x="154" y="27"/>
                    <a:pt x="161" y="27"/>
                    <a:pt x="168" y="27"/>
                  </a:cubicBezTo>
                  <a:cubicBezTo>
                    <a:pt x="175" y="27"/>
                    <a:pt x="182" y="27"/>
                    <a:pt x="189" y="27"/>
                  </a:cubicBezTo>
                  <a:cubicBezTo>
                    <a:pt x="203" y="26"/>
                    <a:pt x="216" y="26"/>
                    <a:pt x="229" y="26"/>
                  </a:cubicBezTo>
                  <a:cubicBezTo>
                    <a:pt x="235" y="25"/>
                    <a:pt x="240" y="25"/>
                    <a:pt x="246" y="25"/>
                  </a:cubicBezTo>
                  <a:cubicBezTo>
                    <a:pt x="251" y="25"/>
                    <a:pt x="257" y="25"/>
                    <a:pt x="263" y="25"/>
                  </a:cubicBezTo>
                  <a:cubicBezTo>
                    <a:pt x="276" y="25"/>
                    <a:pt x="288" y="25"/>
                    <a:pt x="301" y="25"/>
                  </a:cubicBezTo>
                  <a:cubicBezTo>
                    <a:pt x="314" y="26"/>
                    <a:pt x="327" y="26"/>
                    <a:pt x="340" y="26"/>
                  </a:cubicBezTo>
                  <a:cubicBezTo>
                    <a:pt x="354" y="27"/>
                    <a:pt x="367" y="27"/>
                    <a:pt x="380" y="27"/>
                  </a:cubicBezTo>
                  <a:cubicBezTo>
                    <a:pt x="388" y="27"/>
                    <a:pt x="395" y="28"/>
                    <a:pt x="402" y="28"/>
                  </a:cubicBezTo>
                  <a:cubicBezTo>
                    <a:pt x="409" y="28"/>
                    <a:pt x="416" y="28"/>
                    <a:pt x="422" y="28"/>
                  </a:cubicBezTo>
                  <a:cubicBezTo>
                    <a:pt x="447" y="28"/>
                    <a:pt x="472" y="28"/>
                    <a:pt x="497" y="29"/>
                  </a:cubicBezTo>
                  <a:cubicBezTo>
                    <a:pt x="511" y="29"/>
                    <a:pt x="524" y="30"/>
                    <a:pt x="538" y="30"/>
                  </a:cubicBezTo>
                  <a:cubicBezTo>
                    <a:pt x="550" y="30"/>
                    <a:pt x="563" y="31"/>
                    <a:pt x="575" y="31"/>
                  </a:cubicBezTo>
                  <a:cubicBezTo>
                    <a:pt x="579" y="31"/>
                    <a:pt x="583" y="31"/>
                    <a:pt x="587" y="32"/>
                  </a:cubicBezTo>
                  <a:cubicBezTo>
                    <a:pt x="591" y="32"/>
                    <a:pt x="594" y="32"/>
                    <a:pt x="597" y="32"/>
                  </a:cubicBezTo>
                  <a:cubicBezTo>
                    <a:pt x="597" y="32"/>
                    <a:pt x="598" y="32"/>
                    <a:pt x="599" y="32"/>
                  </a:cubicBezTo>
                  <a:cubicBezTo>
                    <a:pt x="598" y="40"/>
                    <a:pt x="598" y="47"/>
                    <a:pt x="597" y="54"/>
                  </a:cubicBezTo>
                  <a:cubicBezTo>
                    <a:pt x="597" y="66"/>
                    <a:pt x="596" y="78"/>
                    <a:pt x="596" y="90"/>
                  </a:cubicBezTo>
                  <a:cubicBezTo>
                    <a:pt x="595" y="114"/>
                    <a:pt x="595" y="138"/>
                    <a:pt x="595" y="161"/>
                  </a:cubicBezTo>
                  <a:cubicBezTo>
                    <a:pt x="595" y="171"/>
                    <a:pt x="595" y="180"/>
                    <a:pt x="595" y="189"/>
                  </a:cubicBezTo>
                  <a:cubicBezTo>
                    <a:pt x="595" y="193"/>
                    <a:pt x="595" y="198"/>
                    <a:pt x="594" y="202"/>
                  </a:cubicBezTo>
                  <a:cubicBezTo>
                    <a:pt x="594" y="204"/>
                    <a:pt x="594" y="206"/>
                    <a:pt x="594" y="208"/>
                  </a:cubicBezTo>
                  <a:cubicBezTo>
                    <a:pt x="594" y="209"/>
                    <a:pt x="594" y="210"/>
                    <a:pt x="594" y="210"/>
                  </a:cubicBezTo>
                  <a:cubicBezTo>
                    <a:pt x="594" y="210"/>
                    <a:pt x="594" y="210"/>
                    <a:pt x="593" y="211"/>
                  </a:cubicBezTo>
                  <a:cubicBezTo>
                    <a:pt x="593" y="210"/>
                    <a:pt x="593" y="210"/>
                    <a:pt x="593" y="209"/>
                  </a:cubicBezTo>
                  <a:cubicBezTo>
                    <a:pt x="592" y="208"/>
                    <a:pt x="591" y="208"/>
                    <a:pt x="589" y="208"/>
                  </a:cubicBezTo>
                  <a:cubicBezTo>
                    <a:pt x="577" y="207"/>
                    <a:pt x="564" y="206"/>
                    <a:pt x="551" y="206"/>
                  </a:cubicBezTo>
                  <a:cubicBezTo>
                    <a:pt x="538" y="205"/>
                    <a:pt x="524" y="205"/>
                    <a:pt x="510" y="205"/>
                  </a:cubicBezTo>
                  <a:cubicBezTo>
                    <a:pt x="497" y="204"/>
                    <a:pt x="483" y="204"/>
                    <a:pt x="470" y="204"/>
                  </a:cubicBezTo>
                  <a:cubicBezTo>
                    <a:pt x="467" y="204"/>
                    <a:pt x="465" y="204"/>
                    <a:pt x="463" y="204"/>
                  </a:cubicBezTo>
                  <a:cubicBezTo>
                    <a:pt x="460" y="204"/>
                    <a:pt x="458" y="204"/>
                    <a:pt x="456" y="204"/>
                  </a:cubicBezTo>
                  <a:cubicBezTo>
                    <a:pt x="448" y="204"/>
                    <a:pt x="440" y="204"/>
                    <a:pt x="432" y="204"/>
                  </a:cubicBezTo>
                  <a:cubicBezTo>
                    <a:pt x="427" y="204"/>
                    <a:pt x="421" y="204"/>
                    <a:pt x="415" y="204"/>
                  </a:cubicBezTo>
                  <a:cubicBezTo>
                    <a:pt x="409" y="204"/>
                    <a:pt x="402" y="204"/>
                    <a:pt x="396" y="205"/>
                  </a:cubicBezTo>
                  <a:cubicBezTo>
                    <a:pt x="389" y="205"/>
                    <a:pt x="382" y="205"/>
                    <a:pt x="375" y="205"/>
                  </a:cubicBezTo>
                  <a:cubicBezTo>
                    <a:pt x="369" y="205"/>
                    <a:pt x="364" y="206"/>
                    <a:pt x="358" y="206"/>
                  </a:cubicBezTo>
                  <a:cubicBezTo>
                    <a:pt x="331" y="207"/>
                    <a:pt x="304" y="208"/>
                    <a:pt x="276" y="210"/>
                  </a:cubicBezTo>
                  <a:cubicBezTo>
                    <a:pt x="263" y="210"/>
                    <a:pt x="250" y="211"/>
                    <a:pt x="236" y="212"/>
                  </a:cubicBezTo>
                  <a:cubicBezTo>
                    <a:pt x="231" y="212"/>
                    <a:pt x="226" y="212"/>
                    <a:pt x="221" y="212"/>
                  </a:cubicBezTo>
                  <a:cubicBezTo>
                    <a:pt x="217" y="213"/>
                    <a:pt x="212" y="213"/>
                    <a:pt x="208" y="213"/>
                  </a:cubicBezTo>
                  <a:cubicBezTo>
                    <a:pt x="206" y="213"/>
                    <a:pt x="203" y="213"/>
                    <a:pt x="201" y="213"/>
                  </a:cubicBezTo>
                  <a:cubicBezTo>
                    <a:pt x="194" y="214"/>
                    <a:pt x="187" y="214"/>
                    <a:pt x="179" y="215"/>
                  </a:cubicBezTo>
                  <a:cubicBezTo>
                    <a:pt x="177" y="215"/>
                    <a:pt x="175" y="215"/>
                    <a:pt x="173" y="215"/>
                  </a:cubicBezTo>
                  <a:cubicBezTo>
                    <a:pt x="170" y="216"/>
                    <a:pt x="167" y="216"/>
                    <a:pt x="164" y="216"/>
                  </a:cubicBezTo>
                  <a:cubicBezTo>
                    <a:pt x="160" y="216"/>
                    <a:pt x="155" y="217"/>
                    <a:pt x="150" y="217"/>
                  </a:cubicBezTo>
                  <a:cubicBezTo>
                    <a:pt x="148" y="218"/>
                    <a:pt x="146" y="218"/>
                    <a:pt x="144" y="218"/>
                  </a:cubicBezTo>
                  <a:cubicBezTo>
                    <a:pt x="136" y="219"/>
                    <a:pt x="129" y="220"/>
                    <a:pt x="121" y="221"/>
                  </a:cubicBezTo>
                  <a:cubicBezTo>
                    <a:pt x="116" y="221"/>
                    <a:pt x="110" y="222"/>
                    <a:pt x="104" y="223"/>
                  </a:cubicBezTo>
                  <a:cubicBezTo>
                    <a:pt x="101" y="223"/>
                    <a:pt x="98" y="224"/>
                    <a:pt x="95" y="224"/>
                  </a:cubicBezTo>
                  <a:cubicBezTo>
                    <a:pt x="92" y="224"/>
                    <a:pt x="89" y="224"/>
                    <a:pt x="87" y="225"/>
                  </a:cubicBezTo>
                  <a:cubicBezTo>
                    <a:pt x="81" y="225"/>
                    <a:pt x="75" y="226"/>
                    <a:pt x="69" y="226"/>
                  </a:cubicBezTo>
                  <a:cubicBezTo>
                    <a:pt x="62" y="227"/>
                    <a:pt x="54" y="227"/>
                    <a:pt x="46" y="228"/>
                  </a:cubicBezTo>
                  <a:cubicBezTo>
                    <a:pt x="46" y="225"/>
                    <a:pt x="45" y="222"/>
                    <a:pt x="45" y="219"/>
                  </a:cubicBezTo>
                  <a:cubicBezTo>
                    <a:pt x="45" y="216"/>
                    <a:pt x="44" y="213"/>
                    <a:pt x="44" y="210"/>
                  </a:cubicBezTo>
                  <a:cubicBezTo>
                    <a:pt x="44" y="207"/>
                    <a:pt x="43" y="204"/>
                    <a:pt x="43" y="201"/>
                  </a:cubicBezTo>
                  <a:cubicBezTo>
                    <a:pt x="43" y="197"/>
                    <a:pt x="43" y="193"/>
                    <a:pt x="42" y="189"/>
                  </a:cubicBezTo>
                  <a:cubicBezTo>
                    <a:pt x="42" y="189"/>
                    <a:pt x="42" y="188"/>
                    <a:pt x="42" y="187"/>
                  </a:cubicBezTo>
                  <a:cubicBezTo>
                    <a:pt x="42" y="184"/>
                    <a:pt x="42" y="182"/>
                    <a:pt x="42" y="180"/>
                  </a:cubicBezTo>
                  <a:cubicBezTo>
                    <a:pt x="42" y="177"/>
                    <a:pt x="42" y="174"/>
                    <a:pt x="42" y="172"/>
                  </a:cubicBezTo>
                  <a:cubicBezTo>
                    <a:pt x="41" y="165"/>
                    <a:pt x="41" y="158"/>
                    <a:pt x="41" y="151"/>
                  </a:cubicBezTo>
                  <a:cubicBezTo>
                    <a:pt x="41" y="138"/>
                    <a:pt x="40" y="125"/>
                    <a:pt x="40" y="112"/>
                  </a:cubicBezTo>
                  <a:cubicBezTo>
                    <a:pt x="40" y="105"/>
                    <a:pt x="39" y="99"/>
                    <a:pt x="39" y="92"/>
                  </a:cubicBezTo>
                  <a:cubicBezTo>
                    <a:pt x="39" y="88"/>
                    <a:pt x="39" y="84"/>
                    <a:pt x="39" y="80"/>
                  </a:cubicBezTo>
                  <a:close/>
                  <a:moveTo>
                    <a:pt x="34" y="236"/>
                  </a:moveTo>
                  <a:cubicBezTo>
                    <a:pt x="37" y="236"/>
                    <a:pt x="39" y="235"/>
                    <a:pt x="42" y="235"/>
                  </a:cubicBezTo>
                  <a:cubicBezTo>
                    <a:pt x="44" y="235"/>
                    <a:pt x="47" y="235"/>
                    <a:pt x="49" y="235"/>
                  </a:cubicBezTo>
                  <a:cubicBezTo>
                    <a:pt x="63" y="234"/>
                    <a:pt x="78" y="233"/>
                    <a:pt x="92" y="231"/>
                  </a:cubicBezTo>
                  <a:cubicBezTo>
                    <a:pt x="98" y="231"/>
                    <a:pt x="104" y="230"/>
                    <a:pt x="110" y="229"/>
                  </a:cubicBezTo>
                  <a:cubicBezTo>
                    <a:pt x="116" y="229"/>
                    <a:pt x="121" y="228"/>
                    <a:pt x="127" y="228"/>
                  </a:cubicBezTo>
                  <a:cubicBezTo>
                    <a:pt x="131" y="227"/>
                    <a:pt x="136" y="227"/>
                    <a:pt x="140" y="226"/>
                  </a:cubicBezTo>
                  <a:cubicBezTo>
                    <a:pt x="142" y="226"/>
                    <a:pt x="143" y="226"/>
                    <a:pt x="145" y="226"/>
                  </a:cubicBezTo>
                  <a:cubicBezTo>
                    <a:pt x="153" y="225"/>
                    <a:pt x="161" y="224"/>
                    <a:pt x="169" y="224"/>
                  </a:cubicBezTo>
                  <a:cubicBezTo>
                    <a:pt x="175" y="223"/>
                    <a:pt x="180" y="223"/>
                    <a:pt x="185" y="223"/>
                  </a:cubicBezTo>
                  <a:cubicBezTo>
                    <a:pt x="191" y="222"/>
                    <a:pt x="197" y="222"/>
                    <a:pt x="203" y="222"/>
                  </a:cubicBezTo>
                  <a:cubicBezTo>
                    <a:pt x="215" y="221"/>
                    <a:pt x="228" y="221"/>
                    <a:pt x="240" y="220"/>
                  </a:cubicBezTo>
                  <a:cubicBezTo>
                    <a:pt x="253" y="220"/>
                    <a:pt x="266" y="219"/>
                    <a:pt x="279" y="219"/>
                  </a:cubicBezTo>
                  <a:cubicBezTo>
                    <a:pt x="292" y="218"/>
                    <a:pt x="306" y="218"/>
                    <a:pt x="319" y="217"/>
                  </a:cubicBezTo>
                  <a:cubicBezTo>
                    <a:pt x="327" y="217"/>
                    <a:pt x="335" y="216"/>
                    <a:pt x="343" y="216"/>
                  </a:cubicBezTo>
                  <a:cubicBezTo>
                    <a:pt x="348" y="216"/>
                    <a:pt x="353" y="216"/>
                    <a:pt x="359" y="216"/>
                  </a:cubicBezTo>
                  <a:cubicBezTo>
                    <a:pt x="366" y="215"/>
                    <a:pt x="374" y="215"/>
                    <a:pt x="382" y="215"/>
                  </a:cubicBezTo>
                  <a:cubicBezTo>
                    <a:pt x="387" y="215"/>
                    <a:pt x="392" y="215"/>
                    <a:pt x="397" y="215"/>
                  </a:cubicBezTo>
                  <a:cubicBezTo>
                    <a:pt x="405" y="215"/>
                    <a:pt x="413" y="214"/>
                    <a:pt x="421" y="214"/>
                  </a:cubicBezTo>
                  <a:cubicBezTo>
                    <a:pt x="426" y="214"/>
                    <a:pt x="431" y="214"/>
                    <a:pt x="435" y="214"/>
                  </a:cubicBezTo>
                  <a:cubicBezTo>
                    <a:pt x="438" y="214"/>
                    <a:pt x="441" y="214"/>
                    <a:pt x="444" y="214"/>
                  </a:cubicBezTo>
                  <a:cubicBezTo>
                    <a:pt x="454" y="214"/>
                    <a:pt x="464" y="214"/>
                    <a:pt x="474" y="214"/>
                  </a:cubicBezTo>
                  <a:cubicBezTo>
                    <a:pt x="483" y="214"/>
                    <a:pt x="491" y="215"/>
                    <a:pt x="499" y="215"/>
                  </a:cubicBezTo>
                  <a:cubicBezTo>
                    <a:pt x="505" y="215"/>
                    <a:pt x="511" y="215"/>
                    <a:pt x="517" y="215"/>
                  </a:cubicBezTo>
                  <a:cubicBezTo>
                    <a:pt x="529" y="216"/>
                    <a:pt x="541" y="216"/>
                    <a:pt x="553" y="216"/>
                  </a:cubicBezTo>
                  <a:cubicBezTo>
                    <a:pt x="557" y="217"/>
                    <a:pt x="560" y="217"/>
                    <a:pt x="564" y="217"/>
                  </a:cubicBezTo>
                  <a:cubicBezTo>
                    <a:pt x="561" y="217"/>
                    <a:pt x="559" y="217"/>
                    <a:pt x="557" y="217"/>
                  </a:cubicBezTo>
                  <a:cubicBezTo>
                    <a:pt x="557" y="217"/>
                    <a:pt x="557" y="218"/>
                    <a:pt x="556" y="218"/>
                  </a:cubicBezTo>
                  <a:cubicBezTo>
                    <a:pt x="556" y="218"/>
                    <a:pt x="556" y="218"/>
                    <a:pt x="556" y="218"/>
                  </a:cubicBezTo>
                  <a:cubicBezTo>
                    <a:pt x="554" y="218"/>
                    <a:pt x="553" y="218"/>
                    <a:pt x="551" y="218"/>
                  </a:cubicBezTo>
                  <a:cubicBezTo>
                    <a:pt x="545" y="218"/>
                    <a:pt x="538" y="218"/>
                    <a:pt x="532" y="219"/>
                  </a:cubicBezTo>
                  <a:cubicBezTo>
                    <a:pt x="526" y="219"/>
                    <a:pt x="520" y="220"/>
                    <a:pt x="514" y="220"/>
                  </a:cubicBezTo>
                  <a:cubicBezTo>
                    <a:pt x="509" y="220"/>
                    <a:pt x="504" y="221"/>
                    <a:pt x="499" y="221"/>
                  </a:cubicBezTo>
                  <a:cubicBezTo>
                    <a:pt x="496" y="222"/>
                    <a:pt x="494" y="222"/>
                    <a:pt x="491" y="222"/>
                  </a:cubicBezTo>
                  <a:cubicBezTo>
                    <a:pt x="488" y="223"/>
                    <a:pt x="486" y="223"/>
                    <a:pt x="484" y="223"/>
                  </a:cubicBezTo>
                  <a:cubicBezTo>
                    <a:pt x="478" y="224"/>
                    <a:pt x="472" y="225"/>
                    <a:pt x="467" y="226"/>
                  </a:cubicBezTo>
                  <a:cubicBezTo>
                    <a:pt x="462" y="227"/>
                    <a:pt x="458" y="228"/>
                    <a:pt x="453" y="228"/>
                  </a:cubicBezTo>
                  <a:cubicBezTo>
                    <a:pt x="440" y="230"/>
                    <a:pt x="428" y="231"/>
                    <a:pt x="415" y="232"/>
                  </a:cubicBezTo>
                  <a:cubicBezTo>
                    <a:pt x="403" y="233"/>
                    <a:pt x="391" y="234"/>
                    <a:pt x="378" y="235"/>
                  </a:cubicBezTo>
                  <a:cubicBezTo>
                    <a:pt x="376" y="235"/>
                    <a:pt x="373" y="235"/>
                    <a:pt x="371" y="235"/>
                  </a:cubicBezTo>
                  <a:cubicBezTo>
                    <a:pt x="367" y="235"/>
                    <a:pt x="362" y="235"/>
                    <a:pt x="358" y="235"/>
                  </a:cubicBezTo>
                  <a:cubicBezTo>
                    <a:pt x="352" y="235"/>
                    <a:pt x="346" y="235"/>
                    <a:pt x="340" y="236"/>
                  </a:cubicBezTo>
                  <a:cubicBezTo>
                    <a:pt x="329" y="236"/>
                    <a:pt x="318" y="236"/>
                    <a:pt x="306" y="236"/>
                  </a:cubicBezTo>
                  <a:cubicBezTo>
                    <a:pt x="280" y="236"/>
                    <a:pt x="254" y="236"/>
                    <a:pt x="228" y="237"/>
                  </a:cubicBezTo>
                  <a:cubicBezTo>
                    <a:pt x="216" y="237"/>
                    <a:pt x="204" y="237"/>
                    <a:pt x="192" y="237"/>
                  </a:cubicBezTo>
                  <a:cubicBezTo>
                    <a:pt x="186" y="238"/>
                    <a:pt x="180" y="238"/>
                    <a:pt x="174" y="238"/>
                  </a:cubicBezTo>
                  <a:cubicBezTo>
                    <a:pt x="166" y="238"/>
                    <a:pt x="158" y="239"/>
                    <a:pt x="151" y="239"/>
                  </a:cubicBezTo>
                  <a:cubicBezTo>
                    <a:pt x="138" y="240"/>
                    <a:pt x="125" y="241"/>
                    <a:pt x="112" y="242"/>
                  </a:cubicBezTo>
                  <a:cubicBezTo>
                    <a:pt x="99" y="243"/>
                    <a:pt x="87" y="245"/>
                    <a:pt x="74" y="246"/>
                  </a:cubicBezTo>
                  <a:cubicBezTo>
                    <a:pt x="68" y="247"/>
                    <a:pt x="61" y="247"/>
                    <a:pt x="55" y="248"/>
                  </a:cubicBezTo>
                  <a:cubicBezTo>
                    <a:pt x="45" y="249"/>
                    <a:pt x="35" y="249"/>
                    <a:pt x="25" y="250"/>
                  </a:cubicBezTo>
                  <a:cubicBezTo>
                    <a:pt x="25" y="246"/>
                    <a:pt x="25" y="242"/>
                    <a:pt x="25" y="237"/>
                  </a:cubicBezTo>
                  <a:cubicBezTo>
                    <a:pt x="28" y="237"/>
                    <a:pt x="31" y="236"/>
                    <a:pt x="34" y="236"/>
                  </a:cubicBezTo>
                  <a:close/>
                </a:path>
              </a:pathLst>
            </a:custGeom>
            <a:solidFill>
              <a:srgbClr val="132F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970819" y="4107890"/>
              <a:ext cx="3312382" cy="962022"/>
              <a:chOff x="7325360" y="2195385"/>
              <a:chExt cx="3312382" cy="962022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7325360" y="2548009"/>
                <a:ext cx="3312382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325360" y="2195385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Title text added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238413" y="1917702"/>
            <a:ext cx="5715174" cy="2438398"/>
            <a:chOff x="2872" y="1747"/>
            <a:chExt cx="1936" cy="826"/>
          </a:xfrm>
          <a:solidFill>
            <a:srgbClr val="132F95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694" y="1747"/>
              <a:ext cx="386" cy="603"/>
            </a:xfrm>
            <a:custGeom>
              <a:avLst/>
              <a:gdLst>
                <a:gd name="T0" fmla="*/ 77 w 144"/>
                <a:gd name="T1" fmla="*/ 220 h 224"/>
                <a:gd name="T2" fmla="*/ 102 w 144"/>
                <a:gd name="T3" fmla="*/ 174 h 224"/>
                <a:gd name="T4" fmla="*/ 117 w 144"/>
                <a:gd name="T5" fmla="*/ 142 h 224"/>
                <a:gd name="T6" fmla="*/ 130 w 144"/>
                <a:gd name="T7" fmla="*/ 110 h 224"/>
                <a:gd name="T8" fmla="*/ 142 w 144"/>
                <a:gd name="T9" fmla="*/ 65 h 224"/>
                <a:gd name="T10" fmla="*/ 143 w 144"/>
                <a:gd name="T11" fmla="*/ 34 h 224"/>
                <a:gd name="T12" fmla="*/ 134 w 144"/>
                <a:gd name="T13" fmla="*/ 14 h 224"/>
                <a:gd name="T14" fmla="*/ 123 w 144"/>
                <a:gd name="T15" fmla="*/ 6 h 224"/>
                <a:gd name="T16" fmla="*/ 102 w 144"/>
                <a:gd name="T17" fmla="*/ 1 h 224"/>
                <a:gd name="T18" fmla="*/ 86 w 144"/>
                <a:gd name="T19" fmla="*/ 1 h 224"/>
                <a:gd name="T20" fmla="*/ 28 w 144"/>
                <a:gd name="T21" fmla="*/ 17 h 224"/>
                <a:gd name="T22" fmla="*/ 7 w 144"/>
                <a:gd name="T23" fmla="*/ 37 h 224"/>
                <a:gd name="T24" fmla="*/ 2 w 144"/>
                <a:gd name="T25" fmla="*/ 81 h 224"/>
                <a:gd name="T26" fmla="*/ 14 w 144"/>
                <a:gd name="T27" fmla="*/ 126 h 224"/>
                <a:gd name="T28" fmla="*/ 39 w 144"/>
                <a:gd name="T29" fmla="*/ 182 h 224"/>
                <a:gd name="T30" fmla="*/ 58 w 144"/>
                <a:gd name="T31" fmla="*/ 210 h 224"/>
                <a:gd name="T32" fmla="*/ 65 w 144"/>
                <a:gd name="T33" fmla="*/ 213 h 224"/>
                <a:gd name="T34" fmla="*/ 64 w 144"/>
                <a:gd name="T35" fmla="*/ 197 h 224"/>
                <a:gd name="T36" fmla="*/ 50 w 144"/>
                <a:gd name="T37" fmla="*/ 176 h 224"/>
                <a:gd name="T38" fmla="*/ 23 w 144"/>
                <a:gd name="T39" fmla="*/ 112 h 224"/>
                <a:gd name="T40" fmla="*/ 14 w 144"/>
                <a:gd name="T41" fmla="*/ 65 h 224"/>
                <a:gd name="T42" fmla="*/ 16 w 144"/>
                <a:gd name="T43" fmla="*/ 48 h 224"/>
                <a:gd name="T44" fmla="*/ 28 w 144"/>
                <a:gd name="T45" fmla="*/ 34 h 224"/>
                <a:gd name="T46" fmla="*/ 60 w 144"/>
                <a:gd name="T47" fmla="*/ 19 h 224"/>
                <a:gd name="T48" fmla="*/ 92 w 144"/>
                <a:gd name="T49" fmla="*/ 14 h 224"/>
                <a:gd name="T50" fmla="*/ 116 w 144"/>
                <a:gd name="T51" fmla="*/ 17 h 224"/>
                <a:gd name="T52" fmla="*/ 125 w 144"/>
                <a:gd name="T53" fmla="*/ 24 h 224"/>
                <a:gd name="T54" fmla="*/ 131 w 144"/>
                <a:gd name="T55" fmla="*/ 41 h 224"/>
                <a:gd name="T56" fmla="*/ 123 w 144"/>
                <a:gd name="T57" fmla="*/ 93 h 224"/>
                <a:gd name="T58" fmla="*/ 102 w 144"/>
                <a:gd name="T59" fmla="*/ 144 h 224"/>
                <a:gd name="T60" fmla="*/ 94 w 144"/>
                <a:gd name="T61" fmla="*/ 162 h 224"/>
                <a:gd name="T62" fmla="*/ 84 w 144"/>
                <a:gd name="T63" fmla="*/ 181 h 224"/>
                <a:gd name="T64" fmla="*/ 69 w 144"/>
                <a:gd name="T65" fmla="*/ 206 h 224"/>
                <a:gd name="T66" fmla="*/ 64 w 144"/>
                <a:gd name="T67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224">
                  <a:moveTo>
                    <a:pt x="68" y="222"/>
                  </a:moveTo>
                  <a:cubicBezTo>
                    <a:pt x="71" y="224"/>
                    <a:pt x="76" y="223"/>
                    <a:pt x="77" y="220"/>
                  </a:cubicBezTo>
                  <a:cubicBezTo>
                    <a:pt x="85" y="207"/>
                    <a:pt x="92" y="193"/>
                    <a:pt x="99" y="180"/>
                  </a:cubicBezTo>
                  <a:cubicBezTo>
                    <a:pt x="100" y="178"/>
                    <a:pt x="101" y="176"/>
                    <a:pt x="102" y="174"/>
                  </a:cubicBezTo>
                  <a:cubicBezTo>
                    <a:pt x="105" y="169"/>
                    <a:pt x="107" y="165"/>
                    <a:pt x="109" y="160"/>
                  </a:cubicBezTo>
                  <a:cubicBezTo>
                    <a:pt x="112" y="154"/>
                    <a:pt x="115" y="148"/>
                    <a:pt x="117" y="142"/>
                  </a:cubicBezTo>
                  <a:cubicBezTo>
                    <a:pt x="119" y="138"/>
                    <a:pt x="121" y="134"/>
                    <a:pt x="123" y="130"/>
                  </a:cubicBezTo>
                  <a:cubicBezTo>
                    <a:pt x="125" y="124"/>
                    <a:pt x="128" y="117"/>
                    <a:pt x="130" y="110"/>
                  </a:cubicBezTo>
                  <a:cubicBezTo>
                    <a:pt x="134" y="100"/>
                    <a:pt x="137" y="90"/>
                    <a:pt x="139" y="80"/>
                  </a:cubicBezTo>
                  <a:cubicBezTo>
                    <a:pt x="141" y="75"/>
                    <a:pt x="142" y="70"/>
                    <a:pt x="142" y="65"/>
                  </a:cubicBezTo>
                  <a:cubicBezTo>
                    <a:pt x="143" y="60"/>
                    <a:pt x="144" y="54"/>
                    <a:pt x="144" y="48"/>
                  </a:cubicBezTo>
                  <a:cubicBezTo>
                    <a:pt x="144" y="43"/>
                    <a:pt x="144" y="39"/>
                    <a:pt x="143" y="34"/>
                  </a:cubicBezTo>
                  <a:cubicBezTo>
                    <a:pt x="142" y="29"/>
                    <a:pt x="140" y="24"/>
                    <a:pt x="138" y="20"/>
                  </a:cubicBezTo>
                  <a:cubicBezTo>
                    <a:pt x="137" y="18"/>
                    <a:pt x="135" y="16"/>
                    <a:pt x="134" y="14"/>
                  </a:cubicBezTo>
                  <a:cubicBezTo>
                    <a:pt x="132" y="12"/>
                    <a:pt x="131" y="11"/>
                    <a:pt x="129" y="10"/>
                  </a:cubicBezTo>
                  <a:cubicBezTo>
                    <a:pt x="127" y="8"/>
                    <a:pt x="125" y="7"/>
                    <a:pt x="123" y="6"/>
                  </a:cubicBezTo>
                  <a:cubicBezTo>
                    <a:pt x="121" y="4"/>
                    <a:pt x="118" y="3"/>
                    <a:pt x="116" y="3"/>
                  </a:cubicBezTo>
                  <a:cubicBezTo>
                    <a:pt x="111" y="1"/>
                    <a:pt x="106" y="1"/>
                    <a:pt x="102" y="1"/>
                  </a:cubicBezTo>
                  <a:cubicBezTo>
                    <a:pt x="100" y="0"/>
                    <a:pt x="99" y="0"/>
                    <a:pt x="97" y="0"/>
                  </a:cubicBezTo>
                  <a:cubicBezTo>
                    <a:pt x="94" y="0"/>
                    <a:pt x="90" y="1"/>
                    <a:pt x="86" y="1"/>
                  </a:cubicBezTo>
                  <a:cubicBezTo>
                    <a:pt x="76" y="2"/>
                    <a:pt x="66" y="4"/>
                    <a:pt x="56" y="6"/>
                  </a:cubicBezTo>
                  <a:cubicBezTo>
                    <a:pt x="46" y="9"/>
                    <a:pt x="37" y="13"/>
                    <a:pt x="28" y="17"/>
                  </a:cubicBezTo>
                  <a:cubicBezTo>
                    <a:pt x="24" y="20"/>
                    <a:pt x="20" y="23"/>
                    <a:pt x="16" y="26"/>
                  </a:cubicBezTo>
                  <a:cubicBezTo>
                    <a:pt x="13" y="29"/>
                    <a:pt x="9" y="33"/>
                    <a:pt x="7" y="37"/>
                  </a:cubicBezTo>
                  <a:cubicBezTo>
                    <a:pt x="2" y="46"/>
                    <a:pt x="0" y="56"/>
                    <a:pt x="1" y="65"/>
                  </a:cubicBezTo>
                  <a:cubicBezTo>
                    <a:pt x="1" y="70"/>
                    <a:pt x="1" y="75"/>
                    <a:pt x="2" y="81"/>
                  </a:cubicBezTo>
                  <a:cubicBezTo>
                    <a:pt x="3" y="86"/>
                    <a:pt x="4" y="91"/>
                    <a:pt x="5" y="96"/>
                  </a:cubicBezTo>
                  <a:cubicBezTo>
                    <a:pt x="8" y="106"/>
                    <a:pt x="11" y="116"/>
                    <a:pt x="14" y="126"/>
                  </a:cubicBezTo>
                  <a:cubicBezTo>
                    <a:pt x="17" y="136"/>
                    <a:pt x="21" y="145"/>
                    <a:pt x="25" y="155"/>
                  </a:cubicBezTo>
                  <a:cubicBezTo>
                    <a:pt x="29" y="164"/>
                    <a:pt x="34" y="173"/>
                    <a:pt x="39" y="182"/>
                  </a:cubicBezTo>
                  <a:cubicBezTo>
                    <a:pt x="44" y="191"/>
                    <a:pt x="50" y="199"/>
                    <a:pt x="56" y="207"/>
                  </a:cubicBezTo>
                  <a:cubicBezTo>
                    <a:pt x="56" y="208"/>
                    <a:pt x="57" y="209"/>
                    <a:pt x="58" y="210"/>
                  </a:cubicBezTo>
                  <a:cubicBezTo>
                    <a:pt x="59" y="212"/>
                    <a:pt x="60" y="213"/>
                    <a:pt x="62" y="213"/>
                  </a:cubicBezTo>
                  <a:cubicBezTo>
                    <a:pt x="63" y="213"/>
                    <a:pt x="64" y="213"/>
                    <a:pt x="65" y="213"/>
                  </a:cubicBezTo>
                  <a:cubicBezTo>
                    <a:pt x="64" y="216"/>
                    <a:pt x="65" y="220"/>
                    <a:pt x="68" y="222"/>
                  </a:cubicBezTo>
                  <a:close/>
                  <a:moveTo>
                    <a:pt x="64" y="197"/>
                  </a:moveTo>
                  <a:cubicBezTo>
                    <a:pt x="62" y="195"/>
                    <a:pt x="60" y="193"/>
                    <a:pt x="59" y="190"/>
                  </a:cubicBezTo>
                  <a:cubicBezTo>
                    <a:pt x="56" y="186"/>
                    <a:pt x="53" y="181"/>
                    <a:pt x="50" y="176"/>
                  </a:cubicBezTo>
                  <a:cubicBezTo>
                    <a:pt x="44" y="166"/>
                    <a:pt x="39" y="157"/>
                    <a:pt x="35" y="146"/>
                  </a:cubicBezTo>
                  <a:cubicBezTo>
                    <a:pt x="30" y="135"/>
                    <a:pt x="26" y="124"/>
                    <a:pt x="23" y="112"/>
                  </a:cubicBezTo>
                  <a:cubicBezTo>
                    <a:pt x="19" y="100"/>
                    <a:pt x="16" y="88"/>
                    <a:pt x="14" y="75"/>
                  </a:cubicBezTo>
                  <a:cubicBezTo>
                    <a:pt x="14" y="72"/>
                    <a:pt x="14" y="69"/>
                    <a:pt x="14" y="65"/>
                  </a:cubicBezTo>
                  <a:cubicBezTo>
                    <a:pt x="13" y="62"/>
                    <a:pt x="14" y="59"/>
                    <a:pt x="14" y="56"/>
                  </a:cubicBezTo>
                  <a:cubicBezTo>
                    <a:pt x="14" y="53"/>
                    <a:pt x="15" y="51"/>
                    <a:pt x="16" y="48"/>
                  </a:cubicBezTo>
                  <a:cubicBezTo>
                    <a:pt x="17" y="45"/>
                    <a:pt x="19" y="43"/>
                    <a:pt x="20" y="41"/>
                  </a:cubicBezTo>
                  <a:cubicBezTo>
                    <a:pt x="23" y="38"/>
                    <a:pt x="25" y="36"/>
                    <a:pt x="28" y="34"/>
                  </a:cubicBezTo>
                  <a:cubicBezTo>
                    <a:pt x="33" y="30"/>
                    <a:pt x="38" y="27"/>
                    <a:pt x="44" y="24"/>
                  </a:cubicBezTo>
                  <a:cubicBezTo>
                    <a:pt x="49" y="22"/>
                    <a:pt x="55" y="21"/>
                    <a:pt x="60" y="19"/>
                  </a:cubicBezTo>
                  <a:cubicBezTo>
                    <a:pt x="66" y="18"/>
                    <a:pt x="72" y="16"/>
                    <a:pt x="79" y="16"/>
                  </a:cubicBezTo>
                  <a:cubicBezTo>
                    <a:pt x="83" y="15"/>
                    <a:pt x="88" y="15"/>
                    <a:pt x="92" y="14"/>
                  </a:cubicBezTo>
                  <a:cubicBezTo>
                    <a:pt x="97" y="14"/>
                    <a:pt x="101" y="14"/>
                    <a:pt x="105" y="15"/>
                  </a:cubicBezTo>
                  <a:cubicBezTo>
                    <a:pt x="109" y="15"/>
                    <a:pt x="113" y="16"/>
                    <a:pt x="116" y="17"/>
                  </a:cubicBezTo>
                  <a:cubicBezTo>
                    <a:pt x="118" y="18"/>
                    <a:pt x="119" y="19"/>
                    <a:pt x="120" y="20"/>
                  </a:cubicBezTo>
                  <a:cubicBezTo>
                    <a:pt x="122" y="21"/>
                    <a:pt x="124" y="23"/>
                    <a:pt x="125" y="24"/>
                  </a:cubicBezTo>
                  <a:cubicBezTo>
                    <a:pt x="126" y="26"/>
                    <a:pt x="127" y="28"/>
                    <a:pt x="128" y="29"/>
                  </a:cubicBezTo>
                  <a:cubicBezTo>
                    <a:pt x="129" y="33"/>
                    <a:pt x="130" y="37"/>
                    <a:pt x="131" y="41"/>
                  </a:cubicBezTo>
                  <a:cubicBezTo>
                    <a:pt x="131" y="48"/>
                    <a:pt x="131" y="55"/>
                    <a:pt x="130" y="62"/>
                  </a:cubicBezTo>
                  <a:cubicBezTo>
                    <a:pt x="128" y="73"/>
                    <a:pt x="126" y="83"/>
                    <a:pt x="123" y="93"/>
                  </a:cubicBezTo>
                  <a:cubicBezTo>
                    <a:pt x="120" y="103"/>
                    <a:pt x="116" y="113"/>
                    <a:pt x="112" y="123"/>
                  </a:cubicBezTo>
                  <a:cubicBezTo>
                    <a:pt x="109" y="130"/>
                    <a:pt x="106" y="137"/>
                    <a:pt x="102" y="144"/>
                  </a:cubicBezTo>
                  <a:cubicBezTo>
                    <a:pt x="102" y="147"/>
                    <a:pt x="101" y="149"/>
                    <a:pt x="100" y="151"/>
                  </a:cubicBezTo>
                  <a:cubicBezTo>
                    <a:pt x="98" y="154"/>
                    <a:pt x="96" y="158"/>
                    <a:pt x="94" y="162"/>
                  </a:cubicBezTo>
                  <a:cubicBezTo>
                    <a:pt x="92" y="165"/>
                    <a:pt x="90" y="169"/>
                    <a:pt x="89" y="172"/>
                  </a:cubicBezTo>
                  <a:cubicBezTo>
                    <a:pt x="87" y="175"/>
                    <a:pt x="85" y="178"/>
                    <a:pt x="84" y="181"/>
                  </a:cubicBezTo>
                  <a:cubicBezTo>
                    <a:pt x="81" y="187"/>
                    <a:pt x="77" y="193"/>
                    <a:pt x="74" y="199"/>
                  </a:cubicBezTo>
                  <a:cubicBezTo>
                    <a:pt x="72" y="201"/>
                    <a:pt x="71" y="204"/>
                    <a:pt x="69" y="206"/>
                  </a:cubicBezTo>
                  <a:cubicBezTo>
                    <a:pt x="69" y="205"/>
                    <a:pt x="69" y="204"/>
                    <a:pt x="69" y="204"/>
                  </a:cubicBezTo>
                  <a:cubicBezTo>
                    <a:pt x="67" y="202"/>
                    <a:pt x="65" y="199"/>
                    <a:pt x="6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769" y="1854"/>
              <a:ext cx="217" cy="216"/>
            </a:xfrm>
            <a:custGeom>
              <a:avLst/>
              <a:gdLst>
                <a:gd name="T0" fmla="*/ 54 w 81"/>
                <a:gd name="T1" fmla="*/ 78 h 80"/>
                <a:gd name="T2" fmla="*/ 73 w 81"/>
                <a:gd name="T3" fmla="*/ 63 h 80"/>
                <a:gd name="T4" fmla="*/ 77 w 81"/>
                <a:gd name="T5" fmla="*/ 56 h 80"/>
                <a:gd name="T6" fmla="*/ 81 w 81"/>
                <a:gd name="T7" fmla="*/ 40 h 80"/>
                <a:gd name="T8" fmla="*/ 80 w 81"/>
                <a:gd name="T9" fmla="*/ 27 h 80"/>
                <a:gd name="T10" fmla="*/ 71 w 81"/>
                <a:gd name="T11" fmla="*/ 14 h 80"/>
                <a:gd name="T12" fmla="*/ 62 w 81"/>
                <a:gd name="T13" fmla="*/ 4 h 80"/>
                <a:gd name="T14" fmla="*/ 60 w 81"/>
                <a:gd name="T15" fmla="*/ 2 h 80"/>
                <a:gd name="T16" fmla="*/ 52 w 81"/>
                <a:gd name="T17" fmla="*/ 0 h 80"/>
                <a:gd name="T18" fmla="*/ 42 w 81"/>
                <a:gd name="T19" fmla="*/ 1 h 80"/>
                <a:gd name="T20" fmla="*/ 19 w 81"/>
                <a:gd name="T21" fmla="*/ 10 h 80"/>
                <a:gd name="T22" fmla="*/ 8 w 81"/>
                <a:gd name="T23" fmla="*/ 19 h 80"/>
                <a:gd name="T24" fmla="*/ 1 w 81"/>
                <a:gd name="T25" fmla="*/ 33 h 80"/>
                <a:gd name="T26" fmla="*/ 0 w 81"/>
                <a:gd name="T27" fmla="*/ 42 h 80"/>
                <a:gd name="T28" fmla="*/ 3 w 81"/>
                <a:gd name="T29" fmla="*/ 58 h 80"/>
                <a:gd name="T30" fmla="*/ 15 w 81"/>
                <a:gd name="T31" fmla="*/ 71 h 80"/>
                <a:gd name="T32" fmla="*/ 26 w 81"/>
                <a:gd name="T33" fmla="*/ 75 h 80"/>
                <a:gd name="T34" fmla="*/ 30 w 81"/>
                <a:gd name="T35" fmla="*/ 76 h 80"/>
                <a:gd name="T36" fmla="*/ 33 w 81"/>
                <a:gd name="T37" fmla="*/ 77 h 80"/>
                <a:gd name="T38" fmla="*/ 45 w 81"/>
                <a:gd name="T39" fmla="*/ 79 h 80"/>
                <a:gd name="T40" fmla="*/ 21 w 81"/>
                <a:gd name="T41" fmla="*/ 31 h 80"/>
                <a:gd name="T42" fmla="*/ 18 w 81"/>
                <a:gd name="T43" fmla="*/ 32 h 80"/>
                <a:gd name="T44" fmla="*/ 18 w 81"/>
                <a:gd name="T45" fmla="*/ 38 h 80"/>
                <a:gd name="T46" fmla="*/ 19 w 81"/>
                <a:gd name="T47" fmla="*/ 39 h 80"/>
                <a:gd name="T48" fmla="*/ 19 w 81"/>
                <a:gd name="T49" fmla="*/ 56 h 80"/>
                <a:gd name="T50" fmla="*/ 14 w 81"/>
                <a:gd name="T51" fmla="*/ 56 h 80"/>
                <a:gd name="T52" fmla="*/ 10 w 81"/>
                <a:gd name="T53" fmla="*/ 46 h 80"/>
                <a:gd name="T54" fmla="*/ 12 w 81"/>
                <a:gd name="T55" fmla="*/ 34 h 80"/>
                <a:gd name="T56" fmla="*/ 20 w 81"/>
                <a:gd name="T57" fmla="*/ 24 h 80"/>
                <a:gd name="T58" fmla="*/ 24 w 81"/>
                <a:gd name="T59" fmla="*/ 23 h 80"/>
                <a:gd name="T60" fmla="*/ 65 w 81"/>
                <a:gd name="T61" fmla="*/ 58 h 80"/>
                <a:gd name="T62" fmla="*/ 53 w 81"/>
                <a:gd name="T63" fmla="*/ 68 h 80"/>
                <a:gd name="T64" fmla="*/ 60 w 81"/>
                <a:gd name="T65" fmla="*/ 62 h 80"/>
                <a:gd name="T66" fmla="*/ 68 w 81"/>
                <a:gd name="T67" fmla="*/ 53 h 80"/>
                <a:gd name="T68" fmla="*/ 32 w 81"/>
                <a:gd name="T69" fmla="*/ 65 h 80"/>
                <a:gd name="T70" fmla="*/ 29 w 81"/>
                <a:gd name="T71" fmla="*/ 61 h 80"/>
                <a:gd name="T72" fmla="*/ 28 w 81"/>
                <a:gd name="T73" fmla="*/ 49 h 80"/>
                <a:gd name="T74" fmla="*/ 32 w 81"/>
                <a:gd name="T75" fmla="*/ 28 h 80"/>
                <a:gd name="T76" fmla="*/ 40 w 81"/>
                <a:gd name="T77" fmla="*/ 16 h 80"/>
                <a:gd name="T78" fmla="*/ 49 w 81"/>
                <a:gd name="T79" fmla="*/ 15 h 80"/>
                <a:gd name="T80" fmla="*/ 44 w 81"/>
                <a:gd name="T81" fmla="*/ 18 h 80"/>
                <a:gd name="T82" fmla="*/ 40 w 81"/>
                <a:gd name="T83" fmla="*/ 21 h 80"/>
                <a:gd name="T84" fmla="*/ 38 w 81"/>
                <a:gd name="T85" fmla="*/ 22 h 80"/>
                <a:gd name="T86" fmla="*/ 38 w 81"/>
                <a:gd name="T87" fmla="*/ 27 h 80"/>
                <a:gd name="T88" fmla="*/ 44 w 81"/>
                <a:gd name="T89" fmla="*/ 29 h 80"/>
                <a:gd name="T90" fmla="*/ 50 w 81"/>
                <a:gd name="T91" fmla="*/ 25 h 80"/>
                <a:gd name="T92" fmla="*/ 60 w 81"/>
                <a:gd name="T93" fmla="*/ 21 h 80"/>
                <a:gd name="T94" fmla="*/ 66 w 81"/>
                <a:gd name="T95" fmla="*/ 29 h 80"/>
                <a:gd name="T96" fmla="*/ 66 w 81"/>
                <a:gd name="T97" fmla="*/ 35 h 80"/>
                <a:gd name="T98" fmla="*/ 59 w 81"/>
                <a:gd name="T99" fmla="*/ 49 h 80"/>
                <a:gd name="T100" fmla="*/ 41 w 81"/>
                <a:gd name="T101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" h="80">
                  <a:moveTo>
                    <a:pt x="45" y="79"/>
                  </a:moveTo>
                  <a:cubicBezTo>
                    <a:pt x="48" y="79"/>
                    <a:pt x="51" y="79"/>
                    <a:pt x="54" y="78"/>
                  </a:cubicBezTo>
                  <a:cubicBezTo>
                    <a:pt x="59" y="76"/>
                    <a:pt x="63" y="73"/>
                    <a:pt x="68" y="69"/>
                  </a:cubicBezTo>
                  <a:cubicBezTo>
                    <a:pt x="70" y="67"/>
                    <a:pt x="71" y="65"/>
                    <a:pt x="73" y="63"/>
                  </a:cubicBezTo>
                  <a:cubicBezTo>
                    <a:pt x="74" y="62"/>
                    <a:pt x="74" y="61"/>
                    <a:pt x="75" y="60"/>
                  </a:cubicBezTo>
                  <a:cubicBezTo>
                    <a:pt x="76" y="59"/>
                    <a:pt x="76" y="57"/>
                    <a:pt x="77" y="56"/>
                  </a:cubicBezTo>
                  <a:cubicBezTo>
                    <a:pt x="78" y="54"/>
                    <a:pt x="79" y="51"/>
                    <a:pt x="79" y="49"/>
                  </a:cubicBezTo>
                  <a:cubicBezTo>
                    <a:pt x="80" y="46"/>
                    <a:pt x="80" y="43"/>
                    <a:pt x="81" y="40"/>
                  </a:cubicBezTo>
                  <a:cubicBezTo>
                    <a:pt x="81" y="38"/>
                    <a:pt x="81" y="35"/>
                    <a:pt x="81" y="32"/>
                  </a:cubicBezTo>
                  <a:cubicBezTo>
                    <a:pt x="80" y="30"/>
                    <a:pt x="80" y="29"/>
                    <a:pt x="80" y="27"/>
                  </a:cubicBezTo>
                  <a:cubicBezTo>
                    <a:pt x="80" y="25"/>
                    <a:pt x="79" y="24"/>
                    <a:pt x="79" y="22"/>
                  </a:cubicBezTo>
                  <a:cubicBezTo>
                    <a:pt x="77" y="19"/>
                    <a:pt x="74" y="16"/>
                    <a:pt x="71" y="14"/>
                  </a:cubicBezTo>
                  <a:cubicBezTo>
                    <a:pt x="70" y="13"/>
                    <a:pt x="70" y="11"/>
                    <a:pt x="69" y="10"/>
                  </a:cubicBezTo>
                  <a:cubicBezTo>
                    <a:pt x="67" y="8"/>
                    <a:pt x="65" y="6"/>
                    <a:pt x="62" y="4"/>
                  </a:cubicBezTo>
                  <a:cubicBezTo>
                    <a:pt x="62" y="4"/>
                    <a:pt x="61" y="4"/>
                    <a:pt x="61" y="4"/>
                  </a:cubicBezTo>
                  <a:cubicBezTo>
                    <a:pt x="61" y="3"/>
                    <a:pt x="60" y="3"/>
                    <a:pt x="60" y="2"/>
                  </a:cubicBezTo>
                  <a:cubicBezTo>
                    <a:pt x="59" y="2"/>
                    <a:pt x="58" y="1"/>
                    <a:pt x="57" y="1"/>
                  </a:cubicBezTo>
                  <a:cubicBezTo>
                    <a:pt x="55" y="0"/>
                    <a:pt x="53" y="0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ubicBezTo>
                    <a:pt x="47" y="0"/>
                    <a:pt x="45" y="1"/>
                    <a:pt x="42" y="1"/>
                  </a:cubicBezTo>
                  <a:cubicBezTo>
                    <a:pt x="40" y="2"/>
                    <a:pt x="37" y="3"/>
                    <a:pt x="34" y="3"/>
                  </a:cubicBezTo>
                  <a:cubicBezTo>
                    <a:pt x="29" y="5"/>
                    <a:pt x="24" y="7"/>
                    <a:pt x="19" y="10"/>
                  </a:cubicBezTo>
                  <a:cubicBezTo>
                    <a:pt x="17" y="11"/>
                    <a:pt x="15" y="12"/>
                    <a:pt x="13" y="14"/>
                  </a:cubicBezTo>
                  <a:cubicBezTo>
                    <a:pt x="11" y="15"/>
                    <a:pt x="9" y="17"/>
                    <a:pt x="8" y="19"/>
                  </a:cubicBezTo>
                  <a:cubicBezTo>
                    <a:pt x="6" y="21"/>
                    <a:pt x="5" y="23"/>
                    <a:pt x="4" y="25"/>
                  </a:cubicBezTo>
                  <a:cubicBezTo>
                    <a:pt x="2" y="28"/>
                    <a:pt x="2" y="30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7"/>
                    <a:pt x="0" y="39"/>
                    <a:pt x="0" y="42"/>
                  </a:cubicBezTo>
                  <a:cubicBezTo>
                    <a:pt x="0" y="44"/>
                    <a:pt x="0" y="47"/>
                    <a:pt x="0" y="50"/>
                  </a:cubicBezTo>
                  <a:cubicBezTo>
                    <a:pt x="1" y="53"/>
                    <a:pt x="2" y="55"/>
                    <a:pt x="3" y="58"/>
                  </a:cubicBezTo>
                  <a:cubicBezTo>
                    <a:pt x="5" y="61"/>
                    <a:pt x="6" y="63"/>
                    <a:pt x="8" y="65"/>
                  </a:cubicBezTo>
                  <a:cubicBezTo>
                    <a:pt x="10" y="67"/>
                    <a:pt x="12" y="69"/>
                    <a:pt x="15" y="71"/>
                  </a:cubicBezTo>
                  <a:cubicBezTo>
                    <a:pt x="17" y="72"/>
                    <a:pt x="19" y="73"/>
                    <a:pt x="22" y="74"/>
                  </a:cubicBezTo>
                  <a:cubicBezTo>
                    <a:pt x="23" y="74"/>
                    <a:pt x="25" y="75"/>
                    <a:pt x="26" y="75"/>
                  </a:cubicBezTo>
                  <a:cubicBezTo>
                    <a:pt x="27" y="75"/>
                    <a:pt x="28" y="75"/>
                    <a:pt x="29" y="75"/>
                  </a:cubicBezTo>
                  <a:cubicBezTo>
                    <a:pt x="29" y="75"/>
                    <a:pt x="30" y="75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1" y="76"/>
                    <a:pt x="32" y="77"/>
                    <a:pt x="33" y="77"/>
                  </a:cubicBezTo>
                  <a:cubicBezTo>
                    <a:pt x="35" y="78"/>
                    <a:pt x="36" y="78"/>
                    <a:pt x="38" y="79"/>
                  </a:cubicBezTo>
                  <a:cubicBezTo>
                    <a:pt x="40" y="79"/>
                    <a:pt x="43" y="80"/>
                    <a:pt x="45" y="79"/>
                  </a:cubicBezTo>
                  <a:close/>
                  <a:moveTo>
                    <a:pt x="24" y="23"/>
                  </a:moveTo>
                  <a:cubicBezTo>
                    <a:pt x="23" y="26"/>
                    <a:pt x="22" y="28"/>
                    <a:pt x="21" y="31"/>
                  </a:cubicBezTo>
                  <a:cubicBezTo>
                    <a:pt x="21" y="31"/>
                    <a:pt x="21" y="32"/>
                    <a:pt x="21" y="33"/>
                  </a:cubicBezTo>
                  <a:cubicBezTo>
                    <a:pt x="20" y="32"/>
                    <a:pt x="19" y="32"/>
                    <a:pt x="18" y="32"/>
                  </a:cubicBezTo>
                  <a:cubicBezTo>
                    <a:pt x="17" y="32"/>
                    <a:pt x="15" y="33"/>
                    <a:pt x="15" y="35"/>
                  </a:cubicBezTo>
                  <a:cubicBezTo>
                    <a:pt x="15" y="36"/>
                    <a:pt x="17" y="38"/>
                    <a:pt x="18" y="38"/>
                  </a:cubicBezTo>
                  <a:cubicBezTo>
                    <a:pt x="19" y="38"/>
                    <a:pt x="19" y="37"/>
                    <a:pt x="20" y="37"/>
                  </a:cubicBezTo>
                  <a:cubicBezTo>
                    <a:pt x="20" y="38"/>
                    <a:pt x="19" y="38"/>
                    <a:pt x="19" y="39"/>
                  </a:cubicBezTo>
                  <a:cubicBezTo>
                    <a:pt x="19" y="42"/>
                    <a:pt x="19" y="44"/>
                    <a:pt x="18" y="47"/>
                  </a:cubicBezTo>
                  <a:cubicBezTo>
                    <a:pt x="18" y="50"/>
                    <a:pt x="18" y="53"/>
                    <a:pt x="19" y="56"/>
                  </a:cubicBezTo>
                  <a:cubicBezTo>
                    <a:pt x="19" y="58"/>
                    <a:pt x="19" y="59"/>
                    <a:pt x="20" y="61"/>
                  </a:cubicBezTo>
                  <a:cubicBezTo>
                    <a:pt x="18" y="60"/>
                    <a:pt x="16" y="58"/>
                    <a:pt x="14" y="56"/>
                  </a:cubicBezTo>
                  <a:cubicBezTo>
                    <a:pt x="13" y="55"/>
                    <a:pt x="13" y="53"/>
                    <a:pt x="12" y="52"/>
                  </a:cubicBezTo>
                  <a:cubicBezTo>
                    <a:pt x="11" y="50"/>
                    <a:pt x="11" y="48"/>
                    <a:pt x="10" y="46"/>
                  </a:cubicBezTo>
                  <a:cubicBezTo>
                    <a:pt x="10" y="44"/>
                    <a:pt x="10" y="42"/>
                    <a:pt x="10" y="40"/>
                  </a:cubicBezTo>
                  <a:cubicBezTo>
                    <a:pt x="11" y="38"/>
                    <a:pt x="11" y="36"/>
                    <a:pt x="12" y="34"/>
                  </a:cubicBezTo>
                  <a:cubicBezTo>
                    <a:pt x="13" y="32"/>
                    <a:pt x="14" y="30"/>
                    <a:pt x="15" y="29"/>
                  </a:cubicBezTo>
                  <a:cubicBezTo>
                    <a:pt x="17" y="27"/>
                    <a:pt x="18" y="25"/>
                    <a:pt x="20" y="24"/>
                  </a:cubicBezTo>
                  <a:cubicBezTo>
                    <a:pt x="22" y="22"/>
                    <a:pt x="23" y="21"/>
                    <a:pt x="25" y="21"/>
                  </a:cubicBezTo>
                  <a:cubicBezTo>
                    <a:pt x="25" y="21"/>
                    <a:pt x="24" y="22"/>
                    <a:pt x="24" y="23"/>
                  </a:cubicBezTo>
                  <a:close/>
                  <a:moveTo>
                    <a:pt x="68" y="53"/>
                  </a:moveTo>
                  <a:cubicBezTo>
                    <a:pt x="67" y="55"/>
                    <a:pt x="66" y="56"/>
                    <a:pt x="65" y="58"/>
                  </a:cubicBezTo>
                  <a:cubicBezTo>
                    <a:pt x="64" y="60"/>
                    <a:pt x="62" y="62"/>
                    <a:pt x="60" y="63"/>
                  </a:cubicBezTo>
                  <a:cubicBezTo>
                    <a:pt x="58" y="65"/>
                    <a:pt x="55" y="66"/>
                    <a:pt x="53" y="68"/>
                  </a:cubicBezTo>
                  <a:cubicBezTo>
                    <a:pt x="53" y="68"/>
                    <a:pt x="52" y="68"/>
                    <a:pt x="52" y="68"/>
                  </a:cubicBezTo>
                  <a:cubicBezTo>
                    <a:pt x="55" y="66"/>
                    <a:pt x="57" y="64"/>
                    <a:pt x="60" y="62"/>
                  </a:cubicBezTo>
                  <a:cubicBezTo>
                    <a:pt x="63" y="59"/>
                    <a:pt x="66" y="56"/>
                    <a:pt x="68" y="52"/>
                  </a:cubicBezTo>
                  <a:cubicBezTo>
                    <a:pt x="68" y="52"/>
                    <a:pt x="68" y="53"/>
                    <a:pt x="68" y="53"/>
                  </a:cubicBezTo>
                  <a:close/>
                  <a:moveTo>
                    <a:pt x="34" y="65"/>
                  </a:moveTo>
                  <a:cubicBezTo>
                    <a:pt x="33" y="65"/>
                    <a:pt x="33" y="65"/>
                    <a:pt x="32" y="65"/>
                  </a:cubicBezTo>
                  <a:cubicBezTo>
                    <a:pt x="32" y="65"/>
                    <a:pt x="31" y="64"/>
                    <a:pt x="31" y="64"/>
                  </a:cubicBezTo>
                  <a:cubicBezTo>
                    <a:pt x="30" y="63"/>
                    <a:pt x="30" y="62"/>
                    <a:pt x="29" y="61"/>
                  </a:cubicBezTo>
                  <a:cubicBezTo>
                    <a:pt x="29" y="59"/>
                    <a:pt x="28" y="57"/>
                    <a:pt x="28" y="56"/>
                  </a:cubicBezTo>
                  <a:cubicBezTo>
                    <a:pt x="28" y="54"/>
                    <a:pt x="28" y="51"/>
                    <a:pt x="28" y="49"/>
                  </a:cubicBezTo>
                  <a:cubicBezTo>
                    <a:pt x="28" y="47"/>
                    <a:pt x="28" y="44"/>
                    <a:pt x="28" y="42"/>
                  </a:cubicBezTo>
                  <a:cubicBezTo>
                    <a:pt x="29" y="37"/>
                    <a:pt x="30" y="32"/>
                    <a:pt x="32" y="28"/>
                  </a:cubicBezTo>
                  <a:cubicBezTo>
                    <a:pt x="33" y="25"/>
                    <a:pt x="35" y="22"/>
                    <a:pt x="37" y="19"/>
                  </a:cubicBezTo>
                  <a:cubicBezTo>
                    <a:pt x="38" y="18"/>
                    <a:pt x="39" y="17"/>
                    <a:pt x="40" y="16"/>
                  </a:cubicBezTo>
                  <a:cubicBezTo>
                    <a:pt x="40" y="16"/>
                    <a:pt x="40" y="16"/>
                    <a:pt x="41" y="16"/>
                  </a:cubicBezTo>
                  <a:cubicBezTo>
                    <a:pt x="43" y="15"/>
                    <a:pt x="46" y="15"/>
                    <a:pt x="49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6" y="17"/>
                    <a:pt x="45" y="17"/>
                    <a:pt x="44" y="18"/>
                  </a:cubicBezTo>
                  <a:cubicBezTo>
                    <a:pt x="42" y="19"/>
                    <a:pt x="40" y="20"/>
                    <a:pt x="39" y="21"/>
                  </a:cubicBezTo>
                  <a:cubicBezTo>
                    <a:pt x="39" y="21"/>
                    <a:pt x="39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cubicBezTo>
                    <a:pt x="38" y="22"/>
                    <a:pt x="37" y="23"/>
                    <a:pt x="37" y="24"/>
                  </a:cubicBezTo>
                  <a:cubicBezTo>
                    <a:pt x="37" y="25"/>
                    <a:pt x="37" y="26"/>
                    <a:pt x="38" y="27"/>
                  </a:cubicBezTo>
                  <a:cubicBezTo>
                    <a:pt x="38" y="28"/>
                    <a:pt x="39" y="29"/>
                    <a:pt x="40" y="29"/>
                  </a:cubicBezTo>
                  <a:cubicBezTo>
                    <a:pt x="41" y="29"/>
                    <a:pt x="43" y="29"/>
                    <a:pt x="44" y="29"/>
                  </a:cubicBezTo>
                  <a:cubicBezTo>
                    <a:pt x="45" y="28"/>
                    <a:pt x="46" y="27"/>
                    <a:pt x="48" y="26"/>
                  </a:cubicBezTo>
                  <a:cubicBezTo>
                    <a:pt x="49" y="26"/>
                    <a:pt x="49" y="25"/>
                    <a:pt x="50" y="25"/>
                  </a:cubicBezTo>
                  <a:cubicBezTo>
                    <a:pt x="52" y="24"/>
                    <a:pt x="54" y="23"/>
                    <a:pt x="56" y="22"/>
                  </a:cubicBezTo>
                  <a:cubicBezTo>
                    <a:pt x="57" y="21"/>
                    <a:pt x="59" y="21"/>
                    <a:pt x="60" y="21"/>
                  </a:cubicBezTo>
                  <a:cubicBezTo>
                    <a:pt x="61" y="21"/>
                    <a:pt x="61" y="22"/>
                    <a:pt x="62" y="22"/>
                  </a:cubicBezTo>
                  <a:cubicBezTo>
                    <a:pt x="63" y="24"/>
                    <a:pt x="65" y="27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31"/>
                    <a:pt x="66" y="33"/>
                    <a:pt x="66" y="35"/>
                  </a:cubicBezTo>
                  <a:cubicBezTo>
                    <a:pt x="65" y="37"/>
                    <a:pt x="64" y="39"/>
                    <a:pt x="64" y="42"/>
                  </a:cubicBezTo>
                  <a:cubicBezTo>
                    <a:pt x="62" y="44"/>
                    <a:pt x="61" y="47"/>
                    <a:pt x="59" y="49"/>
                  </a:cubicBezTo>
                  <a:cubicBezTo>
                    <a:pt x="57" y="52"/>
                    <a:pt x="55" y="54"/>
                    <a:pt x="52" y="57"/>
                  </a:cubicBezTo>
                  <a:cubicBezTo>
                    <a:pt x="49" y="59"/>
                    <a:pt x="45" y="61"/>
                    <a:pt x="41" y="63"/>
                  </a:cubicBezTo>
                  <a:cubicBezTo>
                    <a:pt x="39" y="64"/>
                    <a:pt x="36" y="64"/>
                    <a:pt x="3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102" y="1994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998" y="2075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086" y="2005"/>
              <a:ext cx="3" cy="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086" y="20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027" y="2051"/>
              <a:ext cx="3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097" y="1997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121" y="20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097" y="1997"/>
              <a:ext cx="3" cy="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102" y="1994"/>
              <a:ext cx="0" cy="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097" y="2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2872" y="1822"/>
              <a:ext cx="479" cy="393"/>
            </a:xfrm>
            <a:custGeom>
              <a:avLst/>
              <a:gdLst>
                <a:gd name="T0" fmla="*/ 81 w 179"/>
                <a:gd name="T1" fmla="*/ 128 h 146"/>
                <a:gd name="T2" fmla="*/ 31 w 179"/>
                <a:gd name="T3" fmla="*/ 122 h 146"/>
                <a:gd name="T4" fmla="*/ 64 w 179"/>
                <a:gd name="T5" fmla="*/ 96 h 146"/>
                <a:gd name="T6" fmla="*/ 73 w 179"/>
                <a:gd name="T7" fmla="*/ 89 h 146"/>
                <a:gd name="T8" fmla="*/ 75 w 179"/>
                <a:gd name="T9" fmla="*/ 87 h 146"/>
                <a:gd name="T10" fmla="*/ 78 w 179"/>
                <a:gd name="T11" fmla="*/ 85 h 146"/>
                <a:gd name="T12" fmla="*/ 87 w 179"/>
                <a:gd name="T13" fmla="*/ 78 h 146"/>
                <a:gd name="T14" fmla="*/ 91 w 179"/>
                <a:gd name="T15" fmla="*/ 75 h 146"/>
                <a:gd name="T16" fmla="*/ 94 w 179"/>
                <a:gd name="T17" fmla="*/ 73 h 146"/>
                <a:gd name="T18" fmla="*/ 176 w 179"/>
                <a:gd name="T19" fmla="*/ 10 h 146"/>
                <a:gd name="T20" fmla="*/ 173 w 179"/>
                <a:gd name="T21" fmla="*/ 0 h 146"/>
                <a:gd name="T22" fmla="*/ 86 w 179"/>
                <a:gd name="T23" fmla="*/ 64 h 146"/>
                <a:gd name="T24" fmla="*/ 85 w 179"/>
                <a:gd name="T25" fmla="*/ 65 h 146"/>
                <a:gd name="T26" fmla="*/ 84 w 179"/>
                <a:gd name="T27" fmla="*/ 65 h 146"/>
                <a:gd name="T28" fmla="*/ 84 w 179"/>
                <a:gd name="T29" fmla="*/ 66 h 146"/>
                <a:gd name="T30" fmla="*/ 81 w 179"/>
                <a:gd name="T31" fmla="*/ 68 h 146"/>
                <a:gd name="T32" fmla="*/ 80 w 179"/>
                <a:gd name="T33" fmla="*/ 69 h 146"/>
                <a:gd name="T34" fmla="*/ 80 w 179"/>
                <a:gd name="T35" fmla="*/ 69 h 146"/>
                <a:gd name="T36" fmla="*/ 79 w 179"/>
                <a:gd name="T37" fmla="*/ 69 h 146"/>
                <a:gd name="T38" fmla="*/ 78 w 179"/>
                <a:gd name="T39" fmla="*/ 70 h 146"/>
                <a:gd name="T40" fmla="*/ 76 w 179"/>
                <a:gd name="T41" fmla="*/ 72 h 146"/>
                <a:gd name="T42" fmla="*/ 71 w 179"/>
                <a:gd name="T43" fmla="*/ 76 h 146"/>
                <a:gd name="T44" fmla="*/ 69 w 179"/>
                <a:gd name="T45" fmla="*/ 78 h 146"/>
                <a:gd name="T46" fmla="*/ 68 w 179"/>
                <a:gd name="T47" fmla="*/ 78 h 146"/>
                <a:gd name="T48" fmla="*/ 64 w 179"/>
                <a:gd name="T49" fmla="*/ 81 h 146"/>
                <a:gd name="T50" fmla="*/ 64 w 179"/>
                <a:gd name="T51" fmla="*/ 82 h 146"/>
                <a:gd name="T52" fmla="*/ 59 w 179"/>
                <a:gd name="T53" fmla="*/ 85 h 146"/>
                <a:gd name="T54" fmla="*/ 58 w 179"/>
                <a:gd name="T55" fmla="*/ 86 h 146"/>
                <a:gd name="T56" fmla="*/ 57 w 179"/>
                <a:gd name="T57" fmla="*/ 87 h 146"/>
                <a:gd name="T58" fmla="*/ 55 w 179"/>
                <a:gd name="T59" fmla="*/ 88 h 146"/>
                <a:gd name="T60" fmla="*/ 49 w 179"/>
                <a:gd name="T61" fmla="*/ 93 h 146"/>
                <a:gd name="T62" fmla="*/ 46 w 179"/>
                <a:gd name="T63" fmla="*/ 95 h 146"/>
                <a:gd name="T64" fmla="*/ 46 w 179"/>
                <a:gd name="T65" fmla="*/ 96 h 146"/>
                <a:gd name="T66" fmla="*/ 45 w 179"/>
                <a:gd name="T67" fmla="*/ 96 h 146"/>
                <a:gd name="T68" fmla="*/ 45 w 179"/>
                <a:gd name="T69" fmla="*/ 96 h 146"/>
                <a:gd name="T70" fmla="*/ 44 w 179"/>
                <a:gd name="T71" fmla="*/ 97 h 146"/>
                <a:gd name="T72" fmla="*/ 33 w 179"/>
                <a:gd name="T73" fmla="*/ 96 h 146"/>
                <a:gd name="T74" fmla="*/ 44 w 179"/>
                <a:gd name="T75" fmla="*/ 64 h 146"/>
                <a:gd name="T76" fmla="*/ 42 w 179"/>
                <a:gd name="T77" fmla="*/ 57 h 146"/>
                <a:gd name="T78" fmla="*/ 35 w 179"/>
                <a:gd name="T79" fmla="*/ 66 h 146"/>
                <a:gd name="T80" fmla="*/ 34 w 179"/>
                <a:gd name="T81" fmla="*/ 69 h 146"/>
                <a:gd name="T82" fmla="*/ 17 w 179"/>
                <a:gd name="T83" fmla="*/ 103 h 146"/>
                <a:gd name="T84" fmla="*/ 6 w 179"/>
                <a:gd name="T85" fmla="*/ 119 h 146"/>
                <a:gd name="T86" fmla="*/ 3 w 179"/>
                <a:gd name="T87" fmla="*/ 129 h 146"/>
                <a:gd name="T88" fmla="*/ 7 w 179"/>
                <a:gd name="T89" fmla="*/ 142 h 146"/>
                <a:gd name="T90" fmla="*/ 49 w 179"/>
                <a:gd name="T91" fmla="*/ 140 h 146"/>
                <a:gd name="T92" fmla="*/ 79 w 179"/>
                <a:gd name="T93" fmla="*/ 143 h 146"/>
                <a:gd name="T94" fmla="*/ 91 w 179"/>
                <a:gd name="T95" fmla="*/ 134 h 146"/>
                <a:gd name="T96" fmla="*/ 71 w 179"/>
                <a:gd name="T97" fmla="*/ 76 h 146"/>
                <a:gd name="T98" fmla="*/ 45 w 179"/>
                <a:gd name="T99" fmla="*/ 96 h 146"/>
                <a:gd name="T100" fmla="*/ 45 w 179"/>
                <a:gd name="T101" fmla="*/ 96 h 146"/>
                <a:gd name="T102" fmla="*/ 45 w 179"/>
                <a:gd name="T103" fmla="*/ 96 h 146"/>
                <a:gd name="T104" fmla="*/ 44 w 179"/>
                <a:gd name="T105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146">
                  <a:moveTo>
                    <a:pt x="91" y="134"/>
                  </a:moveTo>
                  <a:cubicBezTo>
                    <a:pt x="90" y="134"/>
                    <a:pt x="89" y="134"/>
                    <a:pt x="88" y="133"/>
                  </a:cubicBezTo>
                  <a:cubicBezTo>
                    <a:pt x="87" y="132"/>
                    <a:pt x="87" y="131"/>
                    <a:pt x="86" y="130"/>
                  </a:cubicBezTo>
                  <a:cubicBezTo>
                    <a:pt x="85" y="129"/>
                    <a:pt x="83" y="128"/>
                    <a:pt x="81" y="128"/>
                  </a:cubicBezTo>
                  <a:cubicBezTo>
                    <a:pt x="73" y="127"/>
                    <a:pt x="65" y="127"/>
                    <a:pt x="57" y="126"/>
                  </a:cubicBezTo>
                  <a:cubicBezTo>
                    <a:pt x="56" y="126"/>
                    <a:pt x="55" y="126"/>
                    <a:pt x="55" y="126"/>
                  </a:cubicBezTo>
                  <a:cubicBezTo>
                    <a:pt x="50" y="125"/>
                    <a:pt x="44" y="124"/>
                    <a:pt x="39" y="123"/>
                  </a:cubicBezTo>
                  <a:cubicBezTo>
                    <a:pt x="36" y="123"/>
                    <a:pt x="33" y="122"/>
                    <a:pt x="31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8" y="116"/>
                    <a:pt x="45" y="111"/>
                    <a:pt x="52" y="105"/>
                  </a:cubicBezTo>
                  <a:cubicBezTo>
                    <a:pt x="55" y="102"/>
                    <a:pt x="59" y="99"/>
                    <a:pt x="63" y="96"/>
                  </a:cubicBezTo>
                  <a:cubicBezTo>
                    <a:pt x="63" y="96"/>
                    <a:pt x="63" y="96"/>
                    <a:pt x="64" y="96"/>
                  </a:cubicBezTo>
                  <a:cubicBezTo>
                    <a:pt x="65" y="95"/>
                    <a:pt x="67" y="94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70" y="91"/>
                    <a:pt x="71" y="90"/>
                    <a:pt x="72" y="89"/>
                  </a:cubicBezTo>
                  <a:cubicBezTo>
                    <a:pt x="72" y="89"/>
                    <a:pt x="72" y="89"/>
                    <a:pt x="73" y="89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3" y="88"/>
                    <a:pt x="73" y="88"/>
                    <a:pt x="74" y="88"/>
                  </a:cubicBezTo>
                  <a:cubicBezTo>
                    <a:pt x="74" y="88"/>
                    <a:pt x="74" y="88"/>
                    <a:pt x="74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6" y="87"/>
                    <a:pt x="76" y="86"/>
                  </a:cubicBezTo>
                  <a:cubicBezTo>
                    <a:pt x="76" y="86"/>
                    <a:pt x="77" y="86"/>
                    <a:pt x="77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4"/>
                    <a:pt x="79" y="84"/>
                    <a:pt x="79" y="84"/>
                  </a:cubicBezTo>
                  <a:cubicBezTo>
                    <a:pt x="79" y="84"/>
                    <a:pt x="80" y="83"/>
                    <a:pt x="80" y="83"/>
                  </a:cubicBezTo>
                  <a:cubicBezTo>
                    <a:pt x="82" y="82"/>
                    <a:pt x="84" y="80"/>
                    <a:pt x="86" y="79"/>
                  </a:cubicBezTo>
                  <a:cubicBezTo>
                    <a:pt x="86" y="78"/>
                    <a:pt x="86" y="78"/>
                    <a:pt x="87" y="78"/>
                  </a:cubicBezTo>
                  <a:cubicBezTo>
                    <a:pt x="87" y="78"/>
                    <a:pt x="87" y="77"/>
                    <a:pt x="88" y="77"/>
                  </a:cubicBezTo>
                  <a:cubicBezTo>
                    <a:pt x="88" y="77"/>
                    <a:pt x="88" y="77"/>
                    <a:pt x="88" y="76"/>
                  </a:cubicBezTo>
                  <a:cubicBezTo>
                    <a:pt x="89" y="76"/>
                    <a:pt x="89" y="76"/>
                    <a:pt x="90" y="75"/>
                  </a:cubicBezTo>
                  <a:cubicBezTo>
                    <a:pt x="90" y="75"/>
                    <a:pt x="91" y="75"/>
                    <a:pt x="91" y="75"/>
                  </a:cubicBezTo>
                  <a:cubicBezTo>
                    <a:pt x="92" y="74"/>
                    <a:pt x="92" y="74"/>
                    <a:pt x="93" y="73"/>
                  </a:cubicBezTo>
                  <a:cubicBezTo>
                    <a:pt x="93" y="73"/>
                    <a:pt x="93" y="73"/>
                    <a:pt x="92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4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103" y="65"/>
                    <a:pt x="113" y="58"/>
                    <a:pt x="123" y="50"/>
                  </a:cubicBezTo>
                  <a:cubicBezTo>
                    <a:pt x="134" y="42"/>
                    <a:pt x="145" y="33"/>
                    <a:pt x="156" y="25"/>
                  </a:cubicBezTo>
                  <a:cubicBezTo>
                    <a:pt x="162" y="20"/>
                    <a:pt x="169" y="15"/>
                    <a:pt x="176" y="10"/>
                  </a:cubicBezTo>
                  <a:cubicBezTo>
                    <a:pt x="177" y="9"/>
                    <a:pt x="178" y="8"/>
                    <a:pt x="178" y="7"/>
                  </a:cubicBezTo>
                  <a:cubicBezTo>
                    <a:pt x="179" y="6"/>
                    <a:pt x="178" y="4"/>
                    <a:pt x="178" y="3"/>
                  </a:cubicBezTo>
                  <a:cubicBezTo>
                    <a:pt x="177" y="1"/>
                    <a:pt x="176" y="0"/>
                    <a:pt x="174" y="0"/>
                  </a:cubicBezTo>
                  <a:cubicBezTo>
                    <a:pt x="174" y="0"/>
                    <a:pt x="173" y="0"/>
                    <a:pt x="173" y="0"/>
                  </a:cubicBezTo>
                  <a:cubicBezTo>
                    <a:pt x="172" y="0"/>
                    <a:pt x="171" y="0"/>
                    <a:pt x="170" y="1"/>
                  </a:cubicBezTo>
                  <a:cubicBezTo>
                    <a:pt x="143" y="21"/>
                    <a:pt x="116" y="42"/>
                    <a:pt x="89" y="62"/>
                  </a:cubicBezTo>
                  <a:cubicBezTo>
                    <a:pt x="88" y="63"/>
                    <a:pt x="87" y="63"/>
                    <a:pt x="86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6" y="64"/>
                    <a:pt x="86" y="65"/>
                    <a:pt x="86" y="65"/>
                  </a:cubicBezTo>
                  <a:cubicBezTo>
                    <a:pt x="86" y="65"/>
                    <a:pt x="86" y="65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6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2" y="67"/>
                  </a:cubicBezTo>
                  <a:cubicBezTo>
                    <a:pt x="82" y="67"/>
                    <a:pt x="82" y="68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8"/>
                    <a:pt x="81" y="68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79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2"/>
                    <a:pt x="76" y="72"/>
                    <a:pt x="76" y="72"/>
                  </a:cubicBezTo>
                  <a:cubicBezTo>
                    <a:pt x="75" y="73"/>
                    <a:pt x="75" y="73"/>
                    <a:pt x="74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3"/>
                    <a:pt x="73" y="74"/>
                    <a:pt x="73" y="75"/>
                  </a:cubicBezTo>
                  <a:cubicBezTo>
                    <a:pt x="72" y="75"/>
                    <a:pt x="72" y="75"/>
                    <a:pt x="71" y="76"/>
                  </a:cubicBezTo>
                  <a:cubicBezTo>
                    <a:pt x="70" y="76"/>
                    <a:pt x="70" y="77"/>
                    <a:pt x="69" y="77"/>
                  </a:cubicBezTo>
                  <a:cubicBezTo>
                    <a:pt x="69" y="77"/>
                    <a:pt x="70" y="77"/>
                    <a:pt x="70" y="77"/>
                  </a:cubicBezTo>
                  <a:cubicBezTo>
                    <a:pt x="70" y="77"/>
                    <a:pt x="69" y="77"/>
                    <a:pt x="69" y="78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8"/>
                    <a:pt x="69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9"/>
                    <a:pt x="67" y="79"/>
                    <a:pt x="67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6" y="80"/>
                    <a:pt x="65" y="80"/>
                  </a:cubicBezTo>
                  <a:cubicBezTo>
                    <a:pt x="65" y="81"/>
                    <a:pt x="64" y="81"/>
                    <a:pt x="64" y="81"/>
                  </a:cubicBezTo>
                  <a:cubicBezTo>
                    <a:pt x="64" y="81"/>
                    <a:pt x="65" y="81"/>
                    <a:pt x="65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4" y="81"/>
                    <a:pt x="64" y="81"/>
                    <a:pt x="63" y="82"/>
                  </a:cubicBezTo>
                  <a:cubicBezTo>
                    <a:pt x="63" y="82"/>
                    <a:pt x="64" y="82"/>
                    <a:pt x="64" y="82"/>
                  </a:cubicBezTo>
                  <a:cubicBezTo>
                    <a:pt x="63" y="82"/>
                    <a:pt x="63" y="82"/>
                    <a:pt x="62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1" y="83"/>
                    <a:pt x="61" y="84"/>
                    <a:pt x="60" y="84"/>
                  </a:cubicBezTo>
                  <a:cubicBezTo>
                    <a:pt x="60" y="85"/>
                    <a:pt x="59" y="85"/>
                    <a:pt x="59" y="85"/>
                  </a:cubicBezTo>
                  <a:cubicBezTo>
                    <a:pt x="59" y="85"/>
                    <a:pt x="59" y="85"/>
                    <a:pt x="60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7" y="86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6" y="87"/>
                  </a:cubicBezTo>
                  <a:cubicBezTo>
                    <a:pt x="56" y="87"/>
                    <a:pt x="56" y="88"/>
                    <a:pt x="55" y="88"/>
                  </a:cubicBezTo>
                  <a:cubicBezTo>
                    <a:pt x="55" y="89"/>
                    <a:pt x="54" y="89"/>
                    <a:pt x="54" y="89"/>
                  </a:cubicBezTo>
                  <a:cubicBezTo>
                    <a:pt x="53" y="90"/>
                    <a:pt x="52" y="91"/>
                    <a:pt x="51" y="91"/>
                  </a:cubicBezTo>
                  <a:cubicBezTo>
                    <a:pt x="51" y="91"/>
                    <a:pt x="51" y="92"/>
                    <a:pt x="50" y="92"/>
                  </a:cubicBezTo>
                  <a:cubicBezTo>
                    <a:pt x="50" y="92"/>
                    <a:pt x="50" y="92"/>
                    <a:pt x="49" y="93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3"/>
                    <a:pt x="48" y="94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6"/>
                    <a:pt x="46" y="95"/>
                    <a:pt x="46" y="95"/>
                  </a:cubicBezTo>
                  <a:cubicBezTo>
                    <a:pt x="46" y="95"/>
                    <a:pt x="46" y="96"/>
                    <a:pt x="45" y="96"/>
                  </a:cubicBezTo>
                  <a:cubicBezTo>
                    <a:pt x="45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4" y="96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39" y="101"/>
                    <a:pt x="34" y="105"/>
                    <a:pt x="29" y="109"/>
                  </a:cubicBezTo>
                  <a:cubicBezTo>
                    <a:pt x="30" y="104"/>
                    <a:pt x="31" y="100"/>
                    <a:pt x="33" y="96"/>
                  </a:cubicBezTo>
                  <a:cubicBezTo>
                    <a:pt x="34" y="92"/>
                    <a:pt x="35" y="88"/>
                    <a:pt x="36" y="85"/>
                  </a:cubicBezTo>
                  <a:cubicBezTo>
                    <a:pt x="37" y="82"/>
                    <a:pt x="38" y="79"/>
                    <a:pt x="39" y="76"/>
                  </a:cubicBezTo>
                  <a:cubicBezTo>
                    <a:pt x="40" y="74"/>
                    <a:pt x="41" y="71"/>
                    <a:pt x="41" y="69"/>
                  </a:cubicBezTo>
                  <a:cubicBezTo>
                    <a:pt x="42" y="67"/>
                    <a:pt x="43" y="66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0"/>
                    <a:pt x="44" y="60"/>
                  </a:cubicBezTo>
                  <a:cubicBezTo>
                    <a:pt x="44" y="59"/>
                    <a:pt x="44" y="59"/>
                    <a:pt x="44" y="58"/>
                  </a:cubicBezTo>
                  <a:cubicBezTo>
                    <a:pt x="43" y="58"/>
                    <a:pt x="43" y="57"/>
                    <a:pt x="42" y="57"/>
                  </a:cubicBezTo>
                  <a:cubicBezTo>
                    <a:pt x="41" y="57"/>
                    <a:pt x="40" y="58"/>
                    <a:pt x="40" y="58"/>
                  </a:cubicBezTo>
                  <a:cubicBezTo>
                    <a:pt x="39" y="59"/>
                    <a:pt x="38" y="61"/>
                    <a:pt x="38" y="62"/>
                  </a:cubicBezTo>
                  <a:cubicBezTo>
                    <a:pt x="36" y="62"/>
                    <a:pt x="36" y="63"/>
                    <a:pt x="35" y="64"/>
                  </a:cubicBezTo>
                  <a:cubicBezTo>
                    <a:pt x="35" y="65"/>
                    <a:pt x="35" y="65"/>
                    <a:pt x="35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9"/>
                    <a:pt x="34" y="69"/>
                  </a:cubicBezTo>
                  <a:cubicBezTo>
                    <a:pt x="33" y="71"/>
                    <a:pt x="33" y="73"/>
                    <a:pt x="32" y="74"/>
                  </a:cubicBezTo>
                  <a:cubicBezTo>
                    <a:pt x="32" y="75"/>
                    <a:pt x="32" y="75"/>
                    <a:pt x="32" y="76"/>
                  </a:cubicBezTo>
                  <a:cubicBezTo>
                    <a:pt x="30" y="79"/>
                    <a:pt x="28" y="82"/>
                    <a:pt x="27" y="85"/>
                  </a:cubicBezTo>
                  <a:cubicBezTo>
                    <a:pt x="23" y="91"/>
                    <a:pt x="20" y="97"/>
                    <a:pt x="17" y="103"/>
                  </a:cubicBezTo>
                  <a:cubicBezTo>
                    <a:pt x="16" y="105"/>
                    <a:pt x="14" y="108"/>
                    <a:pt x="13" y="110"/>
                  </a:cubicBezTo>
                  <a:cubicBezTo>
                    <a:pt x="12" y="113"/>
                    <a:pt x="11" y="115"/>
                    <a:pt x="10" y="118"/>
                  </a:cubicBezTo>
                  <a:cubicBezTo>
                    <a:pt x="10" y="118"/>
                    <a:pt x="9" y="118"/>
                    <a:pt x="9" y="118"/>
                  </a:cubicBezTo>
                  <a:cubicBezTo>
                    <a:pt x="8" y="118"/>
                    <a:pt x="7" y="118"/>
                    <a:pt x="6" y="119"/>
                  </a:cubicBezTo>
                  <a:cubicBezTo>
                    <a:pt x="5" y="120"/>
                    <a:pt x="4" y="121"/>
                    <a:pt x="3" y="123"/>
                  </a:cubicBezTo>
                  <a:cubicBezTo>
                    <a:pt x="3" y="124"/>
                    <a:pt x="3" y="126"/>
                    <a:pt x="4" y="127"/>
                  </a:cubicBezTo>
                  <a:cubicBezTo>
                    <a:pt x="4" y="127"/>
                    <a:pt x="4" y="128"/>
                    <a:pt x="4" y="128"/>
                  </a:cubicBezTo>
                  <a:cubicBezTo>
                    <a:pt x="4" y="128"/>
                    <a:pt x="3" y="128"/>
                    <a:pt x="3" y="129"/>
                  </a:cubicBezTo>
                  <a:cubicBezTo>
                    <a:pt x="2" y="130"/>
                    <a:pt x="1" y="131"/>
                    <a:pt x="1" y="132"/>
                  </a:cubicBezTo>
                  <a:cubicBezTo>
                    <a:pt x="0" y="133"/>
                    <a:pt x="0" y="135"/>
                    <a:pt x="0" y="136"/>
                  </a:cubicBezTo>
                  <a:cubicBezTo>
                    <a:pt x="0" y="138"/>
                    <a:pt x="0" y="139"/>
                    <a:pt x="2" y="140"/>
                  </a:cubicBezTo>
                  <a:cubicBezTo>
                    <a:pt x="3" y="142"/>
                    <a:pt x="5" y="143"/>
                    <a:pt x="7" y="142"/>
                  </a:cubicBezTo>
                  <a:cubicBezTo>
                    <a:pt x="10" y="141"/>
                    <a:pt x="13" y="140"/>
                    <a:pt x="16" y="138"/>
                  </a:cubicBezTo>
                  <a:cubicBezTo>
                    <a:pt x="17" y="138"/>
                    <a:pt x="17" y="138"/>
                    <a:pt x="18" y="137"/>
                  </a:cubicBezTo>
                  <a:cubicBezTo>
                    <a:pt x="24" y="138"/>
                    <a:pt x="29" y="138"/>
                    <a:pt x="34" y="139"/>
                  </a:cubicBezTo>
                  <a:cubicBezTo>
                    <a:pt x="39" y="139"/>
                    <a:pt x="44" y="139"/>
                    <a:pt x="49" y="140"/>
                  </a:cubicBezTo>
                  <a:cubicBezTo>
                    <a:pt x="54" y="140"/>
                    <a:pt x="59" y="140"/>
                    <a:pt x="65" y="141"/>
                  </a:cubicBezTo>
                  <a:cubicBezTo>
                    <a:pt x="65" y="141"/>
                    <a:pt x="66" y="141"/>
                    <a:pt x="67" y="141"/>
                  </a:cubicBezTo>
                  <a:cubicBezTo>
                    <a:pt x="68" y="141"/>
                    <a:pt x="69" y="141"/>
                    <a:pt x="71" y="141"/>
                  </a:cubicBezTo>
                  <a:cubicBezTo>
                    <a:pt x="74" y="142"/>
                    <a:pt x="77" y="143"/>
                    <a:pt x="79" y="143"/>
                  </a:cubicBezTo>
                  <a:cubicBezTo>
                    <a:pt x="82" y="144"/>
                    <a:pt x="85" y="144"/>
                    <a:pt x="88" y="145"/>
                  </a:cubicBezTo>
                  <a:cubicBezTo>
                    <a:pt x="91" y="146"/>
                    <a:pt x="94" y="144"/>
                    <a:pt x="95" y="141"/>
                  </a:cubicBezTo>
                  <a:cubicBezTo>
                    <a:pt x="95" y="140"/>
                    <a:pt x="95" y="138"/>
                    <a:pt x="94" y="137"/>
                  </a:cubicBezTo>
                  <a:cubicBezTo>
                    <a:pt x="94" y="136"/>
                    <a:pt x="93" y="135"/>
                    <a:pt x="91" y="134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1" y="76"/>
                    <a:pt x="71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45" y="96"/>
                  </a:move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lose/>
                  <a:moveTo>
                    <a:pt x="44" y="96"/>
                  </a:moveTo>
                  <a:cubicBezTo>
                    <a:pt x="44" y="96"/>
                    <a:pt x="44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4" y="96"/>
                  </a:cubicBezTo>
                  <a:cubicBezTo>
                    <a:pt x="44" y="96"/>
                    <a:pt x="44" y="96"/>
                    <a:pt x="44" y="97"/>
                  </a:cubicBezTo>
                  <a:cubicBezTo>
                    <a:pt x="44" y="97"/>
                    <a:pt x="44" y="96"/>
                    <a:pt x="44" y="96"/>
                  </a:cubicBezTo>
                  <a:cubicBezTo>
                    <a:pt x="44" y="96"/>
                    <a:pt x="44" y="97"/>
                    <a:pt x="44" y="97"/>
                  </a:cubicBezTo>
                  <a:cubicBezTo>
                    <a:pt x="44" y="96"/>
                    <a:pt x="44" y="96"/>
                    <a:pt x="4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298" y="2086"/>
              <a:ext cx="278" cy="487"/>
            </a:xfrm>
            <a:custGeom>
              <a:avLst/>
              <a:gdLst>
                <a:gd name="T0" fmla="*/ 93 w 104"/>
                <a:gd name="T1" fmla="*/ 112 h 181"/>
                <a:gd name="T2" fmla="*/ 103 w 104"/>
                <a:gd name="T3" fmla="*/ 99 h 181"/>
                <a:gd name="T4" fmla="*/ 101 w 104"/>
                <a:gd name="T5" fmla="*/ 91 h 181"/>
                <a:gd name="T6" fmla="*/ 96 w 104"/>
                <a:gd name="T7" fmla="*/ 90 h 181"/>
                <a:gd name="T8" fmla="*/ 83 w 104"/>
                <a:gd name="T9" fmla="*/ 106 h 181"/>
                <a:gd name="T10" fmla="*/ 68 w 104"/>
                <a:gd name="T11" fmla="*/ 126 h 181"/>
                <a:gd name="T12" fmla="*/ 59 w 104"/>
                <a:gd name="T13" fmla="*/ 140 h 181"/>
                <a:gd name="T14" fmla="*/ 57 w 104"/>
                <a:gd name="T15" fmla="*/ 138 h 181"/>
                <a:gd name="T16" fmla="*/ 55 w 104"/>
                <a:gd name="T17" fmla="*/ 119 h 181"/>
                <a:gd name="T18" fmla="*/ 53 w 104"/>
                <a:gd name="T19" fmla="*/ 98 h 181"/>
                <a:gd name="T20" fmla="*/ 53 w 104"/>
                <a:gd name="T21" fmla="*/ 67 h 181"/>
                <a:gd name="T22" fmla="*/ 53 w 104"/>
                <a:gd name="T23" fmla="*/ 48 h 181"/>
                <a:gd name="T24" fmla="*/ 55 w 104"/>
                <a:gd name="T25" fmla="*/ 17 h 181"/>
                <a:gd name="T26" fmla="*/ 55 w 104"/>
                <a:gd name="T27" fmla="*/ 2 h 181"/>
                <a:gd name="T28" fmla="*/ 53 w 104"/>
                <a:gd name="T29" fmla="*/ 0 h 181"/>
                <a:gd name="T30" fmla="*/ 50 w 104"/>
                <a:gd name="T31" fmla="*/ 6 h 181"/>
                <a:gd name="T32" fmla="*/ 50 w 104"/>
                <a:gd name="T33" fmla="*/ 11 h 181"/>
                <a:gd name="T34" fmla="*/ 48 w 104"/>
                <a:gd name="T35" fmla="*/ 46 h 181"/>
                <a:gd name="T36" fmla="*/ 48 w 104"/>
                <a:gd name="T37" fmla="*/ 66 h 181"/>
                <a:gd name="T38" fmla="*/ 47 w 104"/>
                <a:gd name="T39" fmla="*/ 96 h 181"/>
                <a:gd name="T40" fmla="*/ 48 w 104"/>
                <a:gd name="T41" fmla="*/ 113 h 181"/>
                <a:gd name="T42" fmla="*/ 49 w 104"/>
                <a:gd name="T43" fmla="*/ 129 h 181"/>
                <a:gd name="T44" fmla="*/ 43 w 104"/>
                <a:gd name="T45" fmla="*/ 123 h 181"/>
                <a:gd name="T46" fmla="*/ 18 w 104"/>
                <a:gd name="T47" fmla="*/ 102 h 181"/>
                <a:gd name="T48" fmla="*/ 7 w 104"/>
                <a:gd name="T49" fmla="*/ 97 h 181"/>
                <a:gd name="T50" fmla="*/ 0 w 104"/>
                <a:gd name="T51" fmla="*/ 102 h 181"/>
                <a:gd name="T52" fmla="*/ 5 w 104"/>
                <a:gd name="T53" fmla="*/ 110 h 181"/>
                <a:gd name="T54" fmla="*/ 19 w 104"/>
                <a:gd name="T55" fmla="*/ 118 h 181"/>
                <a:gd name="T56" fmla="*/ 37 w 104"/>
                <a:gd name="T57" fmla="*/ 136 h 181"/>
                <a:gd name="T58" fmla="*/ 51 w 104"/>
                <a:gd name="T59" fmla="*/ 152 h 181"/>
                <a:gd name="T60" fmla="*/ 41 w 104"/>
                <a:gd name="T61" fmla="*/ 169 h 181"/>
                <a:gd name="T62" fmla="*/ 40 w 104"/>
                <a:gd name="T63" fmla="*/ 178 h 181"/>
                <a:gd name="T64" fmla="*/ 50 w 104"/>
                <a:gd name="T65" fmla="*/ 177 h 181"/>
                <a:gd name="T66" fmla="*/ 56 w 104"/>
                <a:gd name="T67" fmla="*/ 166 h 181"/>
                <a:gd name="T68" fmla="*/ 59 w 104"/>
                <a:gd name="T69" fmla="*/ 167 h 181"/>
                <a:gd name="T70" fmla="*/ 62 w 104"/>
                <a:gd name="T71" fmla="*/ 164 h 181"/>
                <a:gd name="T72" fmla="*/ 76 w 104"/>
                <a:gd name="T73" fmla="*/ 169 h 181"/>
                <a:gd name="T74" fmla="*/ 77 w 104"/>
                <a:gd name="T75" fmla="*/ 163 h 181"/>
                <a:gd name="T76" fmla="*/ 67 w 104"/>
                <a:gd name="T77" fmla="*/ 149 h 181"/>
                <a:gd name="T78" fmla="*/ 86 w 104"/>
                <a:gd name="T79" fmla="*/ 12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81">
                  <a:moveTo>
                    <a:pt x="86" y="122"/>
                  </a:moveTo>
                  <a:cubicBezTo>
                    <a:pt x="88" y="119"/>
                    <a:pt x="91" y="116"/>
                    <a:pt x="93" y="112"/>
                  </a:cubicBezTo>
                  <a:cubicBezTo>
                    <a:pt x="96" y="108"/>
                    <a:pt x="99" y="104"/>
                    <a:pt x="102" y="100"/>
                  </a:cubicBezTo>
                  <a:cubicBezTo>
                    <a:pt x="103" y="99"/>
                    <a:pt x="103" y="99"/>
                    <a:pt x="103" y="99"/>
                  </a:cubicBezTo>
                  <a:cubicBezTo>
                    <a:pt x="104" y="98"/>
                    <a:pt x="104" y="96"/>
                    <a:pt x="104" y="94"/>
                  </a:cubicBezTo>
                  <a:cubicBezTo>
                    <a:pt x="103" y="93"/>
                    <a:pt x="102" y="92"/>
                    <a:pt x="101" y="91"/>
                  </a:cubicBezTo>
                  <a:cubicBezTo>
                    <a:pt x="100" y="90"/>
                    <a:pt x="99" y="90"/>
                    <a:pt x="98" y="90"/>
                  </a:cubicBezTo>
                  <a:cubicBezTo>
                    <a:pt x="97" y="90"/>
                    <a:pt x="97" y="90"/>
                    <a:pt x="96" y="90"/>
                  </a:cubicBezTo>
                  <a:cubicBezTo>
                    <a:pt x="95" y="91"/>
                    <a:pt x="94" y="92"/>
                    <a:pt x="93" y="93"/>
                  </a:cubicBezTo>
                  <a:cubicBezTo>
                    <a:pt x="90" y="97"/>
                    <a:pt x="86" y="102"/>
                    <a:pt x="83" y="106"/>
                  </a:cubicBezTo>
                  <a:cubicBezTo>
                    <a:pt x="81" y="109"/>
                    <a:pt x="78" y="113"/>
                    <a:pt x="76" y="116"/>
                  </a:cubicBezTo>
                  <a:cubicBezTo>
                    <a:pt x="74" y="119"/>
                    <a:pt x="71" y="123"/>
                    <a:pt x="68" y="126"/>
                  </a:cubicBezTo>
                  <a:cubicBezTo>
                    <a:pt x="68" y="128"/>
                    <a:pt x="67" y="129"/>
                    <a:pt x="66" y="130"/>
                  </a:cubicBezTo>
                  <a:cubicBezTo>
                    <a:pt x="63" y="134"/>
                    <a:pt x="61" y="137"/>
                    <a:pt x="59" y="140"/>
                  </a:cubicBezTo>
                  <a:cubicBezTo>
                    <a:pt x="58" y="140"/>
                    <a:pt x="58" y="139"/>
                    <a:pt x="57" y="138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35"/>
                    <a:pt x="56" y="132"/>
                    <a:pt x="56" y="129"/>
                  </a:cubicBezTo>
                  <a:cubicBezTo>
                    <a:pt x="55" y="125"/>
                    <a:pt x="55" y="122"/>
                    <a:pt x="55" y="119"/>
                  </a:cubicBezTo>
                  <a:cubicBezTo>
                    <a:pt x="54" y="116"/>
                    <a:pt x="54" y="114"/>
                    <a:pt x="54" y="111"/>
                  </a:cubicBezTo>
                  <a:cubicBezTo>
                    <a:pt x="54" y="107"/>
                    <a:pt x="53" y="102"/>
                    <a:pt x="53" y="98"/>
                  </a:cubicBezTo>
                  <a:cubicBezTo>
                    <a:pt x="53" y="96"/>
                    <a:pt x="53" y="93"/>
                    <a:pt x="53" y="91"/>
                  </a:cubicBezTo>
                  <a:cubicBezTo>
                    <a:pt x="53" y="83"/>
                    <a:pt x="53" y="75"/>
                    <a:pt x="53" y="67"/>
                  </a:cubicBezTo>
                  <a:cubicBezTo>
                    <a:pt x="53" y="65"/>
                    <a:pt x="53" y="64"/>
                    <a:pt x="53" y="62"/>
                  </a:cubicBezTo>
                  <a:cubicBezTo>
                    <a:pt x="53" y="57"/>
                    <a:pt x="53" y="53"/>
                    <a:pt x="53" y="48"/>
                  </a:cubicBezTo>
                  <a:cubicBezTo>
                    <a:pt x="54" y="42"/>
                    <a:pt x="54" y="36"/>
                    <a:pt x="54" y="31"/>
                  </a:cubicBezTo>
                  <a:cubicBezTo>
                    <a:pt x="54" y="26"/>
                    <a:pt x="55" y="22"/>
                    <a:pt x="55" y="17"/>
                  </a:cubicBezTo>
                  <a:cubicBezTo>
                    <a:pt x="55" y="14"/>
                    <a:pt x="55" y="10"/>
                    <a:pt x="55" y="7"/>
                  </a:cubicBezTo>
                  <a:cubicBezTo>
                    <a:pt x="55" y="5"/>
                    <a:pt x="55" y="4"/>
                    <a:pt x="55" y="2"/>
                  </a:cubicBezTo>
                  <a:cubicBezTo>
                    <a:pt x="55" y="1"/>
                    <a:pt x="55" y="1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0"/>
                    <a:pt x="51" y="1"/>
                    <a:pt x="51" y="2"/>
                  </a:cubicBezTo>
                  <a:cubicBezTo>
                    <a:pt x="51" y="3"/>
                    <a:pt x="51" y="4"/>
                    <a:pt x="50" y="6"/>
                  </a:cubicBezTo>
                  <a:cubicBezTo>
                    <a:pt x="50" y="7"/>
                    <a:pt x="50" y="8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7"/>
                    <a:pt x="50" y="23"/>
                    <a:pt x="49" y="29"/>
                  </a:cubicBezTo>
                  <a:cubicBezTo>
                    <a:pt x="49" y="35"/>
                    <a:pt x="49" y="40"/>
                    <a:pt x="48" y="46"/>
                  </a:cubicBezTo>
                  <a:cubicBezTo>
                    <a:pt x="48" y="51"/>
                    <a:pt x="48" y="56"/>
                    <a:pt x="48" y="60"/>
                  </a:cubicBezTo>
                  <a:cubicBezTo>
                    <a:pt x="48" y="62"/>
                    <a:pt x="48" y="64"/>
                    <a:pt x="48" y="66"/>
                  </a:cubicBezTo>
                  <a:cubicBezTo>
                    <a:pt x="47" y="74"/>
                    <a:pt x="47" y="82"/>
                    <a:pt x="47" y="90"/>
                  </a:cubicBezTo>
                  <a:cubicBezTo>
                    <a:pt x="47" y="92"/>
                    <a:pt x="47" y="94"/>
                    <a:pt x="47" y="96"/>
                  </a:cubicBezTo>
                  <a:cubicBezTo>
                    <a:pt x="47" y="101"/>
                    <a:pt x="48" y="105"/>
                    <a:pt x="48" y="110"/>
                  </a:cubicBezTo>
                  <a:cubicBezTo>
                    <a:pt x="48" y="111"/>
                    <a:pt x="48" y="112"/>
                    <a:pt x="48" y="113"/>
                  </a:cubicBezTo>
                  <a:cubicBezTo>
                    <a:pt x="48" y="114"/>
                    <a:pt x="48" y="115"/>
                    <a:pt x="48" y="117"/>
                  </a:cubicBezTo>
                  <a:cubicBezTo>
                    <a:pt x="48" y="121"/>
                    <a:pt x="49" y="125"/>
                    <a:pt x="49" y="129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47" y="127"/>
                    <a:pt x="45" y="125"/>
                    <a:pt x="43" y="123"/>
                  </a:cubicBezTo>
                  <a:cubicBezTo>
                    <a:pt x="38" y="118"/>
                    <a:pt x="33" y="112"/>
                    <a:pt x="28" y="108"/>
                  </a:cubicBezTo>
                  <a:cubicBezTo>
                    <a:pt x="25" y="106"/>
                    <a:pt x="22" y="104"/>
                    <a:pt x="18" y="102"/>
                  </a:cubicBezTo>
                  <a:cubicBezTo>
                    <a:pt x="15" y="100"/>
                    <a:pt x="12" y="99"/>
                    <a:pt x="9" y="97"/>
                  </a:cubicBezTo>
                  <a:cubicBezTo>
                    <a:pt x="8" y="97"/>
                    <a:pt x="7" y="97"/>
                    <a:pt x="7" y="97"/>
                  </a:cubicBezTo>
                  <a:cubicBezTo>
                    <a:pt x="6" y="97"/>
                    <a:pt x="4" y="97"/>
                    <a:pt x="3" y="98"/>
                  </a:cubicBezTo>
                  <a:cubicBezTo>
                    <a:pt x="2" y="99"/>
                    <a:pt x="1" y="100"/>
                    <a:pt x="0" y="102"/>
                  </a:cubicBezTo>
                  <a:cubicBezTo>
                    <a:pt x="0" y="104"/>
                    <a:pt x="0" y="106"/>
                    <a:pt x="1" y="107"/>
                  </a:cubicBezTo>
                  <a:cubicBezTo>
                    <a:pt x="2" y="109"/>
                    <a:pt x="3" y="110"/>
                    <a:pt x="5" y="110"/>
                  </a:cubicBezTo>
                  <a:cubicBezTo>
                    <a:pt x="5" y="110"/>
                    <a:pt x="6" y="111"/>
                    <a:pt x="6" y="111"/>
                  </a:cubicBezTo>
                  <a:cubicBezTo>
                    <a:pt x="11" y="113"/>
                    <a:pt x="15" y="115"/>
                    <a:pt x="19" y="118"/>
                  </a:cubicBezTo>
                  <a:cubicBezTo>
                    <a:pt x="23" y="122"/>
                    <a:pt x="27" y="126"/>
                    <a:pt x="31" y="130"/>
                  </a:cubicBezTo>
                  <a:cubicBezTo>
                    <a:pt x="33" y="132"/>
                    <a:pt x="35" y="134"/>
                    <a:pt x="37" y="136"/>
                  </a:cubicBezTo>
                  <a:cubicBezTo>
                    <a:pt x="41" y="140"/>
                    <a:pt x="45" y="144"/>
                    <a:pt x="48" y="149"/>
                  </a:cubicBezTo>
                  <a:cubicBezTo>
                    <a:pt x="49" y="150"/>
                    <a:pt x="50" y="151"/>
                    <a:pt x="51" y="152"/>
                  </a:cubicBezTo>
                  <a:cubicBezTo>
                    <a:pt x="50" y="153"/>
                    <a:pt x="49" y="155"/>
                    <a:pt x="48" y="156"/>
                  </a:cubicBezTo>
                  <a:cubicBezTo>
                    <a:pt x="46" y="160"/>
                    <a:pt x="43" y="165"/>
                    <a:pt x="41" y="169"/>
                  </a:cubicBezTo>
                  <a:cubicBezTo>
                    <a:pt x="40" y="171"/>
                    <a:pt x="39" y="172"/>
                    <a:pt x="39" y="174"/>
                  </a:cubicBezTo>
                  <a:cubicBezTo>
                    <a:pt x="39" y="175"/>
                    <a:pt x="39" y="177"/>
                    <a:pt x="40" y="178"/>
                  </a:cubicBezTo>
                  <a:cubicBezTo>
                    <a:pt x="41" y="179"/>
                    <a:pt x="42" y="180"/>
                    <a:pt x="43" y="181"/>
                  </a:cubicBezTo>
                  <a:cubicBezTo>
                    <a:pt x="46" y="181"/>
                    <a:pt x="49" y="180"/>
                    <a:pt x="50" y="177"/>
                  </a:cubicBezTo>
                  <a:cubicBezTo>
                    <a:pt x="50" y="176"/>
                    <a:pt x="50" y="176"/>
                    <a:pt x="51" y="175"/>
                  </a:cubicBezTo>
                  <a:cubicBezTo>
                    <a:pt x="52" y="172"/>
                    <a:pt x="54" y="169"/>
                    <a:pt x="56" y="166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7" y="167"/>
                    <a:pt x="58" y="167"/>
                    <a:pt x="59" y="167"/>
                  </a:cubicBezTo>
                  <a:cubicBezTo>
                    <a:pt x="60" y="167"/>
                    <a:pt x="61" y="166"/>
                    <a:pt x="61" y="165"/>
                  </a:cubicBezTo>
                  <a:cubicBezTo>
                    <a:pt x="62" y="165"/>
                    <a:pt x="62" y="164"/>
                    <a:pt x="62" y="164"/>
                  </a:cubicBezTo>
                  <a:cubicBezTo>
                    <a:pt x="63" y="165"/>
                    <a:pt x="65" y="167"/>
                    <a:pt x="67" y="169"/>
                  </a:cubicBezTo>
                  <a:cubicBezTo>
                    <a:pt x="69" y="172"/>
                    <a:pt x="73" y="171"/>
                    <a:pt x="76" y="169"/>
                  </a:cubicBezTo>
                  <a:cubicBezTo>
                    <a:pt x="77" y="168"/>
                    <a:pt x="78" y="166"/>
                    <a:pt x="78" y="165"/>
                  </a:cubicBezTo>
                  <a:cubicBezTo>
                    <a:pt x="78" y="164"/>
                    <a:pt x="78" y="163"/>
                    <a:pt x="77" y="163"/>
                  </a:cubicBezTo>
                  <a:cubicBezTo>
                    <a:pt x="77" y="162"/>
                    <a:pt x="77" y="161"/>
                    <a:pt x="76" y="160"/>
                  </a:cubicBezTo>
                  <a:cubicBezTo>
                    <a:pt x="73" y="156"/>
                    <a:pt x="70" y="153"/>
                    <a:pt x="67" y="149"/>
                  </a:cubicBezTo>
                  <a:cubicBezTo>
                    <a:pt x="70" y="145"/>
                    <a:pt x="73" y="141"/>
                    <a:pt x="76" y="137"/>
                  </a:cubicBezTo>
                  <a:cubicBezTo>
                    <a:pt x="79" y="132"/>
                    <a:pt x="83" y="127"/>
                    <a:pt x="8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291" y="1779"/>
              <a:ext cx="517" cy="275"/>
            </a:xfrm>
            <a:custGeom>
              <a:avLst/>
              <a:gdLst>
                <a:gd name="T0" fmla="*/ 193 w 193"/>
                <a:gd name="T1" fmla="*/ 82 h 102"/>
                <a:gd name="T2" fmla="*/ 192 w 193"/>
                <a:gd name="T3" fmla="*/ 79 h 102"/>
                <a:gd name="T4" fmla="*/ 191 w 193"/>
                <a:gd name="T5" fmla="*/ 76 h 102"/>
                <a:gd name="T6" fmla="*/ 188 w 193"/>
                <a:gd name="T7" fmla="*/ 73 h 102"/>
                <a:gd name="T8" fmla="*/ 184 w 193"/>
                <a:gd name="T9" fmla="*/ 68 h 102"/>
                <a:gd name="T10" fmla="*/ 183 w 193"/>
                <a:gd name="T11" fmla="*/ 67 h 102"/>
                <a:gd name="T12" fmla="*/ 184 w 193"/>
                <a:gd name="T13" fmla="*/ 62 h 102"/>
                <a:gd name="T14" fmla="*/ 181 w 193"/>
                <a:gd name="T15" fmla="*/ 58 h 102"/>
                <a:gd name="T16" fmla="*/ 177 w 193"/>
                <a:gd name="T17" fmla="*/ 57 h 102"/>
                <a:gd name="T18" fmla="*/ 175 w 193"/>
                <a:gd name="T19" fmla="*/ 57 h 102"/>
                <a:gd name="T20" fmla="*/ 175 w 193"/>
                <a:gd name="T21" fmla="*/ 57 h 102"/>
                <a:gd name="T22" fmla="*/ 166 w 193"/>
                <a:gd name="T23" fmla="*/ 46 h 102"/>
                <a:gd name="T24" fmla="*/ 160 w 193"/>
                <a:gd name="T25" fmla="*/ 39 h 102"/>
                <a:gd name="T26" fmla="*/ 156 w 193"/>
                <a:gd name="T27" fmla="*/ 34 h 102"/>
                <a:gd name="T28" fmla="*/ 141 w 193"/>
                <a:gd name="T29" fmla="*/ 15 h 102"/>
                <a:gd name="T30" fmla="*/ 141 w 193"/>
                <a:gd name="T31" fmla="*/ 15 h 102"/>
                <a:gd name="T32" fmla="*/ 133 w 193"/>
                <a:gd name="T33" fmla="*/ 5 h 102"/>
                <a:gd name="T34" fmla="*/ 130 w 193"/>
                <a:gd name="T35" fmla="*/ 2 h 102"/>
                <a:gd name="T36" fmla="*/ 128 w 193"/>
                <a:gd name="T37" fmla="*/ 2 h 102"/>
                <a:gd name="T38" fmla="*/ 125 w 193"/>
                <a:gd name="T39" fmla="*/ 3 h 102"/>
                <a:gd name="T40" fmla="*/ 122 w 193"/>
                <a:gd name="T41" fmla="*/ 6 h 102"/>
                <a:gd name="T42" fmla="*/ 123 w 193"/>
                <a:gd name="T43" fmla="*/ 11 h 102"/>
                <a:gd name="T44" fmla="*/ 133 w 193"/>
                <a:gd name="T45" fmla="*/ 24 h 102"/>
                <a:gd name="T46" fmla="*/ 141 w 193"/>
                <a:gd name="T47" fmla="*/ 34 h 102"/>
                <a:gd name="T48" fmla="*/ 149 w 193"/>
                <a:gd name="T49" fmla="*/ 44 h 102"/>
                <a:gd name="T50" fmla="*/ 152 w 193"/>
                <a:gd name="T51" fmla="*/ 48 h 102"/>
                <a:gd name="T52" fmla="*/ 157 w 193"/>
                <a:gd name="T53" fmla="*/ 54 h 102"/>
                <a:gd name="T54" fmla="*/ 156 w 193"/>
                <a:gd name="T55" fmla="*/ 54 h 102"/>
                <a:gd name="T56" fmla="*/ 135 w 193"/>
                <a:gd name="T57" fmla="*/ 46 h 102"/>
                <a:gd name="T58" fmla="*/ 93 w 193"/>
                <a:gd name="T59" fmla="*/ 30 h 102"/>
                <a:gd name="T60" fmla="*/ 60 w 193"/>
                <a:gd name="T61" fmla="*/ 18 h 102"/>
                <a:gd name="T62" fmla="*/ 36 w 193"/>
                <a:gd name="T63" fmla="*/ 10 h 102"/>
                <a:gd name="T64" fmla="*/ 8 w 193"/>
                <a:gd name="T65" fmla="*/ 0 h 102"/>
                <a:gd name="T66" fmla="*/ 7 w 193"/>
                <a:gd name="T67" fmla="*/ 0 h 102"/>
                <a:gd name="T68" fmla="*/ 0 w 193"/>
                <a:gd name="T69" fmla="*/ 5 h 102"/>
                <a:gd name="T70" fmla="*/ 1 w 193"/>
                <a:gd name="T71" fmla="*/ 10 h 102"/>
                <a:gd name="T72" fmla="*/ 5 w 193"/>
                <a:gd name="T73" fmla="*/ 13 h 102"/>
                <a:gd name="T74" fmla="*/ 34 w 193"/>
                <a:gd name="T75" fmla="*/ 23 h 102"/>
                <a:gd name="T76" fmla="*/ 62 w 193"/>
                <a:gd name="T77" fmla="*/ 33 h 102"/>
                <a:gd name="T78" fmla="*/ 98 w 193"/>
                <a:gd name="T79" fmla="*/ 46 h 102"/>
                <a:gd name="T80" fmla="*/ 135 w 193"/>
                <a:gd name="T81" fmla="*/ 60 h 102"/>
                <a:gd name="T82" fmla="*/ 152 w 193"/>
                <a:gd name="T83" fmla="*/ 67 h 102"/>
                <a:gd name="T84" fmla="*/ 135 w 193"/>
                <a:gd name="T85" fmla="*/ 74 h 102"/>
                <a:gd name="T86" fmla="*/ 118 w 193"/>
                <a:gd name="T87" fmla="*/ 81 h 102"/>
                <a:gd name="T88" fmla="*/ 100 w 193"/>
                <a:gd name="T89" fmla="*/ 89 h 102"/>
                <a:gd name="T90" fmla="*/ 96 w 193"/>
                <a:gd name="T91" fmla="*/ 93 h 102"/>
                <a:gd name="T92" fmla="*/ 97 w 193"/>
                <a:gd name="T93" fmla="*/ 98 h 102"/>
                <a:gd name="T94" fmla="*/ 102 w 193"/>
                <a:gd name="T95" fmla="*/ 102 h 102"/>
                <a:gd name="T96" fmla="*/ 107 w 193"/>
                <a:gd name="T97" fmla="*/ 101 h 102"/>
                <a:gd name="T98" fmla="*/ 127 w 193"/>
                <a:gd name="T99" fmla="*/ 92 h 102"/>
                <a:gd name="T100" fmla="*/ 171 w 193"/>
                <a:gd name="T101" fmla="*/ 74 h 102"/>
                <a:gd name="T102" fmla="*/ 171 w 193"/>
                <a:gd name="T103" fmla="*/ 74 h 102"/>
                <a:gd name="T104" fmla="*/ 175 w 193"/>
                <a:gd name="T105" fmla="*/ 76 h 102"/>
                <a:gd name="T106" fmla="*/ 175 w 193"/>
                <a:gd name="T107" fmla="*/ 76 h 102"/>
                <a:gd name="T108" fmla="*/ 178 w 193"/>
                <a:gd name="T109" fmla="*/ 79 h 102"/>
                <a:gd name="T110" fmla="*/ 181 w 193"/>
                <a:gd name="T111" fmla="*/ 83 h 102"/>
                <a:gd name="T112" fmla="*/ 181 w 193"/>
                <a:gd name="T113" fmla="*/ 83 h 102"/>
                <a:gd name="T114" fmla="*/ 181 w 193"/>
                <a:gd name="T115" fmla="*/ 84 h 102"/>
                <a:gd name="T116" fmla="*/ 187 w 193"/>
                <a:gd name="T117" fmla="*/ 88 h 102"/>
                <a:gd name="T118" fmla="*/ 191 w 193"/>
                <a:gd name="T119" fmla="*/ 86 h 102"/>
                <a:gd name="T120" fmla="*/ 193 w 193"/>
                <a:gd name="T121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" h="102">
                  <a:moveTo>
                    <a:pt x="193" y="82"/>
                  </a:moveTo>
                  <a:cubicBezTo>
                    <a:pt x="193" y="81"/>
                    <a:pt x="193" y="80"/>
                    <a:pt x="192" y="79"/>
                  </a:cubicBezTo>
                  <a:cubicBezTo>
                    <a:pt x="192" y="78"/>
                    <a:pt x="191" y="77"/>
                    <a:pt x="191" y="76"/>
                  </a:cubicBezTo>
                  <a:cubicBezTo>
                    <a:pt x="190" y="75"/>
                    <a:pt x="189" y="74"/>
                    <a:pt x="188" y="73"/>
                  </a:cubicBezTo>
                  <a:cubicBezTo>
                    <a:pt x="187" y="72"/>
                    <a:pt x="186" y="70"/>
                    <a:pt x="184" y="68"/>
                  </a:cubicBezTo>
                  <a:cubicBezTo>
                    <a:pt x="184" y="68"/>
                    <a:pt x="184" y="68"/>
                    <a:pt x="183" y="67"/>
                  </a:cubicBezTo>
                  <a:cubicBezTo>
                    <a:pt x="184" y="66"/>
                    <a:pt x="184" y="64"/>
                    <a:pt x="184" y="62"/>
                  </a:cubicBezTo>
                  <a:cubicBezTo>
                    <a:pt x="184" y="60"/>
                    <a:pt x="182" y="59"/>
                    <a:pt x="181" y="58"/>
                  </a:cubicBezTo>
                  <a:cubicBezTo>
                    <a:pt x="180" y="57"/>
                    <a:pt x="178" y="57"/>
                    <a:pt x="177" y="57"/>
                  </a:cubicBezTo>
                  <a:cubicBezTo>
                    <a:pt x="176" y="57"/>
                    <a:pt x="176" y="57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2" y="54"/>
                    <a:pt x="169" y="50"/>
                    <a:pt x="166" y="46"/>
                  </a:cubicBezTo>
                  <a:cubicBezTo>
                    <a:pt x="164" y="44"/>
                    <a:pt x="162" y="42"/>
                    <a:pt x="160" y="39"/>
                  </a:cubicBezTo>
                  <a:cubicBezTo>
                    <a:pt x="158" y="38"/>
                    <a:pt x="157" y="36"/>
                    <a:pt x="156" y="34"/>
                  </a:cubicBezTo>
                  <a:cubicBezTo>
                    <a:pt x="151" y="28"/>
                    <a:pt x="146" y="21"/>
                    <a:pt x="141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32" y="4"/>
                    <a:pt x="131" y="3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7" y="2"/>
                    <a:pt x="126" y="2"/>
                    <a:pt x="125" y="3"/>
                  </a:cubicBezTo>
                  <a:cubicBezTo>
                    <a:pt x="124" y="4"/>
                    <a:pt x="123" y="5"/>
                    <a:pt x="122" y="6"/>
                  </a:cubicBezTo>
                  <a:cubicBezTo>
                    <a:pt x="122" y="8"/>
                    <a:pt x="122" y="10"/>
                    <a:pt x="123" y="11"/>
                  </a:cubicBezTo>
                  <a:cubicBezTo>
                    <a:pt x="126" y="15"/>
                    <a:pt x="130" y="20"/>
                    <a:pt x="133" y="24"/>
                  </a:cubicBezTo>
                  <a:cubicBezTo>
                    <a:pt x="136" y="27"/>
                    <a:pt x="138" y="30"/>
                    <a:pt x="141" y="34"/>
                  </a:cubicBezTo>
                  <a:cubicBezTo>
                    <a:pt x="143" y="37"/>
                    <a:pt x="146" y="41"/>
                    <a:pt x="149" y="44"/>
                  </a:cubicBezTo>
                  <a:cubicBezTo>
                    <a:pt x="150" y="45"/>
                    <a:pt x="151" y="47"/>
                    <a:pt x="152" y="48"/>
                  </a:cubicBezTo>
                  <a:cubicBezTo>
                    <a:pt x="154" y="50"/>
                    <a:pt x="156" y="52"/>
                    <a:pt x="157" y="54"/>
                  </a:cubicBezTo>
                  <a:cubicBezTo>
                    <a:pt x="157" y="54"/>
                    <a:pt x="156" y="54"/>
                    <a:pt x="156" y="54"/>
                  </a:cubicBezTo>
                  <a:cubicBezTo>
                    <a:pt x="149" y="51"/>
                    <a:pt x="142" y="48"/>
                    <a:pt x="135" y="46"/>
                  </a:cubicBezTo>
                  <a:cubicBezTo>
                    <a:pt x="121" y="40"/>
                    <a:pt x="107" y="35"/>
                    <a:pt x="93" y="30"/>
                  </a:cubicBezTo>
                  <a:cubicBezTo>
                    <a:pt x="82" y="26"/>
                    <a:pt x="71" y="22"/>
                    <a:pt x="60" y="18"/>
                  </a:cubicBezTo>
                  <a:cubicBezTo>
                    <a:pt x="52" y="16"/>
                    <a:pt x="44" y="13"/>
                    <a:pt x="36" y="10"/>
                  </a:cubicBezTo>
                  <a:cubicBezTo>
                    <a:pt x="27" y="7"/>
                    <a:pt x="18" y="4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1" y="2"/>
                    <a:pt x="0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15" y="16"/>
                    <a:pt x="24" y="20"/>
                    <a:pt x="34" y="23"/>
                  </a:cubicBezTo>
                  <a:cubicBezTo>
                    <a:pt x="43" y="27"/>
                    <a:pt x="52" y="30"/>
                    <a:pt x="62" y="33"/>
                  </a:cubicBezTo>
                  <a:cubicBezTo>
                    <a:pt x="74" y="37"/>
                    <a:pt x="86" y="42"/>
                    <a:pt x="98" y="46"/>
                  </a:cubicBezTo>
                  <a:cubicBezTo>
                    <a:pt x="110" y="51"/>
                    <a:pt x="122" y="55"/>
                    <a:pt x="135" y="60"/>
                  </a:cubicBezTo>
                  <a:cubicBezTo>
                    <a:pt x="140" y="62"/>
                    <a:pt x="146" y="64"/>
                    <a:pt x="152" y="67"/>
                  </a:cubicBezTo>
                  <a:cubicBezTo>
                    <a:pt x="146" y="69"/>
                    <a:pt x="141" y="71"/>
                    <a:pt x="135" y="74"/>
                  </a:cubicBezTo>
                  <a:cubicBezTo>
                    <a:pt x="129" y="76"/>
                    <a:pt x="123" y="78"/>
                    <a:pt x="118" y="81"/>
                  </a:cubicBezTo>
                  <a:cubicBezTo>
                    <a:pt x="112" y="83"/>
                    <a:pt x="106" y="86"/>
                    <a:pt x="100" y="89"/>
                  </a:cubicBezTo>
                  <a:cubicBezTo>
                    <a:pt x="98" y="89"/>
                    <a:pt x="97" y="91"/>
                    <a:pt x="96" y="93"/>
                  </a:cubicBezTo>
                  <a:cubicBezTo>
                    <a:pt x="96" y="95"/>
                    <a:pt x="96" y="97"/>
                    <a:pt x="97" y="98"/>
                  </a:cubicBezTo>
                  <a:cubicBezTo>
                    <a:pt x="98" y="100"/>
                    <a:pt x="100" y="101"/>
                    <a:pt x="102" y="102"/>
                  </a:cubicBezTo>
                  <a:cubicBezTo>
                    <a:pt x="104" y="102"/>
                    <a:pt x="105" y="102"/>
                    <a:pt x="107" y="101"/>
                  </a:cubicBezTo>
                  <a:cubicBezTo>
                    <a:pt x="114" y="98"/>
                    <a:pt x="120" y="95"/>
                    <a:pt x="127" y="92"/>
                  </a:cubicBezTo>
                  <a:cubicBezTo>
                    <a:pt x="142" y="86"/>
                    <a:pt x="157" y="80"/>
                    <a:pt x="171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3" y="75"/>
                    <a:pt x="174" y="75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6" y="77"/>
                    <a:pt x="177" y="78"/>
                    <a:pt x="178" y="79"/>
                  </a:cubicBezTo>
                  <a:cubicBezTo>
                    <a:pt x="179" y="80"/>
                    <a:pt x="180" y="82"/>
                    <a:pt x="181" y="83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81" y="83"/>
                    <a:pt x="181" y="83"/>
                    <a:pt x="181" y="84"/>
                  </a:cubicBezTo>
                  <a:cubicBezTo>
                    <a:pt x="182" y="86"/>
                    <a:pt x="184" y="88"/>
                    <a:pt x="187" y="88"/>
                  </a:cubicBezTo>
                  <a:cubicBezTo>
                    <a:pt x="189" y="88"/>
                    <a:pt x="190" y="87"/>
                    <a:pt x="191" y="86"/>
                  </a:cubicBezTo>
                  <a:cubicBezTo>
                    <a:pt x="192" y="85"/>
                    <a:pt x="193" y="84"/>
                    <a:pt x="19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248" y="2040"/>
              <a:ext cx="314" cy="444"/>
            </a:xfrm>
            <a:custGeom>
              <a:avLst/>
              <a:gdLst>
                <a:gd name="T0" fmla="*/ 71 w 117"/>
                <a:gd name="T1" fmla="*/ 95 h 165"/>
                <a:gd name="T2" fmla="*/ 61 w 117"/>
                <a:gd name="T3" fmla="*/ 83 h 165"/>
                <a:gd name="T4" fmla="*/ 45 w 117"/>
                <a:gd name="T5" fmla="*/ 60 h 165"/>
                <a:gd name="T6" fmla="*/ 29 w 117"/>
                <a:gd name="T7" fmla="*/ 31 h 165"/>
                <a:gd name="T8" fmla="*/ 16 w 117"/>
                <a:gd name="T9" fmla="*/ 8 h 165"/>
                <a:gd name="T10" fmla="*/ 9 w 117"/>
                <a:gd name="T11" fmla="*/ 0 h 165"/>
                <a:gd name="T12" fmla="*/ 8 w 117"/>
                <a:gd name="T13" fmla="*/ 2 h 165"/>
                <a:gd name="T14" fmla="*/ 9 w 117"/>
                <a:gd name="T15" fmla="*/ 4 h 165"/>
                <a:gd name="T16" fmla="*/ 11 w 117"/>
                <a:gd name="T17" fmla="*/ 7 h 165"/>
                <a:gd name="T18" fmla="*/ 25 w 117"/>
                <a:gd name="T19" fmla="*/ 30 h 165"/>
                <a:gd name="T20" fmla="*/ 23 w 117"/>
                <a:gd name="T21" fmla="*/ 27 h 165"/>
                <a:gd name="T22" fmla="*/ 10 w 117"/>
                <a:gd name="T23" fmla="*/ 9 h 165"/>
                <a:gd name="T24" fmla="*/ 3 w 117"/>
                <a:gd name="T25" fmla="*/ 4 h 165"/>
                <a:gd name="T26" fmla="*/ 1 w 117"/>
                <a:gd name="T27" fmla="*/ 4 h 165"/>
                <a:gd name="T28" fmla="*/ 0 w 117"/>
                <a:gd name="T29" fmla="*/ 7 h 165"/>
                <a:gd name="T30" fmla="*/ 4 w 117"/>
                <a:gd name="T31" fmla="*/ 15 h 165"/>
                <a:gd name="T32" fmla="*/ 9 w 117"/>
                <a:gd name="T33" fmla="*/ 15 h 165"/>
                <a:gd name="T34" fmla="*/ 20 w 117"/>
                <a:gd name="T35" fmla="*/ 33 h 165"/>
                <a:gd name="T36" fmla="*/ 43 w 117"/>
                <a:gd name="T37" fmla="*/ 69 h 165"/>
                <a:gd name="T38" fmla="*/ 53 w 117"/>
                <a:gd name="T39" fmla="*/ 86 h 165"/>
                <a:gd name="T40" fmla="*/ 62 w 117"/>
                <a:gd name="T41" fmla="*/ 102 h 165"/>
                <a:gd name="T42" fmla="*/ 66 w 117"/>
                <a:gd name="T43" fmla="*/ 113 h 165"/>
                <a:gd name="T44" fmla="*/ 71 w 117"/>
                <a:gd name="T45" fmla="*/ 125 h 165"/>
                <a:gd name="T46" fmla="*/ 23 w 117"/>
                <a:gd name="T47" fmla="*/ 99 h 165"/>
                <a:gd name="T48" fmla="*/ 19 w 117"/>
                <a:gd name="T49" fmla="*/ 112 h 165"/>
                <a:gd name="T50" fmla="*/ 65 w 117"/>
                <a:gd name="T51" fmla="*/ 138 h 165"/>
                <a:gd name="T52" fmla="*/ 92 w 117"/>
                <a:gd name="T53" fmla="*/ 153 h 165"/>
                <a:gd name="T54" fmla="*/ 92 w 117"/>
                <a:gd name="T55" fmla="*/ 160 h 165"/>
                <a:gd name="T56" fmla="*/ 103 w 117"/>
                <a:gd name="T57" fmla="*/ 161 h 165"/>
                <a:gd name="T58" fmla="*/ 106 w 117"/>
                <a:gd name="T59" fmla="*/ 160 h 165"/>
                <a:gd name="T60" fmla="*/ 115 w 117"/>
                <a:gd name="T61" fmla="*/ 157 h 165"/>
                <a:gd name="T62" fmla="*/ 104 w 117"/>
                <a:gd name="T63" fmla="*/ 143 h 165"/>
                <a:gd name="T64" fmla="*/ 106 w 117"/>
                <a:gd name="T65" fmla="*/ 133 h 165"/>
                <a:gd name="T66" fmla="*/ 113 w 117"/>
                <a:gd name="T67" fmla="*/ 77 h 165"/>
                <a:gd name="T68" fmla="*/ 109 w 117"/>
                <a:gd name="T69" fmla="*/ 70 h 165"/>
                <a:gd name="T70" fmla="*/ 105 w 117"/>
                <a:gd name="T71" fmla="*/ 71 h 165"/>
                <a:gd name="T72" fmla="*/ 96 w 117"/>
                <a:gd name="T73" fmla="*/ 115 h 165"/>
                <a:gd name="T74" fmla="*/ 94 w 117"/>
                <a:gd name="T75" fmla="*/ 122 h 165"/>
                <a:gd name="T76" fmla="*/ 87 w 117"/>
                <a:gd name="T77" fmla="*/ 114 h 165"/>
                <a:gd name="T78" fmla="*/ 78 w 117"/>
                <a:gd name="T79" fmla="*/ 103 h 165"/>
                <a:gd name="T80" fmla="*/ 84 w 117"/>
                <a:gd name="T81" fmla="*/ 132 h 165"/>
                <a:gd name="T82" fmla="*/ 78 w 117"/>
                <a:gd name="T83" fmla="*/ 117 h 165"/>
                <a:gd name="T84" fmla="*/ 79 w 117"/>
                <a:gd name="T85" fmla="*/ 116 h 165"/>
                <a:gd name="T86" fmla="*/ 85 w 117"/>
                <a:gd name="T87" fmla="*/ 12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65">
                  <a:moveTo>
                    <a:pt x="78" y="103"/>
                  </a:moveTo>
                  <a:cubicBezTo>
                    <a:pt x="76" y="100"/>
                    <a:pt x="73" y="98"/>
                    <a:pt x="71" y="95"/>
                  </a:cubicBezTo>
                  <a:cubicBezTo>
                    <a:pt x="70" y="94"/>
                    <a:pt x="69" y="93"/>
                    <a:pt x="68" y="91"/>
                  </a:cubicBezTo>
                  <a:cubicBezTo>
                    <a:pt x="66" y="89"/>
                    <a:pt x="63" y="86"/>
                    <a:pt x="61" y="83"/>
                  </a:cubicBezTo>
                  <a:cubicBezTo>
                    <a:pt x="58" y="79"/>
                    <a:pt x="56" y="75"/>
                    <a:pt x="53" y="72"/>
                  </a:cubicBezTo>
                  <a:cubicBezTo>
                    <a:pt x="50" y="68"/>
                    <a:pt x="48" y="64"/>
                    <a:pt x="45" y="60"/>
                  </a:cubicBezTo>
                  <a:cubicBezTo>
                    <a:pt x="44" y="57"/>
                    <a:pt x="42" y="55"/>
                    <a:pt x="41" y="52"/>
                  </a:cubicBezTo>
                  <a:cubicBezTo>
                    <a:pt x="37" y="45"/>
                    <a:pt x="33" y="38"/>
                    <a:pt x="29" y="31"/>
                  </a:cubicBezTo>
                  <a:cubicBezTo>
                    <a:pt x="26" y="26"/>
                    <a:pt x="24" y="22"/>
                    <a:pt x="21" y="17"/>
                  </a:cubicBezTo>
                  <a:cubicBezTo>
                    <a:pt x="20" y="14"/>
                    <a:pt x="18" y="11"/>
                    <a:pt x="16" y="8"/>
                  </a:cubicBezTo>
                  <a:cubicBezTo>
                    <a:pt x="14" y="5"/>
                    <a:pt x="12" y="3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2"/>
                    <a:pt x="7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1" y="6"/>
                    <a:pt x="11" y="7"/>
                  </a:cubicBezTo>
                  <a:cubicBezTo>
                    <a:pt x="14" y="10"/>
                    <a:pt x="16" y="14"/>
                    <a:pt x="19" y="18"/>
                  </a:cubicBezTo>
                  <a:cubicBezTo>
                    <a:pt x="21" y="22"/>
                    <a:pt x="23" y="26"/>
                    <a:pt x="25" y="30"/>
                  </a:cubicBezTo>
                  <a:cubicBezTo>
                    <a:pt x="26" y="31"/>
                    <a:pt x="26" y="32"/>
                    <a:pt x="27" y="33"/>
                  </a:cubicBezTo>
                  <a:cubicBezTo>
                    <a:pt x="25" y="31"/>
                    <a:pt x="24" y="29"/>
                    <a:pt x="23" y="27"/>
                  </a:cubicBezTo>
                  <a:cubicBezTo>
                    <a:pt x="20" y="24"/>
                    <a:pt x="18" y="20"/>
                    <a:pt x="15" y="16"/>
                  </a:cubicBezTo>
                  <a:cubicBezTo>
                    <a:pt x="14" y="14"/>
                    <a:pt x="12" y="12"/>
                    <a:pt x="10" y="9"/>
                  </a:cubicBezTo>
                  <a:cubicBezTo>
                    <a:pt x="9" y="8"/>
                    <a:pt x="8" y="7"/>
                    <a:pt x="7" y="6"/>
                  </a:cubicBezTo>
                  <a:cubicBezTo>
                    <a:pt x="6" y="6"/>
                    <a:pt x="5" y="5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7" y="13"/>
                    <a:pt x="8" y="14"/>
                    <a:pt x="9" y="15"/>
                  </a:cubicBezTo>
                  <a:cubicBezTo>
                    <a:pt x="12" y="20"/>
                    <a:pt x="14" y="24"/>
                    <a:pt x="17" y="29"/>
                  </a:cubicBezTo>
                  <a:cubicBezTo>
                    <a:pt x="18" y="30"/>
                    <a:pt x="19" y="31"/>
                    <a:pt x="20" y="33"/>
                  </a:cubicBezTo>
                  <a:cubicBezTo>
                    <a:pt x="23" y="38"/>
                    <a:pt x="26" y="43"/>
                    <a:pt x="30" y="48"/>
                  </a:cubicBezTo>
                  <a:cubicBezTo>
                    <a:pt x="34" y="55"/>
                    <a:pt x="39" y="62"/>
                    <a:pt x="43" y="69"/>
                  </a:cubicBezTo>
                  <a:cubicBezTo>
                    <a:pt x="45" y="72"/>
                    <a:pt x="47" y="75"/>
                    <a:pt x="48" y="78"/>
                  </a:cubicBezTo>
                  <a:cubicBezTo>
                    <a:pt x="50" y="81"/>
                    <a:pt x="51" y="83"/>
                    <a:pt x="53" y="86"/>
                  </a:cubicBezTo>
                  <a:cubicBezTo>
                    <a:pt x="54" y="87"/>
                    <a:pt x="54" y="88"/>
                    <a:pt x="55" y="89"/>
                  </a:cubicBezTo>
                  <a:cubicBezTo>
                    <a:pt x="57" y="94"/>
                    <a:pt x="59" y="98"/>
                    <a:pt x="62" y="102"/>
                  </a:cubicBezTo>
                  <a:cubicBezTo>
                    <a:pt x="62" y="104"/>
                    <a:pt x="63" y="105"/>
                    <a:pt x="64" y="107"/>
                  </a:cubicBezTo>
                  <a:cubicBezTo>
                    <a:pt x="65" y="109"/>
                    <a:pt x="65" y="111"/>
                    <a:pt x="66" y="113"/>
                  </a:cubicBezTo>
                  <a:cubicBezTo>
                    <a:pt x="68" y="116"/>
                    <a:pt x="69" y="119"/>
                    <a:pt x="70" y="122"/>
                  </a:cubicBezTo>
                  <a:cubicBezTo>
                    <a:pt x="70" y="123"/>
                    <a:pt x="71" y="124"/>
                    <a:pt x="71" y="125"/>
                  </a:cubicBezTo>
                  <a:cubicBezTo>
                    <a:pt x="56" y="117"/>
                    <a:pt x="41" y="108"/>
                    <a:pt x="27" y="100"/>
                  </a:cubicBezTo>
                  <a:cubicBezTo>
                    <a:pt x="25" y="99"/>
                    <a:pt x="24" y="99"/>
                    <a:pt x="23" y="99"/>
                  </a:cubicBezTo>
                  <a:cubicBezTo>
                    <a:pt x="20" y="99"/>
                    <a:pt x="18" y="100"/>
                    <a:pt x="17" y="102"/>
                  </a:cubicBezTo>
                  <a:cubicBezTo>
                    <a:pt x="15" y="106"/>
                    <a:pt x="16" y="110"/>
                    <a:pt x="19" y="112"/>
                  </a:cubicBezTo>
                  <a:cubicBezTo>
                    <a:pt x="29" y="118"/>
                    <a:pt x="38" y="123"/>
                    <a:pt x="48" y="129"/>
                  </a:cubicBezTo>
                  <a:cubicBezTo>
                    <a:pt x="53" y="132"/>
                    <a:pt x="59" y="135"/>
                    <a:pt x="65" y="138"/>
                  </a:cubicBezTo>
                  <a:cubicBezTo>
                    <a:pt x="72" y="142"/>
                    <a:pt x="78" y="145"/>
                    <a:pt x="85" y="149"/>
                  </a:cubicBezTo>
                  <a:cubicBezTo>
                    <a:pt x="87" y="150"/>
                    <a:pt x="89" y="151"/>
                    <a:pt x="92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5"/>
                    <a:pt x="92" y="157"/>
                    <a:pt x="92" y="160"/>
                  </a:cubicBezTo>
                  <a:cubicBezTo>
                    <a:pt x="93" y="163"/>
                    <a:pt x="97" y="165"/>
                    <a:pt x="100" y="164"/>
                  </a:cubicBezTo>
                  <a:cubicBezTo>
                    <a:pt x="101" y="163"/>
                    <a:pt x="102" y="162"/>
                    <a:pt x="103" y="161"/>
                  </a:cubicBezTo>
                  <a:cubicBezTo>
                    <a:pt x="104" y="160"/>
                    <a:pt x="104" y="160"/>
                    <a:pt x="104" y="159"/>
                  </a:cubicBezTo>
                  <a:cubicBezTo>
                    <a:pt x="105" y="159"/>
                    <a:pt x="105" y="159"/>
                    <a:pt x="106" y="160"/>
                  </a:cubicBezTo>
                  <a:cubicBezTo>
                    <a:pt x="108" y="160"/>
                    <a:pt x="109" y="161"/>
                    <a:pt x="111" y="160"/>
                  </a:cubicBezTo>
                  <a:cubicBezTo>
                    <a:pt x="113" y="160"/>
                    <a:pt x="114" y="159"/>
                    <a:pt x="115" y="157"/>
                  </a:cubicBezTo>
                  <a:cubicBezTo>
                    <a:pt x="117" y="154"/>
                    <a:pt x="116" y="149"/>
                    <a:pt x="113" y="148"/>
                  </a:cubicBezTo>
                  <a:cubicBezTo>
                    <a:pt x="110" y="146"/>
                    <a:pt x="107" y="145"/>
                    <a:pt x="104" y="143"/>
                  </a:cubicBezTo>
                  <a:cubicBezTo>
                    <a:pt x="105" y="143"/>
                    <a:pt x="105" y="142"/>
                    <a:pt x="105" y="141"/>
                  </a:cubicBezTo>
                  <a:cubicBezTo>
                    <a:pt x="105" y="138"/>
                    <a:pt x="105" y="136"/>
                    <a:pt x="106" y="133"/>
                  </a:cubicBezTo>
                  <a:cubicBezTo>
                    <a:pt x="106" y="126"/>
                    <a:pt x="107" y="120"/>
                    <a:pt x="108" y="113"/>
                  </a:cubicBezTo>
                  <a:cubicBezTo>
                    <a:pt x="110" y="101"/>
                    <a:pt x="111" y="89"/>
                    <a:pt x="113" y="77"/>
                  </a:cubicBezTo>
                  <a:cubicBezTo>
                    <a:pt x="114" y="76"/>
                    <a:pt x="114" y="74"/>
                    <a:pt x="113" y="73"/>
                  </a:cubicBezTo>
                  <a:cubicBezTo>
                    <a:pt x="112" y="72"/>
                    <a:pt x="111" y="71"/>
                    <a:pt x="109" y="70"/>
                  </a:cubicBezTo>
                  <a:cubicBezTo>
                    <a:pt x="109" y="70"/>
                    <a:pt x="108" y="70"/>
                    <a:pt x="108" y="70"/>
                  </a:cubicBezTo>
                  <a:cubicBezTo>
                    <a:pt x="107" y="70"/>
                    <a:pt x="106" y="71"/>
                    <a:pt x="105" y="71"/>
                  </a:cubicBezTo>
                  <a:cubicBezTo>
                    <a:pt x="104" y="72"/>
                    <a:pt x="103" y="73"/>
                    <a:pt x="102" y="74"/>
                  </a:cubicBezTo>
                  <a:cubicBezTo>
                    <a:pt x="100" y="88"/>
                    <a:pt x="98" y="102"/>
                    <a:pt x="96" y="115"/>
                  </a:cubicBezTo>
                  <a:cubicBezTo>
                    <a:pt x="96" y="118"/>
                    <a:pt x="96" y="121"/>
                    <a:pt x="95" y="124"/>
                  </a:cubicBezTo>
                  <a:cubicBezTo>
                    <a:pt x="95" y="123"/>
                    <a:pt x="94" y="123"/>
                    <a:pt x="94" y="122"/>
                  </a:cubicBezTo>
                  <a:cubicBezTo>
                    <a:pt x="91" y="119"/>
                    <a:pt x="89" y="116"/>
                    <a:pt x="87" y="113"/>
                  </a:cubicBezTo>
                  <a:cubicBezTo>
                    <a:pt x="87" y="113"/>
                    <a:pt x="87" y="113"/>
                    <a:pt x="87" y="114"/>
                  </a:cubicBezTo>
                  <a:cubicBezTo>
                    <a:pt x="85" y="111"/>
                    <a:pt x="83" y="109"/>
                    <a:pt x="82" y="107"/>
                  </a:cubicBezTo>
                  <a:cubicBezTo>
                    <a:pt x="80" y="106"/>
                    <a:pt x="79" y="104"/>
                    <a:pt x="78" y="103"/>
                  </a:cubicBezTo>
                  <a:close/>
                  <a:moveTo>
                    <a:pt x="91" y="136"/>
                  </a:moveTo>
                  <a:cubicBezTo>
                    <a:pt x="89" y="135"/>
                    <a:pt x="87" y="133"/>
                    <a:pt x="84" y="132"/>
                  </a:cubicBezTo>
                  <a:cubicBezTo>
                    <a:pt x="84" y="132"/>
                    <a:pt x="84" y="131"/>
                    <a:pt x="84" y="131"/>
                  </a:cubicBezTo>
                  <a:cubicBezTo>
                    <a:pt x="82" y="126"/>
                    <a:pt x="80" y="121"/>
                    <a:pt x="78" y="117"/>
                  </a:cubicBezTo>
                  <a:cubicBezTo>
                    <a:pt x="76" y="114"/>
                    <a:pt x="75" y="111"/>
                    <a:pt x="74" y="108"/>
                  </a:cubicBezTo>
                  <a:cubicBezTo>
                    <a:pt x="75" y="111"/>
                    <a:pt x="77" y="114"/>
                    <a:pt x="79" y="116"/>
                  </a:cubicBezTo>
                  <a:cubicBezTo>
                    <a:pt x="80" y="117"/>
                    <a:pt x="81" y="118"/>
                    <a:pt x="81" y="120"/>
                  </a:cubicBezTo>
                  <a:cubicBezTo>
                    <a:pt x="82" y="121"/>
                    <a:pt x="84" y="123"/>
                    <a:pt x="85" y="125"/>
                  </a:cubicBezTo>
                  <a:cubicBezTo>
                    <a:pt x="87" y="128"/>
                    <a:pt x="89" y="132"/>
                    <a:pt x="91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任意多边形 46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8682789" y="2815127"/>
            <a:ext cx="2386836" cy="1220554"/>
            <a:chOff x="7325360" y="2384859"/>
            <a:chExt cx="2386836" cy="1220554"/>
          </a:xfrm>
        </p:grpSpPr>
        <p:sp>
          <p:nvSpPr>
            <p:cNvPr id="50" name="矩形 49"/>
            <p:cNvSpPr/>
            <p:nvPr/>
          </p:nvSpPr>
          <p:spPr>
            <a:xfrm>
              <a:off x="7325360" y="2737483"/>
              <a:ext cx="2386836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087218" y="4546905"/>
            <a:ext cx="3367563" cy="962022"/>
            <a:chOff x="7325359" y="2384859"/>
            <a:chExt cx="3367563" cy="962022"/>
          </a:xfrm>
        </p:grpSpPr>
        <p:sp>
          <p:nvSpPr>
            <p:cNvPr id="53" name="矩形 52"/>
            <p:cNvSpPr/>
            <p:nvPr/>
          </p:nvSpPr>
          <p:spPr>
            <a:xfrm>
              <a:off x="7325359" y="2737483"/>
              <a:ext cx="336756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021055" y="4546905"/>
            <a:ext cx="3367563" cy="962022"/>
            <a:chOff x="7325359" y="2384859"/>
            <a:chExt cx="3367563" cy="962022"/>
          </a:xfrm>
        </p:grpSpPr>
        <p:sp>
          <p:nvSpPr>
            <p:cNvPr id="56" name="矩形 55"/>
            <p:cNvSpPr/>
            <p:nvPr/>
          </p:nvSpPr>
          <p:spPr>
            <a:xfrm>
              <a:off x="7325359" y="2737483"/>
              <a:ext cx="336756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845094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98609" y="2815127"/>
            <a:ext cx="2386836" cy="1220554"/>
            <a:chOff x="7325360" y="2384859"/>
            <a:chExt cx="2386836" cy="1220554"/>
          </a:xfrm>
        </p:grpSpPr>
        <p:sp>
          <p:nvSpPr>
            <p:cNvPr id="59" name="矩形 58"/>
            <p:cNvSpPr/>
            <p:nvPr/>
          </p:nvSpPr>
          <p:spPr>
            <a:xfrm>
              <a:off x="7325360" y="2737483"/>
              <a:ext cx="2386836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7470222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任意多边形 57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641197" y="1917701"/>
            <a:ext cx="2344817" cy="3743324"/>
            <a:chOff x="1641197" y="1917701"/>
            <a:chExt cx="2344817" cy="3743324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641197" y="1917701"/>
              <a:ext cx="2344817" cy="3743324"/>
              <a:chOff x="1390" y="1241"/>
              <a:chExt cx="1343" cy="2144"/>
            </a:xfrm>
            <a:solidFill>
              <a:srgbClr val="132F95"/>
            </a:solidFill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1390" y="1241"/>
                <a:ext cx="1343" cy="2144"/>
              </a:xfrm>
              <a:custGeom>
                <a:avLst/>
                <a:gdLst>
                  <a:gd name="T0" fmla="*/ 262 w 264"/>
                  <a:gd name="T1" fmla="*/ 312 h 423"/>
                  <a:gd name="T2" fmla="*/ 261 w 264"/>
                  <a:gd name="T3" fmla="*/ 229 h 423"/>
                  <a:gd name="T4" fmla="*/ 254 w 264"/>
                  <a:gd name="T5" fmla="*/ 71 h 423"/>
                  <a:gd name="T6" fmla="*/ 200 w 264"/>
                  <a:gd name="T7" fmla="*/ 7 h 423"/>
                  <a:gd name="T8" fmla="*/ 69 w 264"/>
                  <a:gd name="T9" fmla="*/ 5 h 423"/>
                  <a:gd name="T10" fmla="*/ 19 w 264"/>
                  <a:gd name="T11" fmla="*/ 25 h 423"/>
                  <a:gd name="T12" fmla="*/ 5 w 264"/>
                  <a:gd name="T13" fmla="*/ 86 h 423"/>
                  <a:gd name="T14" fmla="*/ 5 w 264"/>
                  <a:gd name="T15" fmla="*/ 253 h 423"/>
                  <a:gd name="T16" fmla="*/ 7 w 264"/>
                  <a:gd name="T17" fmla="*/ 363 h 423"/>
                  <a:gd name="T18" fmla="*/ 35 w 264"/>
                  <a:gd name="T19" fmla="*/ 415 h 423"/>
                  <a:gd name="T20" fmla="*/ 90 w 264"/>
                  <a:gd name="T21" fmla="*/ 421 h 423"/>
                  <a:gd name="T22" fmla="*/ 177 w 264"/>
                  <a:gd name="T23" fmla="*/ 419 h 423"/>
                  <a:gd name="T24" fmla="*/ 261 w 264"/>
                  <a:gd name="T25" fmla="*/ 377 h 423"/>
                  <a:gd name="T26" fmla="*/ 262 w 264"/>
                  <a:gd name="T27" fmla="*/ 312 h 423"/>
                  <a:gd name="T28" fmla="*/ 249 w 264"/>
                  <a:gd name="T29" fmla="*/ 375 h 423"/>
                  <a:gd name="T30" fmla="*/ 189 w 264"/>
                  <a:gd name="T31" fmla="*/ 406 h 423"/>
                  <a:gd name="T32" fmla="*/ 66 w 264"/>
                  <a:gd name="T33" fmla="*/ 408 h 423"/>
                  <a:gd name="T34" fmla="*/ 23 w 264"/>
                  <a:gd name="T35" fmla="*/ 386 h 423"/>
                  <a:gd name="T36" fmla="*/ 18 w 264"/>
                  <a:gd name="T37" fmla="*/ 351 h 423"/>
                  <a:gd name="T38" fmla="*/ 17 w 264"/>
                  <a:gd name="T39" fmla="*/ 253 h 423"/>
                  <a:gd name="T40" fmla="*/ 16 w 264"/>
                  <a:gd name="T41" fmla="*/ 144 h 423"/>
                  <a:gd name="T42" fmla="*/ 17 w 264"/>
                  <a:gd name="T43" fmla="*/ 86 h 423"/>
                  <a:gd name="T44" fmla="*/ 45 w 264"/>
                  <a:gd name="T45" fmla="*/ 20 h 423"/>
                  <a:gd name="T46" fmla="*/ 102 w 264"/>
                  <a:gd name="T47" fmla="*/ 16 h 423"/>
                  <a:gd name="T48" fmla="*/ 156 w 264"/>
                  <a:gd name="T49" fmla="*/ 15 h 423"/>
                  <a:gd name="T50" fmla="*/ 208 w 264"/>
                  <a:gd name="T51" fmla="*/ 20 h 423"/>
                  <a:gd name="T52" fmla="*/ 242 w 264"/>
                  <a:gd name="T53" fmla="*/ 71 h 423"/>
                  <a:gd name="T54" fmla="*/ 250 w 264"/>
                  <a:gd name="T55" fmla="*/ 316 h 423"/>
                  <a:gd name="T56" fmla="*/ 249 w 264"/>
                  <a:gd name="T57" fmla="*/ 375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4" h="423">
                    <a:moveTo>
                      <a:pt x="262" y="312"/>
                    </a:moveTo>
                    <a:cubicBezTo>
                      <a:pt x="262" y="285"/>
                      <a:pt x="262" y="257"/>
                      <a:pt x="261" y="229"/>
                    </a:cubicBezTo>
                    <a:cubicBezTo>
                      <a:pt x="259" y="177"/>
                      <a:pt x="257" y="124"/>
                      <a:pt x="254" y="71"/>
                    </a:cubicBezTo>
                    <a:cubicBezTo>
                      <a:pt x="252" y="34"/>
                      <a:pt x="238" y="12"/>
                      <a:pt x="200" y="7"/>
                    </a:cubicBezTo>
                    <a:cubicBezTo>
                      <a:pt x="157" y="0"/>
                      <a:pt x="112" y="2"/>
                      <a:pt x="69" y="5"/>
                    </a:cubicBezTo>
                    <a:cubicBezTo>
                      <a:pt x="50" y="6"/>
                      <a:pt x="31" y="8"/>
                      <a:pt x="19" y="25"/>
                    </a:cubicBezTo>
                    <a:cubicBezTo>
                      <a:pt x="8" y="42"/>
                      <a:pt x="7" y="67"/>
                      <a:pt x="5" y="86"/>
                    </a:cubicBezTo>
                    <a:cubicBezTo>
                      <a:pt x="0" y="142"/>
                      <a:pt x="6" y="198"/>
                      <a:pt x="5" y="253"/>
                    </a:cubicBezTo>
                    <a:cubicBezTo>
                      <a:pt x="5" y="290"/>
                      <a:pt x="3" y="327"/>
                      <a:pt x="7" y="363"/>
                    </a:cubicBezTo>
                    <a:cubicBezTo>
                      <a:pt x="9" y="386"/>
                      <a:pt x="14" y="403"/>
                      <a:pt x="35" y="415"/>
                    </a:cubicBezTo>
                    <a:cubicBezTo>
                      <a:pt x="51" y="423"/>
                      <a:pt x="74" y="421"/>
                      <a:pt x="90" y="421"/>
                    </a:cubicBezTo>
                    <a:cubicBezTo>
                      <a:pt x="119" y="421"/>
                      <a:pt x="148" y="419"/>
                      <a:pt x="177" y="419"/>
                    </a:cubicBezTo>
                    <a:cubicBezTo>
                      <a:pt x="210" y="418"/>
                      <a:pt x="254" y="419"/>
                      <a:pt x="261" y="377"/>
                    </a:cubicBezTo>
                    <a:cubicBezTo>
                      <a:pt x="264" y="356"/>
                      <a:pt x="262" y="333"/>
                      <a:pt x="262" y="312"/>
                    </a:cubicBezTo>
                    <a:close/>
                    <a:moveTo>
                      <a:pt x="249" y="375"/>
                    </a:moveTo>
                    <a:cubicBezTo>
                      <a:pt x="243" y="405"/>
                      <a:pt x="214" y="406"/>
                      <a:pt x="189" y="406"/>
                    </a:cubicBezTo>
                    <a:cubicBezTo>
                      <a:pt x="148" y="407"/>
                      <a:pt x="107" y="411"/>
                      <a:pt x="66" y="408"/>
                    </a:cubicBezTo>
                    <a:cubicBezTo>
                      <a:pt x="50" y="407"/>
                      <a:pt x="30" y="403"/>
                      <a:pt x="23" y="386"/>
                    </a:cubicBezTo>
                    <a:cubicBezTo>
                      <a:pt x="18" y="376"/>
                      <a:pt x="19" y="362"/>
                      <a:pt x="18" y="351"/>
                    </a:cubicBezTo>
                    <a:cubicBezTo>
                      <a:pt x="16" y="319"/>
                      <a:pt x="17" y="286"/>
                      <a:pt x="17" y="253"/>
                    </a:cubicBezTo>
                    <a:cubicBezTo>
                      <a:pt x="18" y="217"/>
                      <a:pt x="17" y="181"/>
                      <a:pt x="16" y="144"/>
                    </a:cubicBezTo>
                    <a:cubicBezTo>
                      <a:pt x="15" y="125"/>
                      <a:pt x="15" y="106"/>
                      <a:pt x="17" y="86"/>
                    </a:cubicBezTo>
                    <a:cubicBezTo>
                      <a:pt x="20" y="64"/>
                      <a:pt x="20" y="30"/>
                      <a:pt x="45" y="20"/>
                    </a:cubicBezTo>
                    <a:cubicBezTo>
                      <a:pt x="61" y="14"/>
                      <a:pt x="84" y="16"/>
                      <a:pt x="102" y="16"/>
                    </a:cubicBezTo>
                    <a:cubicBezTo>
                      <a:pt x="120" y="15"/>
                      <a:pt x="138" y="15"/>
                      <a:pt x="156" y="15"/>
                    </a:cubicBezTo>
                    <a:cubicBezTo>
                      <a:pt x="173" y="16"/>
                      <a:pt x="191" y="16"/>
                      <a:pt x="208" y="20"/>
                    </a:cubicBezTo>
                    <a:cubicBezTo>
                      <a:pt x="234" y="27"/>
                      <a:pt x="240" y="46"/>
                      <a:pt x="242" y="71"/>
                    </a:cubicBezTo>
                    <a:cubicBezTo>
                      <a:pt x="247" y="153"/>
                      <a:pt x="250" y="235"/>
                      <a:pt x="250" y="316"/>
                    </a:cubicBezTo>
                    <a:cubicBezTo>
                      <a:pt x="250" y="335"/>
                      <a:pt x="252" y="356"/>
                      <a:pt x="249" y="3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1914" y="1418"/>
                <a:ext cx="300" cy="56"/>
              </a:xfrm>
              <a:custGeom>
                <a:avLst/>
                <a:gdLst>
                  <a:gd name="T0" fmla="*/ 6 w 59"/>
                  <a:gd name="T1" fmla="*/ 10 h 11"/>
                  <a:gd name="T2" fmla="*/ 54 w 59"/>
                  <a:gd name="T3" fmla="*/ 9 h 11"/>
                  <a:gd name="T4" fmla="*/ 54 w 59"/>
                  <a:gd name="T5" fmla="*/ 0 h 11"/>
                  <a:gd name="T6" fmla="*/ 6 w 59"/>
                  <a:gd name="T7" fmla="*/ 1 h 11"/>
                  <a:gd name="T8" fmla="*/ 6 w 5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6" y="10"/>
                    </a:moveTo>
                    <a:cubicBezTo>
                      <a:pt x="22" y="10"/>
                      <a:pt x="38" y="9"/>
                      <a:pt x="54" y="9"/>
                    </a:cubicBezTo>
                    <a:cubicBezTo>
                      <a:pt x="59" y="9"/>
                      <a:pt x="59" y="0"/>
                      <a:pt x="54" y="0"/>
                    </a:cubicBezTo>
                    <a:cubicBezTo>
                      <a:pt x="38" y="0"/>
                      <a:pt x="22" y="1"/>
                      <a:pt x="6" y="1"/>
                    </a:cubicBezTo>
                    <a:cubicBezTo>
                      <a:pt x="0" y="2"/>
                      <a:pt x="0" y="1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2234" y="1408"/>
                <a:ext cx="77" cy="76"/>
              </a:xfrm>
              <a:custGeom>
                <a:avLst/>
                <a:gdLst>
                  <a:gd name="T0" fmla="*/ 11 w 15"/>
                  <a:gd name="T1" fmla="*/ 10 h 15"/>
                  <a:gd name="T2" fmla="*/ 11 w 15"/>
                  <a:gd name="T3" fmla="*/ 10 h 15"/>
                  <a:gd name="T4" fmla="*/ 4 w 15"/>
                  <a:gd name="T5" fmla="*/ 4 h 15"/>
                  <a:gd name="T6" fmla="*/ 4 w 15"/>
                  <a:gd name="T7" fmla="*/ 4 h 15"/>
                  <a:gd name="T8" fmla="*/ 11 w 1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5" y="6"/>
                      <a:pt x="9" y="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8"/>
                      <a:pt x="6" y="15"/>
                      <a:pt x="1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2326" y="1408"/>
                <a:ext cx="76" cy="76"/>
              </a:xfrm>
              <a:custGeom>
                <a:avLst/>
                <a:gdLst>
                  <a:gd name="T0" fmla="*/ 11 w 15"/>
                  <a:gd name="T1" fmla="*/ 11 h 15"/>
                  <a:gd name="T2" fmla="*/ 11 w 15"/>
                  <a:gd name="T3" fmla="*/ 10 h 15"/>
                  <a:gd name="T4" fmla="*/ 5 w 15"/>
                  <a:gd name="T5" fmla="*/ 4 h 15"/>
                  <a:gd name="T6" fmla="*/ 4 w 15"/>
                  <a:gd name="T7" fmla="*/ 4 h 15"/>
                  <a:gd name="T8" fmla="*/ 11 w 15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1" y="11"/>
                    </a:moveTo>
                    <a:cubicBezTo>
                      <a:pt x="11" y="11"/>
                      <a:pt x="11" y="11"/>
                      <a:pt x="11" y="10"/>
                    </a:cubicBezTo>
                    <a:cubicBezTo>
                      <a:pt x="15" y="6"/>
                      <a:pt x="9" y="0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0" y="8"/>
                      <a:pt x="7" y="15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>
                <a:spLocks noEditPoints="1"/>
              </p:cNvSpPr>
              <p:nvPr/>
            </p:nvSpPr>
            <p:spPr bwMode="auto">
              <a:xfrm>
                <a:off x="1878" y="3111"/>
                <a:ext cx="372" cy="173"/>
              </a:xfrm>
              <a:custGeom>
                <a:avLst/>
                <a:gdLst>
                  <a:gd name="T0" fmla="*/ 40 w 73"/>
                  <a:gd name="T1" fmla="*/ 3 h 34"/>
                  <a:gd name="T2" fmla="*/ 2 w 73"/>
                  <a:gd name="T3" fmla="*/ 18 h 34"/>
                  <a:gd name="T4" fmla="*/ 37 w 73"/>
                  <a:gd name="T5" fmla="*/ 32 h 34"/>
                  <a:gd name="T6" fmla="*/ 72 w 73"/>
                  <a:gd name="T7" fmla="*/ 19 h 34"/>
                  <a:gd name="T8" fmla="*/ 40 w 73"/>
                  <a:gd name="T9" fmla="*/ 3 h 34"/>
                  <a:gd name="T10" fmla="*/ 61 w 73"/>
                  <a:gd name="T11" fmla="*/ 20 h 34"/>
                  <a:gd name="T12" fmla="*/ 35 w 73"/>
                  <a:gd name="T13" fmla="*/ 23 h 34"/>
                  <a:gd name="T14" fmla="*/ 12 w 73"/>
                  <a:gd name="T15" fmla="*/ 21 h 34"/>
                  <a:gd name="T16" fmla="*/ 40 w 73"/>
                  <a:gd name="T17" fmla="*/ 12 h 34"/>
                  <a:gd name="T18" fmla="*/ 61 w 73"/>
                  <a:gd name="T1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34">
                    <a:moveTo>
                      <a:pt x="40" y="3"/>
                    </a:moveTo>
                    <a:cubicBezTo>
                      <a:pt x="28" y="3"/>
                      <a:pt x="3" y="0"/>
                      <a:pt x="2" y="18"/>
                    </a:cubicBezTo>
                    <a:cubicBezTo>
                      <a:pt x="0" y="34"/>
                      <a:pt x="27" y="33"/>
                      <a:pt x="37" y="32"/>
                    </a:cubicBezTo>
                    <a:cubicBezTo>
                      <a:pt x="47" y="32"/>
                      <a:pt x="71" y="33"/>
                      <a:pt x="72" y="19"/>
                    </a:cubicBezTo>
                    <a:cubicBezTo>
                      <a:pt x="73" y="0"/>
                      <a:pt x="53" y="3"/>
                      <a:pt x="40" y="3"/>
                    </a:cubicBezTo>
                    <a:close/>
                    <a:moveTo>
                      <a:pt x="61" y="20"/>
                    </a:moveTo>
                    <a:cubicBezTo>
                      <a:pt x="57" y="24"/>
                      <a:pt x="41" y="23"/>
                      <a:pt x="35" y="23"/>
                    </a:cubicBezTo>
                    <a:cubicBezTo>
                      <a:pt x="31" y="23"/>
                      <a:pt x="14" y="24"/>
                      <a:pt x="12" y="21"/>
                    </a:cubicBezTo>
                    <a:cubicBezTo>
                      <a:pt x="7" y="10"/>
                      <a:pt x="36" y="12"/>
                      <a:pt x="40" y="12"/>
                    </a:cubicBezTo>
                    <a:cubicBezTo>
                      <a:pt x="44" y="12"/>
                      <a:pt x="69" y="10"/>
                      <a:pt x="6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1502" y="1555"/>
                <a:ext cx="1134" cy="1546"/>
              </a:xfrm>
              <a:custGeom>
                <a:avLst/>
                <a:gdLst>
                  <a:gd name="T0" fmla="*/ 214 w 223"/>
                  <a:gd name="T1" fmla="*/ 3 h 305"/>
                  <a:gd name="T2" fmla="*/ 214 w 223"/>
                  <a:gd name="T3" fmla="*/ 3 h 305"/>
                  <a:gd name="T4" fmla="*/ 213 w 223"/>
                  <a:gd name="T5" fmla="*/ 3 h 305"/>
                  <a:gd name="T6" fmla="*/ 209 w 223"/>
                  <a:gd name="T7" fmla="*/ 0 h 305"/>
                  <a:gd name="T8" fmla="*/ 8 w 223"/>
                  <a:gd name="T9" fmla="*/ 3 h 305"/>
                  <a:gd name="T10" fmla="*/ 4 w 223"/>
                  <a:gd name="T11" fmla="*/ 5 h 305"/>
                  <a:gd name="T12" fmla="*/ 4 w 223"/>
                  <a:gd name="T13" fmla="*/ 5 h 305"/>
                  <a:gd name="T14" fmla="*/ 4 w 223"/>
                  <a:gd name="T15" fmla="*/ 6 h 305"/>
                  <a:gd name="T16" fmla="*/ 3 w 223"/>
                  <a:gd name="T17" fmla="*/ 7 h 305"/>
                  <a:gd name="T18" fmla="*/ 4 w 223"/>
                  <a:gd name="T19" fmla="*/ 149 h 305"/>
                  <a:gd name="T20" fmla="*/ 2 w 223"/>
                  <a:gd name="T21" fmla="*/ 300 h 305"/>
                  <a:gd name="T22" fmla="*/ 2 w 223"/>
                  <a:gd name="T23" fmla="*/ 302 h 305"/>
                  <a:gd name="T24" fmla="*/ 6 w 223"/>
                  <a:gd name="T25" fmla="*/ 304 h 305"/>
                  <a:gd name="T26" fmla="*/ 111 w 223"/>
                  <a:gd name="T27" fmla="*/ 303 h 305"/>
                  <a:gd name="T28" fmla="*/ 218 w 223"/>
                  <a:gd name="T29" fmla="*/ 302 h 305"/>
                  <a:gd name="T30" fmla="*/ 220 w 223"/>
                  <a:gd name="T31" fmla="*/ 302 h 305"/>
                  <a:gd name="T32" fmla="*/ 222 w 223"/>
                  <a:gd name="T33" fmla="*/ 298 h 305"/>
                  <a:gd name="T34" fmla="*/ 214 w 223"/>
                  <a:gd name="T35" fmla="*/ 5 h 305"/>
                  <a:gd name="T36" fmla="*/ 214 w 223"/>
                  <a:gd name="T37" fmla="*/ 3 h 305"/>
                  <a:gd name="T38" fmla="*/ 111 w 223"/>
                  <a:gd name="T39" fmla="*/ 294 h 305"/>
                  <a:gd name="T40" fmla="*/ 11 w 223"/>
                  <a:gd name="T41" fmla="*/ 295 h 305"/>
                  <a:gd name="T42" fmla="*/ 13 w 223"/>
                  <a:gd name="T43" fmla="*/ 149 h 305"/>
                  <a:gd name="T44" fmla="*/ 12 w 223"/>
                  <a:gd name="T45" fmla="*/ 12 h 305"/>
                  <a:gd name="T46" fmla="*/ 205 w 223"/>
                  <a:gd name="T47" fmla="*/ 9 h 305"/>
                  <a:gd name="T48" fmla="*/ 213 w 223"/>
                  <a:gd name="T49" fmla="*/ 293 h 305"/>
                  <a:gd name="T50" fmla="*/ 111 w 223"/>
                  <a:gd name="T51" fmla="*/ 29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305">
                    <a:moveTo>
                      <a:pt x="214" y="3"/>
                    </a:moveTo>
                    <a:cubicBezTo>
                      <a:pt x="214" y="3"/>
                      <a:pt x="214" y="3"/>
                      <a:pt x="214" y="3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1"/>
                      <a:pt x="211" y="0"/>
                      <a:pt x="209" y="0"/>
                    </a:cubicBezTo>
                    <a:cubicBezTo>
                      <a:pt x="142" y="1"/>
                      <a:pt x="75" y="4"/>
                      <a:pt x="8" y="3"/>
                    </a:cubicBezTo>
                    <a:cubicBezTo>
                      <a:pt x="6" y="3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0" y="54"/>
                      <a:pt x="5" y="102"/>
                      <a:pt x="4" y="149"/>
                    </a:cubicBezTo>
                    <a:cubicBezTo>
                      <a:pt x="3" y="199"/>
                      <a:pt x="0" y="249"/>
                      <a:pt x="2" y="300"/>
                    </a:cubicBezTo>
                    <a:cubicBezTo>
                      <a:pt x="2" y="300"/>
                      <a:pt x="2" y="301"/>
                      <a:pt x="2" y="302"/>
                    </a:cubicBezTo>
                    <a:cubicBezTo>
                      <a:pt x="3" y="303"/>
                      <a:pt x="4" y="304"/>
                      <a:pt x="6" y="304"/>
                    </a:cubicBezTo>
                    <a:cubicBezTo>
                      <a:pt x="41" y="303"/>
                      <a:pt x="76" y="305"/>
                      <a:pt x="111" y="303"/>
                    </a:cubicBezTo>
                    <a:cubicBezTo>
                      <a:pt x="147" y="301"/>
                      <a:pt x="182" y="303"/>
                      <a:pt x="218" y="302"/>
                    </a:cubicBezTo>
                    <a:cubicBezTo>
                      <a:pt x="219" y="302"/>
                      <a:pt x="219" y="302"/>
                      <a:pt x="220" y="302"/>
                    </a:cubicBezTo>
                    <a:cubicBezTo>
                      <a:pt x="221" y="301"/>
                      <a:pt x="223" y="300"/>
                      <a:pt x="222" y="298"/>
                    </a:cubicBezTo>
                    <a:cubicBezTo>
                      <a:pt x="218" y="200"/>
                      <a:pt x="219" y="102"/>
                      <a:pt x="214" y="5"/>
                    </a:cubicBezTo>
                    <a:cubicBezTo>
                      <a:pt x="214" y="4"/>
                      <a:pt x="214" y="4"/>
                      <a:pt x="214" y="3"/>
                    </a:cubicBezTo>
                    <a:close/>
                    <a:moveTo>
                      <a:pt x="111" y="294"/>
                    </a:moveTo>
                    <a:cubicBezTo>
                      <a:pt x="78" y="295"/>
                      <a:pt x="44" y="294"/>
                      <a:pt x="11" y="295"/>
                    </a:cubicBezTo>
                    <a:cubicBezTo>
                      <a:pt x="9" y="246"/>
                      <a:pt x="12" y="198"/>
                      <a:pt x="13" y="149"/>
                    </a:cubicBezTo>
                    <a:cubicBezTo>
                      <a:pt x="14" y="103"/>
                      <a:pt x="10" y="57"/>
                      <a:pt x="12" y="12"/>
                    </a:cubicBezTo>
                    <a:cubicBezTo>
                      <a:pt x="76" y="13"/>
                      <a:pt x="141" y="10"/>
                      <a:pt x="205" y="9"/>
                    </a:cubicBezTo>
                    <a:cubicBezTo>
                      <a:pt x="209" y="104"/>
                      <a:pt x="209" y="199"/>
                      <a:pt x="213" y="293"/>
                    </a:cubicBezTo>
                    <a:cubicBezTo>
                      <a:pt x="179" y="294"/>
                      <a:pt x="145" y="292"/>
                      <a:pt x="111" y="2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1654" y="1717"/>
                <a:ext cx="184" cy="193"/>
              </a:xfrm>
              <a:custGeom>
                <a:avLst/>
                <a:gdLst>
                  <a:gd name="T0" fmla="*/ 25 w 36"/>
                  <a:gd name="T1" fmla="*/ 3 h 38"/>
                  <a:gd name="T2" fmla="*/ 3 w 36"/>
                  <a:gd name="T3" fmla="*/ 29 h 38"/>
                  <a:gd name="T4" fmla="*/ 11 w 36"/>
                  <a:gd name="T5" fmla="*/ 33 h 38"/>
                  <a:gd name="T6" fmla="*/ 31 w 36"/>
                  <a:gd name="T7" fmla="*/ 10 h 38"/>
                  <a:gd name="T8" fmla="*/ 25 w 36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25" y="3"/>
                    </a:moveTo>
                    <a:cubicBezTo>
                      <a:pt x="16" y="10"/>
                      <a:pt x="9" y="19"/>
                      <a:pt x="3" y="29"/>
                    </a:cubicBezTo>
                    <a:cubicBezTo>
                      <a:pt x="0" y="34"/>
                      <a:pt x="8" y="38"/>
                      <a:pt x="11" y="33"/>
                    </a:cubicBezTo>
                    <a:cubicBezTo>
                      <a:pt x="16" y="24"/>
                      <a:pt x="23" y="16"/>
                      <a:pt x="31" y="10"/>
                    </a:cubicBezTo>
                    <a:cubicBezTo>
                      <a:pt x="36" y="6"/>
                      <a:pt x="29" y="0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1776" y="1727"/>
                <a:ext cx="153" cy="173"/>
              </a:xfrm>
              <a:custGeom>
                <a:avLst/>
                <a:gdLst>
                  <a:gd name="T0" fmla="*/ 20 w 30"/>
                  <a:gd name="T1" fmla="*/ 4 h 34"/>
                  <a:gd name="T2" fmla="*/ 4 w 30"/>
                  <a:gd name="T3" fmla="*/ 24 h 34"/>
                  <a:gd name="T4" fmla="*/ 10 w 30"/>
                  <a:gd name="T5" fmla="*/ 30 h 34"/>
                  <a:gd name="T6" fmla="*/ 27 w 30"/>
                  <a:gd name="T7" fmla="*/ 11 h 34"/>
                  <a:gd name="T8" fmla="*/ 20 w 30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20" y="4"/>
                    </a:moveTo>
                    <a:cubicBezTo>
                      <a:pt x="15" y="11"/>
                      <a:pt x="9" y="17"/>
                      <a:pt x="4" y="24"/>
                    </a:cubicBezTo>
                    <a:cubicBezTo>
                      <a:pt x="0" y="28"/>
                      <a:pt x="7" y="34"/>
                      <a:pt x="10" y="30"/>
                    </a:cubicBezTo>
                    <a:cubicBezTo>
                      <a:pt x="16" y="24"/>
                      <a:pt x="21" y="17"/>
                      <a:pt x="27" y="11"/>
                    </a:cubicBezTo>
                    <a:cubicBezTo>
                      <a:pt x="30" y="6"/>
                      <a:pt x="24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2056846" y="3465264"/>
              <a:ext cx="1539707" cy="11815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2056847" y="3112640"/>
              <a:ext cx="1348266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Text add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923591" y="1917701"/>
            <a:ext cx="2344817" cy="3743324"/>
            <a:chOff x="4923591" y="1917701"/>
            <a:chExt cx="2344817" cy="3743324"/>
          </a:xfrm>
        </p:grpSpPr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4923591" y="1917701"/>
              <a:ext cx="2344817" cy="3743324"/>
              <a:chOff x="1390" y="1241"/>
              <a:chExt cx="1343" cy="2144"/>
            </a:xfrm>
            <a:solidFill>
              <a:srgbClr val="132F95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390" y="1241"/>
                <a:ext cx="1343" cy="2144"/>
              </a:xfrm>
              <a:custGeom>
                <a:avLst/>
                <a:gdLst>
                  <a:gd name="T0" fmla="*/ 262 w 264"/>
                  <a:gd name="T1" fmla="*/ 312 h 423"/>
                  <a:gd name="T2" fmla="*/ 261 w 264"/>
                  <a:gd name="T3" fmla="*/ 229 h 423"/>
                  <a:gd name="T4" fmla="*/ 254 w 264"/>
                  <a:gd name="T5" fmla="*/ 71 h 423"/>
                  <a:gd name="T6" fmla="*/ 200 w 264"/>
                  <a:gd name="T7" fmla="*/ 7 h 423"/>
                  <a:gd name="T8" fmla="*/ 69 w 264"/>
                  <a:gd name="T9" fmla="*/ 5 h 423"/>
                  <a:gd name="T10" fmla="*/ 19 w 264"/>
                  <a:gd name="T11" fmla="*/ 25 h 423"/>
                  <a:gd name="T12" fmla="*/ 5 w 264"/>
                  <a:gd name="T13" fmla="*/ 86 h 423"/>
                  <a:gd name="T14" fmla="*/ 5 w 264"/>
                  <a:gd name="T15" fmla="*/ 253 h 423"/>
                  <a:gd name="T16" fmla="*/ 7 w 264"/>
                  <a:gd name="T17" fmla="*/ 363 h 423"/>
                  <a:gd name="T18" fmla="*/ 35 w 264"/>
                  <a:gd name="T19" fmla="*/ 415 h 423"/>
                  <a:gd name="T20" fmla="*/ 90 w 264"/>
                  <a:gd name="T21" fmla="*/ 421 h 423"/>
                  <a:gd name="T22" fmla="*/ 177 w 264"/>
                  <a:gd name="T23" fmla="*/ 419 h 423"/>
                  <a:gd name="T24" fmla="*/ 261 w 264"/>
                  <a:gd name="T25" fmla="*/ 377 h 423"/>
                  <a:gd name="T26" fmla="*/ 262 w 264"/>
                  <a:gd name="T27" fmla="*/ 312 h 423"/>
                  <a:gd name="T28" fmla="*/ 249 w 264"/>
                  <a:gd name="T29" fmla="*/ 375 h 423"/>
                  <a:gd name="T30" fmla="*/ 189 w 264"/>
                  <a:gd name="T31" fmla="*/ 406 h 423"/>
                  <a:gd name="T32" fmla="*/ 66 w 264"/>
                  <a:gd name="T33" fmla="*/ 408 h 423"/>
                  <a:gd name="T34" fmla="*/ 23 w 264"/>
                  <a:gd name="T35" fmla="*/ 386 h 423"/>
                  <a:gd name="T36" fmla="*/ 18 w 264"/>
                  <a:gd name="T37" fmla="*/ 351 h 423"/>
                  <a:gd name="T38" fmla="*/ 17 w 264"/>
                  <a:gd name="T39" fmla="*/ 253 h 423"/>
                  <a:gd name="T40" fmla="*/ 16 w 264"/>
                  <a:gd name="T41" fmla="*/ 144 h 423"/>
                  <a:gd name="T42" fmla="*/ 17 w 264"/>
                  <a:gd name="T43" fmla="*/ 86 h 423"/>
                  <a:gd name="T44" fmla="*/ 45 w 264"/>
                  <a:gd name="T45" fmla="*/ 20 h 423"/>
                  <a:gd name="T46" fmla="*/ 102 w 264"/>
                  <a:gd name="T47" fmla="*/ 16 h 423"/>
                  <a:gd name="T48" fmla="*/ 156 w 264"/>
                  <a:gd name="T49" fmla="*/ 15 h 423"/>
                  <a:gd name="T50" fmla="*/ 208 w 264"/>
                  <a:gd name="T51" fmla="*/ 20 h 423"/>
                  <a:gd name="T52" fmla="*/ 242 w 264"/>
                  <a:gd name="T53" fmla="*/ 71 h 423"/>
                  <a:gd name="T54" fmla="*/ 250 w 264"/>
                  <a:gd name="T55" fmla="*/ 316 h 423"/>
                  <a:gd name="T56" fmla="*/ 249 w 264"/>
                  <a:gd name="T57" fmla="*/ 375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4" h="423">
                    <a:moveTo>
                      <a:pt x="262" y="312"/>
                    </a:moveTo>
                    <a:cubicBezTo>
                      <a:pt x="262" y="285"/>
                      <a:pt x="262" y="257"/>
                      <a:pt x="261" y="229"/>
                    </a:cubicBezTo>
                    <a:cubicBezTo>
                      <a:pt x="259" y="177"/>
                      <a:pt x="257" y="124"/>
                      <a:pt x="254" y="71"/>
                    </a:cubicBezTo>
                    <a:cubicBezTo>
                      <a:pt x="252" y="34"/>
                      <a:pt x="238" y="12"/>
                      <a:pt x="200" y="7"/>
                    </a:cubicBezTo>
                    <a:cubicBezTo>
                      <a:pt x="157" y="0"/>
                      <a:pt x="112" y="2"/>
                      <a:pt x="69" y="5"/>
                    </a:cubicBezTo>
                    <a:cubicBezTo>
                      <a:pt x="50" y="6"/>
                      <a:pt x="31" y="8"/>
                      <a:pt x="19" y="25"/>
                    </a:cubicBezTo>
                    <a:cubicBezTo>
                      <a:pt x="8" y="42"/>
                      <a:pt x="7" y="67"/>
                      <a:pt x="5" y="86"/>
                    </a:cubicBezTo>
                    <a:cubicBezTo>
                      <a:pt x="0" y="142"/>
                      <a:pt x="6" y="198"/>
                      <a:pt x="5" y="253"/>
                    </a:cubicBezTo>
                    <a:cubicBezTo>
                      <a:pt x="5" y="290"/>
                      <a:pt x="3" y="327"/>
                      <a:pt x="7" y="363"/>
                    </a:cubicBezTo>
                    <a:cubicBezTo>
                      <a:pt x="9" y="386"/>
                      <a:pt x="14" y="403"/>
                      <a:pt x="35" y="415"/>
                    </a:cubicBezTo>
                    <a:cubicBezTo>
                      <a:pt x="51" y="423"/>
                      <a:pt x="74" y="421"/>
                      <a:pt x="90" y="421"/>
                    </a:cubicBezTo>
                    <a:cubicBezTo>
                      <a:pt x="119" y="421"/>
                      <a:pt x="148" y="419"/>
                      <a:pt x="177" y="419"/>
                    </a:cubicBezTo>
                    <a:cubicBezTo>
                      <a:pt x="210" y="418"/>
                      <a:pt x="254" y="419"/>
                      <a:pt x="261" y="377"/>
                    </a:cubicBezTo>
                    <a:cubicBezTo>
                      <a:pt x="264" y="356"/>
                      <a:pt x="262" y="333"/>
                      <a:pt x="262" y="312"/>
                    </a:cubicBezTo>
                    <a:close/>
                    <a:moveTo>
                      <a:pt x="249" y="375"/>
                    </a:moveTo>
                    <a:cubicBezTo>
                      <a:pt x="243" y="405"/>
                      <a:pt x="214" y="406"/>
                      <a:pt x="189" y="406"/>
                    </a:cubicBezTo>
                    <a:cubicBezTo>
                      <a:pt x="148" y="407"/>
                      <a:pt x="107" y="411"/>
                      <a:pt x="66" y="408"/>
                    </a:cubicBezTo>
                    <a:cubicBezTo>
                      <a:pt x="50" y="407"/>
                      <a:pt x="30" y="403"/>
                      <a:pt x="23" y="386"/>
                    </a:cubicBezTo>
                    <a:cubicBezTo>
                      <a:pt x="18" y="376"/>
                      <a:pt x="19" y="362"/>
                      <a:pt x="18" y="351"/>
                    </a:cubicBezTo>
                    <a:cubicBezTo>
                      <a:pt x="16" y="319"/>
                      <a:pt x="17" y="286"/>
                      <a:pt x="17" y="253"/>
                    </a:cubicBezTo>
                    <a:cubicBezTo>
                      <a:pt x="18" y="217"/>
                      <a:pt x="17" y="181"/>
                      <a:pt x="16" y="144"/>
                    </a:cubicBezTo>
                    <a:cubicBezTo>
                      <a:pt x="15" y="125"/>
                      <a:pt x="15" y="106"/>
                      <a:pt x="17" y="86"/>
                    </a:cubicBezTo>
                    <a:cubicBezTo>
                      <a:pt x="20" y="64"/>
                      <a:pt x="20" y="30"/>
                      <a:pt x="45" y="20"/>
                    </a:cubicBezTo>
                    <a:cubicBezTo>
                      <a:pt x="61" y="14"/>
                      <a:pt x="84" y="16"/>
                      <a:pt x="102" y="16"/>
                    </a:cubicBezTo>
                    <a:cubicBezTo>
                      <a:pt x="120" y="15"/>
                      <a:pt x="138" y="15"/>
                      <a:pt x="156" y="15"/>
                    </a:cubicBezTo>
                    <a:cubicBezTo>
                      <a:pt x="173" y="16"/>
                      <a:pt x="191" y="16"/>
                      <a:pt x="208" y="20"/>
                    </a:cubicBezTo>
                    <a:cubicBezTo>
                      <a:pt x="234" y="27"/>
                      <a:pt x="240" y="46"/>
                      <a:pt x="242" y="71"/>
                    </a:cubicBezTo>
                    <a:cubicBezTo>
                      <a:pt x="247" y="153"/>
                      <a:pt x="250" y="235"/>
                      <a:pt x="250" y="316"/>
                    </a:cubicBezTo>
                    <a:cubicBezTo>
                      <a:pt x="250" y="335"/>
                      <a:pt x="252" y="356"/>
                      <a:pt x="249" y="3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914" y="1418"/>
                <a:ext cx="300" cy="56"/>
              </a:xfrm>
              <a:custGeom>
                <a:avLst/>
                <a:gdLst>
                  <a:gd name="T0" fmla="*/ 6 w 59"/>
                  <a:gd name="T1" fmla="*/ 10 h 11"/>
                  <a:gd name="T2" fmla="*/ 54 w 59"/>
                  <a:gd name="T3" fmla="*/ 9 h 11"/>
                  <a:gd name="T4" fmla="*/ 54 w 59"/>
                  <a:gd name="T5" fmla="*/ 0 h 11"/>
                  <a:gd name="T6" fmla="*/ 6 w 59"/>
                  <a:gd name="T7" fmla="*/ 1 h 11"/>
                  <a:gd name="T8" fmla="*/ 6 w 5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6" y="10"/>
                    </a:moveTo>
                    <a:cubicBezTo>
                      <a:pt x="22" y="10"/>
                      <a:pt x="38" y="9"/>
                      <a:pt x="54" y="9"/>
                    </a:cubicBezTo>
                    <a:cubicBezTo>
                      <a:pt x="59" y="9"/>
                      <a:pt x="59" y="0"/>
                      <a:pt x="54" y="0"/>
                    </a:cubicBezTo>
                    <a:cubicBezTo>
                      <a:pt x="38" y="0"/>
                      <a:pt x="22" y="1"/>
                      <a:pt x="6" y="1"/>
                    </a:cubicBezTo>
                    <a:cubicBezTo>
                      <a:pt x="0" y="2"/>
                      <a:pt x="0" y="1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2234" y="1408"/>
                <a:ext cx="77" cy="76"/>
              </a:xfrm>
              <a:custGeom>
                <a:avLst/>
                <a:gdLst>
                  <a:gd name="T0" fmla="*/ 11 w 15"/>
                  <a:gd name="T1" fmla="*/ 10 h 15"/>
                  <a:gd name="T2" fmla="*/ 11 w 15"/>
                  <a:gd name="T3" fmla="*/ 10 h 15"/>
                  <a:gd name="T4" fmla="*/ 4 w 15"/>
                  <a:gd name="T5" fmla="*/ 4 h 15"/>
                  <a:gd name="T6" fmla="*/ 4 w 15"/>
                  <a:gd name="T7" fmla="*/ 4 h 15"/>
                  <a:gd name="T8" fmla="*/ 11 w 1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5" y="6"/>
                      <a:pt x="9" y="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8"/>
                      <a:pt x="6" y="15"/>
                      <a:pt x="1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2326" y="1408"/>
                <a:ext cx="76" cy="76"/>
              </a:xfrm>
              <a:custGeom>
                <a:avLst/>
                <a:gdLst>
                  <a:gd name="T0" fmla="*/ 11 w 15"/>
                  <a:gd name="T1" fmla="*/ 11 h 15"/>
                  <a:gd name="T2" fmla="*/ 11 w 15"/>
                  <a:gd name="T3" fmla="*/ 10 h 15"/>
                  <a:gd name="T4" fmla="*/ 5 w 15"/>
                  <a:gd name="T5" fmla="*/ 4 h 15"/>
                  <a:gd name="T6" fmla="*/ 4 w 15"/>
                  <a:gd name="T7" fmla="*/ 4 h 15"/>
                  <a:gd name="T8" fmla="*/ 11 w 15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1" y="11"/>
                    </a:moveTo>
                    <a:cubicBezTo>
                      <a:pt x="11" y="11"/>
                      <a:pt x="11" y="11"/>
                      <a:pt x="11" y="10"/>
                    </a:cubicBezTo>
                    <a:cubicBezTo>
                      <a:pt x="15" y="6"/>
                      <a:pt x="9" y="0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0" y="8"/>
                      <a:pt x="7" y="15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878" y="3111"/>
                <a:ext cx="372" cy="173"/>
              </a:xfrm>
              <a:custGeom>
                <a:avLst/>
                <a:gdLst>
                  <a:gd name="T0" fmla="*/ 40 w 73"/>
                  <a:gd name="T1" fmla="*/ 3 h 34"/>
                  <a:gd name="T2" fmla="*/ 2 w 73"/>
                  <a:gd name="T3" fmla="*/ 18 h 34"/>
                  <a:gd name="T4" fmla="*/ 37 w 73"/>
                  <a:gd name="T5" fmla="*/ 32 h 34"/>
                  <a:gd name="T6" fmla="*/ 72 w 73"/>
                  <a:gd name="T7" fmla="*/ 19 h 34"/>
                  <a:gd name="T8" fmla="*/ 40 w 73"/>
                  <a:gd name="T9" fmla="*/ 3 h 34"/>
                  <a:gd name="T10" fmla="*/ 61 w 73"/>
                  <a:gd name="T11" fmla="*/ 20 h 34"/>
                  <a:gd name="T12" fmla="*/ 35 w 73"/>
                  <a:gd name="T13" fmla="*/ 23 h 34"/>
                  <a:gd name="T14" fmla="*/ 12 w 73"/>
                  <a:gd name="T15" fmla="*/ 21 h 34"/>
                  <a:gd name="T16" fmla="*/ 40 w 73"/>
                  <a:gd name="T17" fmla="*/ 12 h 34"/>
                  <a:gd name="T18" fmla="*/ 61 w 73"/>
                  <a:gd name="T1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34">
                    <a:moveTo>
                      <a:pt x="40" y="3"/>
                    </a:moveTo>
                    <a:cubicBezTo>
                      <a:pt x="28" y="3"/>
                      <a:pt x="3" y="0"/>
                      <a:pt x="2" y="18"/>
                    </a:cubicBezTo>
                    <a:cubicBezTo>
                      <a:pt x="0" y="34"/>
                      <a:pt x="27" y="33"/>
                      <a:pt x="37" y="32"/>
                    </a:cubicBezTo>
                    <a:cubicBezTo>
                      <a:pt x="47" y="32"/>
                      <a:pt x="71" y="33"/>
                      <a:pt x="72" y="19"/>
                    </a:cubicBezTo>
                    <a:cubicBezTo>
                      <a:pt x="73" y="0"/>
                      <a:pt x="53" y="3"/>
                      <a:pt x="40" y="3"/>
                    </a:cubicBezTo>
                    <a:close/>
                    <a:moveTo>
                      <a:pt x="61" y="20"/>
                    </a:moveTo>
                    <a:cubicBezTo>
                      <a:pt x="57" y="24"/>
                      <a:pt x="41" y="23"/>
                      <a:pt x="35" y="23"/>
                    </a:cubicBezTo>
                    <a:cubicBezTo>
                      <a:pt x="31" y="23"/>
                      <a:pt x="14" y="24"/>
                      <a:pt x="12" y="21"/>
                    </a:cubicBezTo>
                    <a:cubicBezTo>
                      <a:pt x="7" y="10"/>
                      <a:pt x="36" y="12"/>
                      <a:pt x="40" y="12"/>
                    </a:cubicBezTo>
                    <a:cubicBezTo>
                      <a:pt x="44" y="12"/>
                      <a:pt x="69" y="10"/>
                      <a:pt x="6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1502" y="1555"/>
                <a:ext cx="1134" cy="1546"/>
              </a:xfrm>
              <a:custGeom>
                <a:avLst/>
                <a:gdLst>
                  <a:gd name="T0" fmla="*/ 214 w 223"/>
                  <a:gd name="T1" fmla="*/ 3 h 305"/>
                  <a:gd name="T2" fmla="*/ 214 w 223"/>
                  <a:gd name="T3" fmla="*/ 3 h 305"/>
                  <a:gd name="T4" fmla="*/ 213 w 223"/>
                  <a:gd name="T5" fmla="*/ 3 h 305"/>
                  <a:gd name="T6" fmla="*/ 209 w 223"/>
                  <a:gd name="T7" fmla="*/ 0 h 305"/>
                  <a:gd name="T8" fmla="*/ 8 w 223"/>
                  <a:gd name="T9" fmla="*/ 3 h 305"/>
                  <a:gd name="T10" fmla="*/ 4 w 223"/>
                  <a:gd name="T11" fmla="*/ 5 h 305"/>
                  <a:gd name="T12" fmla="*/ 4 w 223"/>
                  <a:gd name="T13" fmla="*/ 5 h 305"/>
                  <a:gd name="T14" fmla="*/ 4 w 223"/>
                  <a:gd name="T15" fmla="*/ 6 h 305"/>
                  <a:gd name="T16" fmla="*/ 3 w 223"/>
                  <a:gd name="T17" fmla="*/ 7 h 305"/>
                  <a:gd name="T18" fmla="*/ 4 w 223"/>
                  <a:gd name="T19" fmla="*/ 149 h 305"/>
                  <a:gd name="T20" fmla="*/ 2 w 223"/>
                  <a:gd name="T21" fmla="*/ 300 h 305"/>
                  <a:gd name="T22" fmla="*/ 2 w 223"/>
                  <a:gd name="T23" fmla="*/ 302 h 305"/>
                  <a:gd name="T24" fmla="*/ 6 w 223"/>
                  <a:gd name="T25" fmla="*/ 304 h 305"/>
                  <a:gd name="T26" fmla="*/ 111 w 223"/>
                  <a:gd name="T27" fmla="*/ 303 h 305"/>
                  <a:gd name="T28" fmla="*/ 218 w 223"/>
                  <a:gd name="T29" fmla="*/ 302 h 305"/>
                  <a:gd name="T30" fmla="*/ 220 w 223"/>
                  <a:gd name="T31" fmla="*/ 302 h 305"/>
                  <a:gd name="T32" fmla="*/ 222 w 223"/>
                  <a:gd name="T33" fmla="*/ 298 h 305"/>
                  <a:gd name="T34" fmla="*/ 214 w 223"/>
                  <a:gd name="T35" fmla="*/ 5 h 305"/>
                  <a:gd name="T36" fmla="*/ 214 w 223"/>
                  <a:gd name="T37" fmla="*/ 3 h 305"/>
                  <a:gd name="T38" fmla="*/ 111 w 223"/>
                  <a:gd name="T39" fmla="*/ 294 h 305"/>
                  <a:gd name="T40" fmla="*/ 11 w 223"/>
                  <a:gd name="T41" fmla="*/ 295 h 305"/>
                  <a:gd name="T42" fmla="*/ 13 w 223"/>
                  <a:gd name="T43" fmla="*/ 149 h 305"/>
                  <a:gd name="T44" fmla="*/ 12 w 223"/>
                  <a:gd name="T45" fmla="*/ 12 h 305"/>
                  <a:gd name="T46" fmla="*/ 205 w 223"/>
                  <a:gd name="T47" fmla="*/ 9 h 305"/>
                  <a:gd name="T48" fmla="*/ 213 w 223"/>
                  <a:gd name="T49" fmla="*/ 293 h 305"/>
                  <a:gd name="T50" fmla="*/ 111 w 223"/>
                  <a:gd name="T51" fmla="*/ 29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305">
                    <a:moveTo>
                      <a:pt x="214" y="3"/>
                    </a:moveTo>
                    <a:cubicBezTo>
                      <a:pt x="214" y="3"/>
                      <a:pt x="214" y="3"/>
                      <a:pt x="214" y="3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1"/>
                      <a:pt x="211" y="0"/>
                      <a:pt x="209" y="0"/>
                    </a:cubicBezTo>
                    <a:cubicBezTo>
                      <a:pt x="142" y="1"/>
                      <a:pt x="75" y="4"/>
                      <a:pt x="8" y="3"/>
                    </a:cubicBezTo>
                    <a:cubicBezTo>
                      <a:pt x="6" y="3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0" y="54"/>
                      <a:pt x="5" y="102"/>
                      <a:pt x="4" y="149"/>
                    </a:cubicBezTo>
                    <a:cubicBezTo>
                      <a:pt x="3" y="199"/>
                      <a:pt x="0" y="249"/>
                      <a:pt x="2" y="300"/>
                    </a:cubicBezTo>
                    <a:cubicBezTo>
                      <a:pt x="2" y="300"/>
                      <a:pt x="2" y="301"/>
                      <a:pt x="2" y="302"/>
                    </a:cubicBezTo>
                    <a:cubicBezTo>
                      <a:pt x="3" y="303"/>
                      <a:pt x="4" y="304"/>
                      <a:pt x="6" y="304"/>
                    </a:cubicBezTo>
                    <a:cubicBezTo>
                      <a:pt x="41" y="303"/>
                      <a:pt x="76" y="305"/>
                      <a:pt x="111" y="303"/>
                    </a:cubicBezTo>
                    <a:cubicBezTo>
                      <a:pt x="147" y="301"/>
                      <a:pt x="182" y="303"/>
                      <a:pt x="218" y="302"/>
                    </a:cubicBezTo>
                    <a:cubicBezTo>
                      <a:pt x="219" y="302"/>
                      <a:pt x="219" y="302"/>
                      <a:pt x="220" y="302"/>
                    </a:cubicBezTo>
                    <a:cubicBezTo>
                      <a:pt x="221" y="301"/>
                      <a:pt x="223" y="300"/>
                      <a:pt x="222" y="298"/>
                    </a:cubicBezTo>
                    <a:cubicBezTo>
                      <a:pt x="218" y="200"/>
                      <a:pt x="219" y="102"/>
                      <a:pt x="214" y="5"/>
                    </a:cubicBezTo>
                    <a:cubicBezTo>
                      <a:pt x="214" y="4"/>
                      <a:pt x="214" y="4"/>
                      <a:pt x="214" y="3"/>
                    </a:cubicBezTo>
                    <a:close/>
                    <a:moveTo>
                      <a:pt x="111" y="294"/>
                    </a:moveTo>
                    <a:cubicBezTo>
                      <a:pt x="78" y="295"/>
                      <a:pt x="44" y="294"/>
                      <a:pt x="11" y="295"/>
                    </a:cubicBezTo>
                    <a:cubicBezTo>
                      <a:pt x="9" y="246"/>
                      <a:pt x="12" y="198"/>
                      <a:pt x="13" y="149"/>
                    </a:cubicBezTo>
                    <a:cubicBezTo>
                      <a:pt x="14" y="103"/>
                      <a:pt x="10" y="57"/>
                      <a:pt x="12" y="12"/>
                    </a:cubicBezTo>
                    <a:cubicBezTo>
                      <a:pt x="76" y="13"/>
                      <a:pt x="141" y="10"/>
                      <a:pt x="205" y="9"/>
                    </a:cubicBezTo>
                    <a:cubicBezTo>
                      <a:pt x="209" y="104"/>
                      <a:pt x="209" y="199"/>
                      <a:pt x="213" y="293"/>
                    </a:cubicBezTo>
                    <a:cubicBezTo>
                      <a:pt x="179" y="294"/>
                      <a:pt x="145" y="292"/>
                      <a:pt x="111" y="2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654" y="1717"/>
                <a:ext cx="184" cy="193"/>
              </a:xfrm>
              <a:custGeom>
                <a:avLst/>
                <a:gdLst>
                  <a:gd name="T0" fmla="*/ 25 w 36"/>
                  <a:gd name="T1" fmla="*/ 3 h 38"/>
                  <a:gd name="T2" fmla="*/ 3 w 36"/>
                  <a:gd name="T3" fmla="*/ 29 h 38"/>
                  <a:gd name="T4" fmla="*/ 11 w 36"/>
                  <a:gd name="T5" fmla="*/ 33 h 38"/>
                  <a:gd name="T6" fmla="*/ 31 w 36"/>
                  <a:gd name="T7" fmla="*/ 10 h 38"/>
                  <a:gd name="T8" fmla="*/ 25 w 36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25" y="3"/>
                    </a:moveTo>
                    <a:cubicBezTo>
                      <a:pt x="16" y="10"/>
                      <a:pt x="9" y="19"/>
                      <a:pt x="3" y="29"/>
                    </a:cubicBezTo>
                    <a:cubicBezTo>
                      <a:pt x="0" y="34"/>
                      <a:pt x="8" y="38"/>
                      <a:pt x="11" y="33"/>
                    </a:cubicBezTo>
                    <a:cubicBezTo>
                      <a:pt x="16" y="24"/>
                      <a:pt x="23" y="16"/>
                      <a:pt x="31" y="10"/>
                    </a:cubicBezTo>
                    <a:cubicBezTo>
                      <a:pt x="36" y="6"/>
                      <a:pt x="29" y="0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1776" y="1727"/>
                <a:ext cx="153" cy="173"/>
              </a:xfrm>
              <a:custGeom>
                <a:avLst/>
                <a:gdLst>
                  <a:gd name="T0" fmla="*/ 20 w 30"/>
                  <a:gd name="T1" fmla="*/ 4 h 34"/>
                  <a:gd name="T2" fmla="*/ 4 w 30"/>
                  <a:gd name="T3" fmla="*/ 24 h 34"/>
                  <a:gd name="T4" fmla="*/ 10 w 30"/>
                  <a:gd name="T5" fmla="*/ 30 h 34"/>
                  <a:gd name="T6" fmla="*/ 27 w 30"/>
                  <a:gd name="T7" fmla="*/ 11 h 34"/>
                  <a:gd name="T8" fmla="*/ 20 w 30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20" y="4"/>
                    </a:moveTo>
                    <a:cubicBezTo>
                      <a:pt x="15" y="11"/>
                      <a:pt x="9" y="17"/>
                      <a:pt x="4" y="24"/>
                    </a:cubicBezTo>
                    <a:cubicBezTo>
                      <a:pt x="0" y="28"/>
                      <a:pt x="7" y="34"/>
                      <a:pt x="10" y="30"/>
                    </a:cubicBezTo>
                    <a:cubicBezTo>
                      <a:pt x="16" y="24"/>
                      <a:pt x="21" y="17"/>
                      <a:pt x="27" y="11"/>
                    </a:cubicBezTo>
                    <a:cubicBezTo>
                      <a:pt x="30" y="6"/>
                      <a:pt x="24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5355495" y="3112640"/>
              <a:ext cx="1539707" cy="1534166"/>
              <a:chOff x="7325359" y="2384859"/>
              <a:chExt cx="1539707" cy="1534166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7325359" y="2737483"/>
                <a:ext cx="1539707" cy="118154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7325360" y="2384859"/>
                <a:ext cx="1348266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Text add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205986" y="1917701"/>
            <a:ext cx="2344817" cy="3743324"/>
            <a:chOff x="8205986" y="1917701"/>
            <a:chExt cx="2344817" cy="3743324"/>
          </a:xfrm>
        </p:grpSpPr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8205986" y="1917701"/>
              <a:ext cx="2344817" cy="3743324"/>
              <a:chOff x="1390" y="1241"/>
              <a:chExt cx="1343" cy="2144"/>
            </a:xfrm>
            <a:solidFill>
              <a:srgbClr val="132F95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1390" y="1241"/>
                <a:ext cx="1343" cy="2144"/>
              </a:xfrm>
              <a:custGeom>
                <a:avLst/>
                <a:gdLst>
                  <a:gd name="T0" fmla="*/ 262 w 264"/>
                  <a:gd name="T1" fmla="*/ 312 h 423"/>
                  <a:gd name="T2" fmla="*/ 261 w 264"/>
                  <a:gd name="T3" fmla="*/ 229 h 423"/>
                  <a:gd name="T4" fmla="*/ 254 w 264"/>
                  <a:gd name="T5" fmla="*/ 71 h 423"/>
                  <a:gd name="T6" fmla="*/ 200 w 264"/>
                  <a:gd name="T7" fmla="*/ 7 h 423"/>
                  <a:gd name="T8" fmla="*/ 69 w 264"/>
                  <a:gd name="T9" fmla="*/ 5 h 423"/>
                  <a:gd name="T10" fmla="*/ 19 w 264"/>
                  <a:gd name="T11" fmla="*/ 25 h 423"/>
                  <a:gd name="T12" fmla="*/ 5 w 264"/>
                  <a:gd name="T13" fmla="*/ 86 h 423"/>
                  <a:gd name="T14" fmla="*/ 5 w 264"/>
                  <a:gd name="T15" fmla="*/ 253 h 423"/>
                  <a:gd name="T16" fmla="*/ 7 w 264"/>
                  <a:gd name="T17" fmla="*/ 363 h 423"/>
                  <a:gd name="T18" fmla="*/ 35 w 264"/>
                  <a:gd name="T19" fmla="*/ 415 h 423"/>
                  <a:gd name="T20" fmla="*/ 90 w 264"/>
                  <a:gd name="T21" fmla="*/ 421 h 423"/>
                  <a:gd name="T22" fmla="*/ 177 w 264"/>
                  <a:gd name="T23" fmla="*/ 419 h 423"/>
                  <a:gd name="T24" fmla="*/ 261 w 264"/>
                  <a:gd name="T25" fmla="*/ 377 h 423"/>
                  <a:gd name="T26" fmla="*/ 262 w 264"/>
                  <a:gd name="T27" fmla="*/ 312 h 423"/>
                  <a:gd name="T28" fmla="*/ 249 w 264"/>
                  <a:gd name="T29" fmla="*/ 375 h 423"/>
                  <a:gd name="T30" fmla="*/ 189 w 264"/>
                  <a:gd name="T31" fmla="*/ 406 h 423"/>
                  <a:gd name="T32" fmla="*/ 66 w 264"/>
                  <a:gd name="T33" fmla="*/ 408 h 423"/>
                  <a:gd name="T34" fmla="*/ 23 w 264"/>
                  <a:gd name="T35" fmla="*/ 386 h 423"/>
                  <a:gd name="T36" fmla="*/ 18 w 264"/>
                  <a:gd name="T37" fmla="*/ 351 h 423"/>
                  <a:gd name="T38" fmla="*/ 17 w 264"/>
                  <a:gd name="T39" fmla="*/ 253 h 423"/>
                  <a:gd name="T40" fmla="*/ 16 w 264"/>
                  <a:gd name="T41" fmla="*/ 144 h 423"/>
                  <a:gd name="T42" fmla="*/ 17 w 264"/>
                  <a:gd name="T43" fmla="*/ 86 h 423"/>
                  <a:gd name="T44" fmla="*/ 45 w 264"/>
                  <a:gd name="T45" fmla="*/ 20 h 423"/>
                  <a:gd name="T46" fmla="*/ 102 w 264"/>
                  <a:gd name="T47" fmla="*/ 16 h 423"/>
                  <a:gd name="T48" fmla="*/ 156 w 264"/>
                  <a:gd name="T49" fmla="*/ 15 h 423"/>
                  <a:gd name="T50" fmla="*/ 208 w 264"/>
                  <a:gd name="T51" fmla="*/ 20 h 423"/>
                  <a:gd name="T52" fmla="*/ 242 w 264"/>
                  <a:gd name="T53" fmla="*/ 71 h 423"/>
                  <a:gd name="T54" fmla="*/ 250 w 264"/>
                  <a:gd name="T55" fmla="*/ 316 h 423"/>
                  <a:gd name="T56" fmla="*/ 249 w 264"/>
                  <a:gd name="T57" fmla="*/ 375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4" h="423">
                    <a:moveTo>
                      <a:pt x="262" y="312"/>
                    </a:moveTo>
                    <a:cubicBezTo>
                      <a:pt x="262" y="285"/>
                      <a:pt x="262" y="257"/>
                      <a:pt x="261" y="229"/>
                    </a:cubicBezTo>
                    <a:cubicBezTo>
                      <a:pt x="259" y="177"/>
                      <a:pt x="257" y="124"/>
                      <a:pt x="254" y="71"/>
                    </a:cubicBezTo>
                    <a:cubicBezTo>
                      <a:pt x="252" y="34"/>
                      <a:pt x="238" y="12"/>
                      <a:pt x="200" y="7"/>
                    </a:cubicBezTo>
                    <a:cubicBezTo>
                      <a:pt x="157" y="0"/>
                      <a:pt x="112" y="2"/>
                      <a:pt x="69" y="5"/>
                    </a:cubicBezTo>
                    <a:cubicBezTo>
                      <a:pt x="50" y="6"/>
                      <a:pt x="31" y="8"/>
                      <a:pt x="19" y="25"/>
                    </a:cubicBezTo>
                    <a:cubicBezTo>
                      <a:pt x="8" y="42"/>
                      <a:pt x="7" y="67"/>
                      <a:pt x="5" y="86"/>
                    </a:cubicBezTo>
                    <a:cubicBezTo>
                      <a:pt x="0" y="142"/>
                      <a:pt x="6" y="198"/>
                      <a:pt x="5" y="253"/>
                    </a:cubicBezTo>
                    <a:cubicBezTo>
                      <a:pt x="5" y="290"/>
                      <a:pt x="3" y="327"/>
                      <a:pt x="7" y="363"/>
                    </a:cubicBezTo>
                    <a:cubicBezTo>
                      <a:pt x="9" y="386"/>
                      <a:pt x="14" y="403"/>
                      <a:pt x="35" y="415"/>
                    </a:cubicBezTo>
                    <a:cubicBezTo>
                      <a:pt x="51" y="423"/>
                      <a:pt x="74" y="421"/>
                      <a:pt x="90" y="421"/>
                    </a:cubicBezTo>
                    <a:cubicBezTo>
                      <a:pt x="119" y="421"/>
                      <a:pt x="148" y="419"/>
                      <a:pt x="177" y="419"/>
                    </a:cubicBezTo>
                    <a:cubicBezTo>
                      <a:pt x="210" y="418"/>
                      <a:pt x="254" y="419"/>
                      <a:pt x="261" y="377"/>
                    </a:cubicBezTo>
                    <a:cubicBezTo>
                      <a:pt x="264" y="356"/>
                      <a:pt x="262" y="333"/>
                      <a:pt x="262" y="312"/>
                    </a:cubicBezTo>
                    <a:close/>
                    <a:moveTo>
                      <a:pt x="249" y="375"/>
                    </a:moveTo>
                    <a:cubicBezTo>
                      <a:pt x="243" y="405"/>
                      <a:pt x="214" y="406"/>
                      <a:pt x="189" y="406"/>
                    </a:cubicBezTo>
                    <a:cubicBezTo>
                      <a:pt x="148" y="407"/>
                      <a:pt x="107" y="411"/>
                      <a:pt x="66" y="408"/>
                    </a:cubicBezTo>
                    <a:cubicBezTo>
                      <a:pt x="50" y="407"/>
                      <a:pt x="30" y="403"/>
                      <a:pt x="23" y="386"/>
                    </a:cubicBezTo>
                    <a:cubicBezTo>
                      <a:pt x="18" y="376"/>
                      <a:pt x="19" y="362"/>
                      <a:pt x="18" y="351"/>
                    </a:cubicBezTo>
                    <a:cubicBezTo>
                      <a:pt x="16" y="319"/>
                      <a:pt x="17" y="286"/>
                      <a:pt x="17" y="253"/>
                    </a:cubicBezTo>
                    <a:cubicBezTo>
                      <a:pt x="18" y="217"/>
                      <a:pt x="17" y="181"/>
                      <a:pt x="16" y="144"/>
                    </a:cubicBezTo>
                    <a:cubicBezTo>
                      <a:pt x="15" y="125"/>
                      <a:pt x="15" y="106"/>
                      <a:pt x="17" y="86"/>
                    </a:cubicBezTo>
                    <a:cubicBezTo>
                      <a:pt x="20" y="64"/>
                      <a:pt x="20" y="30"/>
                      <a:pt x="45" y="20"/>
                    </a:cubicBezTo>
                    <a:cubicBezTo>
                      <a:pt x="61" y="14"/>
                      <a:pt x="84" y="16"/>
                      <a:pt x="102" y="16"/>
                    </a:cubicBezTo>
                    <a:cubicBezTo>
                      <a:pt x="120" y="15"/>
                      <a:pt x="138" y="15"/>
                      <a:pt x="156" y="15"/>
                    </a:cubicBezTo>
                    <a:cubicBezTo>
                      <a:pt x="173" y="16"/>
                      <a:pt x="191" y="16"/>
                      <a:pt x="208" y="20"/>
                    </a:cubicBezTo>
                    <a:cubicBezTo>
                      <a:pt x="234" y="27"/>
                      <a:pt x="240" y="46"/>
                      <a:pt x="242" y="71"/>
                    </a:cubicBezTo>
                    <a:cubicBezTo>
                      <a:pt x="247" y="153"/>
                      <a:pt x="250" y="235"/>
                      <a:pt x="250" y="316"/>
                    </a:cubicBezTo>
                    <a:cubicBezTo>
                      <a:pt x="250" y="335"/>
                      <a:pt x="252" y="356"/>
                      <a:pt x="249" y="3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6"/>
              <p:cNvSpPr/>
              <p:nvPr/>
            </p:nvSpPr>
            <p:spPr bwMode="auto">
              <a:xfrm>
                <a:off x="1914" y="1418"/>
                <a:ext cx="300" cy="56"/>
              </a:xfrm>
              <a:custGeom>
                <a:avLst/>
                <a:gdLst>
                  <a:gd name="T0" fmla="*/ 6 w 59"/>
                  <a:gd name="T1" fmla="*/ 10 h 11"/>
                  <a:gd name="T2" fmla="*/ 54 w 59"/>
                  <a:gd name="T3" fmla="*/ 9 h 11"/>
                  <a:gd name="T4" fmla="*/ 54 w 59"/>
                  <a:gd name="T5" fmla="*/ 0 h 11"/>
                  <a:gd name="T6" fmla="*/ 6 w 59"/>
                  <a:gd name="T7" fmla="*/ 1 h 11"/>
                  <a:gd name="T8" fmla="*/ 6 w 5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6" y="10"/>
                    </a:moveTo>
                    <a:cubicBezTo>
                      <a:pt x="22" y="10"/>
                      <a:pt x="38" y="9"/>
                      <a:pt x="54" y="9"/>
                    </a:cubicBezTo>
                    <a:cubicBezTo>
                      <a:pt x="59" y="9"/>
                      <a:pt x="59" y="0"/>
                      <a:pt x="54" y="0"/>
                    </a:cubicBezTo>
                    <a:cubicBezTo>
                      <a:pt x="38" y="0"/>
                      <a:pt x="22" y="1"/>
                      <a:pt x="6" y="1"/>
                    </a:cubicBezTo>
                    <a:cubicBezTo>
                      <a:pt x="0" y="2"/>
                      <a:pt x="0" y="1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2234" y="1408"/>
                <a:ext cx="77" cy="76"/>
              </a:xfrm>
              <a:custGeom>
                <a:avLst/>
                <a:gdLst>
                  <a:gd name="T0" fmla="*/ 11 w 15"/>
                  <a:gd name="T1" fmla="*/ 10 h 15"/>
                  <a:gd name="T2" fmla="*/ 11 w 15"/>
                  <a:gd name="T3" fmla="*/ 10 h 15"/>
                  <a:gd name="T4" fmla="*/ 4 w 15"/>
                  <a:gd name="T5" fmla="*/ 4 h 15"/>
                  <a:gd name="T6" fmla="*/ 4 w 15"/>
                  <a:gd name="T7" fmla="*/ 4 h 15"/>
                  <a:gd name="T8" fmla="*/ 11 w 1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5" y="6"/>
                      <a:pt x="9" y="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8"/>
                      <a:pt x="6" y="15"/>
                      <a:pt x="1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2326" y="1408"/>
                <a:ext cx="76" cy="76"/>
              </a:xfrm>
              <a:custGeom>
                <a:avLst/>
                <a:gdLst>
                  <a:gd name="T0" fmla="*/ 11 w 15"/>
                  <a:gd name="T1" fmla="*/ 11 h 15"/>
                  <a:gd name="T2" fmla="*/ 11 w 15"/>
                  <a:gd name="T3" fmla="*/ 10 h 15"/>
                  <a:gd name="T4" fmla="*/ 5 w 15"/>
                  <a:gd name="T5" fmla="*/ 4 h 15"/>
                  <a:gd name="T6" fmla="*/ 4 w 15"/>
                  <a:gd name="T7" fmla="*/ 4 h 15"/>
                  <a:gd name="T8" fmla="*/ 11 w 15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1" y="11"/>
                    </a:moveTo>
                    <a:cubicBezTo>
                      <a:pt x="11" y="11"/>
                      <a:pt x="11" y="11"/>
                      <a:pt x="11" y="10"/>
                    </a:cubicBezTo>
                    <a:cubicBezTo>
                      <a:pt x="15" y="6"/>
                      <a:pt x="9" y="0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0" y="8"/>
                      <a:pt x="7" y="15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1878" y="3111"/>
                <a:ext cx="372" cy="173"/>
              </a:xfrm>
              <a:custGeom>
                <a:avLst/>
                <a:gdLst>
                  <a:gd name="T0" fmla="*/ 40 w 73"/>
                  <a:gd name="T1" fmla="*/ 3 h 34"/>
                  <a:gd name="T2" fmla="*/ 2 w 73"/>
                  <a:gd name="T3" fmla="*/ 18 h 34"/>
                  <a:gd name="T4" fmla="*/ 37 w 73"/>
                  <a:gd name="T5" fmla="*/ 32 h 34"/>
                  <a:gd name="T6" fmla="*/ 72 w 73"/>
                  <a:gd name="T7" fmla="*/ 19 h 34"/>
                  <a:gd name="T8" fmla="*/ 40 w 73"/>
                  <a:gd name="T9" fmla="*/ 3 h 34"/>
                  <a:gd name="T10" fmla="*/ 61 w 73"/>
                  <a:gd name="T11" fmla="*/ 20 h 34"/>
                  <a:gd name="T12" fmla="*/ 35 w 73"/>
                  <a:gd name="T13" fmla="*/ 23 h 34"/>
                  <a:gd name="T14" fmla="*/ 12 w 73"/>
                  <a:gd name="T15" fmla="*/ 21 h 34"/>
                  <a:gd name="T16" fmla="*/ 40 w 73"/>
                  <a:gd name="T17" fmla="*/ 12 h 34"/>
                  <a:gd name="T18" fmla="*/ 61 w 73"/>
                  <a:gd name="T1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34">
                    <a:moveTo>
                      <a:pt x="40" y="3"/>
                    </a:moveTo>
                    <a:cubicBezTo>
                      <a:pt x="28" y="3"/>
                      <a:pt x="3" y="0"/>
                      <a:pt x="2" y="18"/>
                    </a:cubicBezTo>
                    <a:cubicBezTo>
                      <a:pt x="0" y="34"/>
                      <a:pt x="27" y="33"/>
                      <a:pt x="37" y="32"/>
                    </a:cubicBezTo>
                    <a:cubicBezTo>
                      <a:pt x="47" y="32"/>
                      <a:pt x="71" y="33"/>
                      <a:pt x="72" y="19"/>
                    </a:cubicBezTo>
                    <a:cubicBezTo>
                      <a:pt x="73" y="0"/>
                      <a:pt x="53" y="3"/>
                      <a:pt x="40" y="3"/>
                    </a:cubicBezTo>
                    <a:close/>
                    <a:moveTo>
                      <a:pt x="61" y="20"/>
                    </a:moveTo>
                    <a:cubicBezTo>
                      <a:pt x="57" y="24"/>
                      <a:pt x="41" y="23"/>
                      <a:pt x="35" y="23"/>
                    </a:cubicBezTo>
                    <a:cubicBezTo>
                      <a:pt x="31" y="23"/>
                      <a:pt x="14" y="24"/>
                      <a:pt x="12" y="21"/>
                    </a:cubicBezTo>
                    <a:cubicBezTo>
                      <a:pt x="7" y="10"/>
                      <a:pt x="36" y="12"/>
                      <a:pt x="40" y="12"/>
                    </a:cubicBezTo>
                    <a:cubicBezTo>
                      <a:pt x="44" y="12"/>
                      <a:pt x="69" y="10"/>
                      <a:pt x="6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"/>
              <p:cNvSpPr>
                <a:spLocks noEditPoints="1"/>
              </p:cNvSpPr>
              <p:nvPr/>
            </p:nvSpPr>
            <p:spPr bwMode="auto">
              <a:xfrm>
                <a:off x="1502" y="1555"/>
                <a:ext cx="1134" cy="1546"/>
              </a:xfrm>
              <a:custGeom>
                <a:avLst/>
                <a:gdLst>
                  <a:gd name="T0" fmla="*/ 214 w 223"/>
                  <a:gd name="T1" fmla="*/ 3 h 305"/>
                  <a:gd name="T2" fmla="*/ 214 w 223"/>
                  <a:gd name="T3" fmla="*/ 3 h 305"/>
                  <a:gd name="T4" fmla="*/ 213 w 223"/>
                  <a:gd name="T5" fmla="*/ 3 h 305"/>
                  <a:gd name="T6" fmla="*/ 209 w 223"/>
                  <a:gd name="T7" fmla="*/ 0 h 305"/>
                  <a:gd name="T8" fmla="*/ 8 w 223"/>
                  <a:gd name="T9" fmla="*/ 3 h 305"/>
                  <a:gd name="T10" fmla="*/ 4 w 223"/>
                  <a:gd name="T11" fmla="*/ 5 h 305"/>
                  <a:gd name="T12" fmla="*/ 4 w 223"/>
                  <a:gd name="T13" fmla="*/ 5 h 305"/>
                  <a:gd name="T14" fmla="*/ 4 w 223"/>
                  <a:gd name="T15" fmla="*/ 6 h 305"/>
                  <a:gd name="T16" fmla="*/ 3 w 223"/>
                  <a:gd name="T17" fmla="*/ 7 h 305"/>
                  <a:gd name="T18" fmla="*/ 4 w 223"/>
                  <a:gd name="T19" fmla="*/ 149 h 305"/>
                  <a:gd name="T20" fmla="*/ 2 w 223"/>
                  <a:gd name="T21" fmla="*/ 300 h 305"/>
                  <a:gd name="T22" fmla="*/ 2 w 223"/>
                  <a:gd name="T23" fmla="*/ 302 h 305"/>
                  <a:gd name="T24" fmla="*/ 6 w 223"/>
                  <a:gd name="T25" fmla="*/ 304 h 305"/>
                  <a:gd name="T26" fmla="*/ 111 w 223"/>
                  <a:gd name="T27" fmla="*/ 303 h 305"/>
                  <a:gd name="T28" fmla="*/ 218 w 223"/>
                  <a:gd name="T29" fmla="*/ 302 h 305"/>
                  <a:gd name="T30" fmla="*/ 220 w 223"/>
                  <a:gd name="T31" fmla="*/ 302 h 305"/>
                  <a:gd name="T32" fmla="*/ 222 w 223"/>
                  <a:gd name="T33" fmla="*/ 298 h 305"/>
                  <a:gd name="T34" fmla="*/ 214 w 223"/>
                  <a:gd name="T35" fmla="*/ 5 h 305"/>
                  <a:gd name="T36" fmla="*/ 214 w 223"/>
                  <a:gd name="T37" fmla="*/ 3 h 305"/>
                  <a:gd name="T38" fmla="*/ 111 w 223"/>
                  <a:gd name="T39" fmla="*/ 294 h 305"/>
                  <a:gd name="T40" fmla="*/ 11 w 223"/>
                  <a:gd name="T41" fmla="*/ 295 h 305"/>
                  <a:gd name="T42" fmla="*/ 13 w 223"/>
                  <a:gd name="T43" fmla="*/ 149 h 305"/>
                  <a:gd name="T44" fmla="*/ 12 w 223"/>
                  <a:gd name="T45" fmla="*/ 12 h 305"/>
                  <a:gd name="T46" fmla="*/ 205 w 223"/>
                  <a:gd name="T47" fmla="*/ 9 h 305"/>
                  <a:gd name="T48" fmla="*/ 213 w 223"/>
                  <a:gd name="T49" fmla="*/ 293 h 305"/>
                  <a:gd name="T50" fmla="*/ 111 w 223"/>
                  <a:gd name="T51" fmla="*/ 29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305">
                    <a:moveTo>
                      <a:pt x="214" y="3"/>
                    </a:moveTo>
                    <a:cubicBezTo>
                      <a:pt x="214" y="3"/>
                      <a:pt x="214" y="3"/>
                      <a:pt x="214" y="3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1"/>
                      <a:pt x="211" y="0"/>
                      <a:pt x="209" y="0"/>
                    </a:cubicBezTo>
                    <a:cubicBezTo>
                      <a:pt x="142" y="1"/>
                      <a:pt x="75" y="4"/>
                      <a:pt x="8" y="3"/>
                    </a:cubicBezTo>
                    <a:cubicBezTo>
                      <a:pt x="6" y="3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0" y="54"/>
                      <a:pt x="5" y="102"/>
                      <a:pt x="4" y="149"/>
                    </a:cubicBezTo>
                    <a:cubicBezTo>
                      <a:pt x="3" y="199"/>
                      <a:pt x="0" y="249"/>
                      <a:pt x="2" y="300"/>
                    </a:cubicBezTo>
                    <a:cubicBezTo>
                      <a:pt x="2" y="300"/>
                      <a:pt x="2" y="301"/>
                      <a:pt x="2" y="302"/>
                    </a:cubicBezTo>
                    <a:cubicBezTo>
                      <a:pt x="3" y="303"/>
                      <a:pt x="4" y="304"/>
                      <a:pt x="6" y="304"/>
                    </a:cubicBezTo>
                    <a:cubicBezTo>
                      <a:pt x="41" y="303"/>
                      <a:pt x="76" y="305"/>
                      <a:pt x="111" y="303"/>
                    </a:cubicBezTo>
                    <a:cubicBezTo>
                      <a:pt x="147" y="301"/>
                      <a:pt x="182" y="303"/>
                      <a:pt x="218" y="302"/>
                    </a:cubicBezTo>
                    <a:cubicBezTo>
                      <a:pt x="219" y="302"/>
                      <a:pt x="219" y="302"/>
                      <a:pt x="220" y="302"/>
                    </a:cubicBezTo>
                    <a:cubicBezTo>
                      <a:pt x="221" y="301"/>
                      <a:pt x="223" y="300"/>
                      <a:pt x="222" y="298"/>
                    </a:cubicBezTo>
                    <a:cubicBezTo>
                      <a:pt x="218" y="200"/>
                      <a:pt x="219" y="102"/>
                      <a:pt x="214" y="5"/>
                    </a:cubicBezTo>
                    <a:cubicBezTo>
                      <a:pt x="214" y="4"/>
                      <a:pt x="214" y="4"/>
                      <a:pt x="214" y="3"/>
                    </a:cubicBezTo>
                    <a:close/>
                    <a:moveTo>
                      <a:pt x="111" y="294"/>
                    </a:moveTo>
                    <a:cubicBezTo>
                      <a:pt x="78" y="295"/>
                      <a:pt x="44" y="294"/>
                      <a:pt x="11" y="295"/>
                    </a:cubicBezTo>
                    <a:cubicBezTo>
                      <a:pt x="9" y="246"/>
                      <a:pt x="12" y="198"/>
                      <a:pt x="13" y="149"/>
                    </a:cubicBezTo>
                    <a:cubicBezTo>
                      <a:pt x="14" y="103"/>
                      <a:pt x="10" y="57"/>
                      <a:pt x="12" y="12"/>
                    </a:cubicBezTo>
                    <a:cubicBezTo>
                      <a:pt x="76" y="13"/>
                      <a:pt x="141" y="10"/>
                      <a:pt x="205" y="9"/>
                    </a:cubicBezTo>
                    <a:cubicBezTo>
                      <a:pt x="209" y="104"/>
                      <a:pt x="209" y="199"/>
                      <a:pt x="213" y="293"/>
                    </a:cubicBezTo>
                    <a:cubicBezTo>
                      <a:pt x="179" y="294"/>
                      <a:pt x="145" y="292"/>
                      <a:pt x="111" y="2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1"/>
              <p:cNvSpPr/>
              <p:nvPr/>
            </p:nvSpPr>
            <p:spPr bwMode="auto">
              <a:xfrm>
                <a:off x="1654" y="1717"/>
                <a:ext cx="184" cy="193"/>
              </a:xfrm>
              <a:custGeom>
                <a:avLst/>
                <a:gdLst>
                  <a:gd name="T0" fmla="*/ 25 w 36"/>
                  <a:gd name="T1" fmla="*/ 3 h 38"/>
                  <a:gd name="T2" fmla="*/ 3 w 36"/>
                  <a:gd name="T3" fmla="*/ 29 h 38"/>
                  <a:gd name="T4" fmla="*/ 11 w 36"/>
                  <a:gd name="T5" fmla="*/ 33 h 38"/>
                  <a:gd name="T6" fmla="*/ 31 w 36"/>
                  <a:gd name="T7" fmla="*/ 10 h 38"/>
                  <a:gd name="T8" fmla="*/ 25 w 36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25" y="3"/>
                    </a:moveTo>
                    <a:cubicBezTo>
                      <a:pt x="16" y="10"/>
                      <a:pt x="9" y="19"/>
                      <a:pt x="3" y="29"/>
                    </a:cubicBezTo>
                    <a:cubicBezTo>
                      <a:pt x="0" y="34"/>
                      <a:pt x="8" y="38"/>
                      <a:pt x="11" y="33"/>
                    </a:cubicBezTo>
                    <a:cubicBezTo>
                      <a:pt x="16" y="24"/>
                      <a:pt x="23" y="16"/>
                      <a:pt x="31" y="10"/>
                    </a:cubicBezTo>
                    <a:cubicBezTo>
                      <a:pt x="36" y="6"/>
                      <a:pt x="29" y="0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2"/>
              <p:cNvSpPr/>
              <p:nvPr/>
            </p:nvSpPr>
            <p:spPr bwMode="auto">
              <a:xfrm>
                <a:off x="1776" y="1727"/>
                <a:ext cx="153" cy="173"/>
              </a:xfrm>
              <a:custGeom>
                <a:avLst/>
                <a:gdLst>
                  <a:gd name="T0" fmla="*/ 20 w 30"/>
                  <a:gd name="T1" fmla="*/ 4 h 34"/>
                  <a:gd name="T2" fmla="*/ 4 w 30"/>
                  <a:gd name="T3" fmla="*/ 24 h 34"/>
                  <a:gd name="T4" fmla="*/ 10 w 30"/>
                  <a:gd name="T5" fmla="*/ 30 h 34"/>
                  <a:gd name="T6" fmla="*/ 27 w 30"/>
                  <a:gd name="T7" fmla="*/ 11 h 34"/>
                  <a:gd name="T8" fmla="*/ 20 w 30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20" y="4"/>
                    </a:moveTo>
                    <a:cubicBezTo>
                      <a:pt x="15" y="11"/>
                      <a:pt x="9" y="17"/>
                      <a:pt x="4" y="24"/>
                    </a:cubicBezTo>
                    <a:cubicBezTo>
                      <a:pt x="0" y="28"/>
                      <a:pt x="7" y="34"/>
                      <a:pt x="10" y="30"/>
                    </a:cubicBezTo>
                    <a:cubicBezTo>
                      <a:pt x="16" y="24"/>
                      <a:pt x="21" y="17"/>
                      <a:pt x="27" y="11"/>
                    </a:cubicBezTo>
                    <a:cubicBezTo>
                      <a:pt x="30" y="6"/>
                      <a:pt x="24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8608540" y="3112640"/>
              <a:ext cx="1539707" cy="1534166"/>
              <a:chOff x="7325359" y="2384859"/>
              <a:chExt cx="1539707" cy="1534166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7325359" y="2737483"/>
                <a:ext cx="1539707" cy="118154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325360" y="2384859"/>
                <a:ext cx="1348266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itchFamily="65" charset="-122"/>
                    <a:ea typeface="迷你简准圆" pitchFamily="65" charset="-122"/>
                  </a:rPr>
                  <a:t>Text add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367916" y="1865878"/>
            <a:ext cx="4711183" cy="4143035"/>
            <a:chOff x="4121" y="1300"/>
            <a:chExt cx="2753" cy="2421"/>
          </a:xfrm>
          <a:solidFill>
            <a:srgbClr val="132F95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456" y="1655"/>
              <a:ext cx="2418" cy="2066"/>
            </a:xfrm>
            <a:custGeom>
              <a:avLst/>
              <a:gdLst>
                <a:gd name="T0" fmla="*/ 370 w 382"/>
                <a:gd name="T1" fmla="*/ 216 h 326"/>
                <a:gd name="T2" fmla="*/ 331 w 382"/>
                <a:gd name="T3" fmla="*/ 188 h 326"/>
                <a:gd name="T4" fmla="*/ 309 w 382"/>
                <a:gd name="T5" fmla="*/ 180 h 326"/>
                <a:gd name="T6" fmla="*/ 281 w 382"/>
                <a:gd name="T7" fmla="*/ 129 h 326"/>
                <a:gd name="T8" fmla="*/ 218 w 382"/>
                <a:gd name="T9" fmla="*/ 56 h 326"/>
                <a:gd name="T10" fmla="*/ 157 w 382"/>
                <a:gd name="T11" fmla="*/ 77 h 326"/>
                <a:gd name="T12" fmla="*/ 51 w 382"/>
                <a:gd name="T13" fmla="*/ 14 h 326"/>
                <a:gd name="T14" fmla="*/ 53 w 382"/>
                <a:gd name="T15" fmla="*/ 84 h 326"/>
                <a:gd name="T16" fmla="*/ 102 w 382"/>
                <a:gd name="T17" fmla="*/ 135 h 326"/>
                <a:gd name="T18" fmla="*/ 189 w 382"/>
                <a:gd name="T19" fmla="*/ 228 h 326"/>
                <a:gd name="T20" fmla="*/ 228 w 382"/>
                <a:gd name="T21" fmla="*/ 258 h 326"/>
                <a:gd name="T22" fmla="*/ 238 w 382"/>
                <a:gd name="T23" fmla="*/ 281 h 326"/>
                <a:gd name="T24" fmla="*/ 271 w 382"/>
                <a:gd name="T25" fmla="*/ 324 h 326"/>
                <a:gd name="T26" fmla="*/ 309 w 382"/>
                <a:gd name="T27" fmla="*/ 298 h 326"/>
                <a:gd name="T28" fmla="*/ 371 w 382"/>
                <a:gd name="T29" fmla="*/ 217 h 326"/>
                <a:gd name="T30" fmla="*/ 184 w 382"/>
                <a:gd name="T31" fmla="*/ 215 h 326"/>
                <a:gd name="T32" fmla="*/ 132 w 382"/>
                <a:gd name="T33" fmla="*/ 164 h 326"/>
                <a:gd name="T34" fmla="*/ 63 w 382"/>
                <a:gd name="T35" fmla="*/ 77 h 326"/>
                <a:gd name="T36" fmla="*/ 33 w 382"/>
                <a:gd name="T37" fmla="*/ 21 h 326"/>
                <a:gd name="T38" fmla="*/ 60 w 382"/>
                <a:gd name="T39" fmla="*/ 40 h 326"/>
                <a:gd name="T40" fmla="*/ 132 w 382"/>
                <a:gd name="T41" fmla="*/ 100 h 326"/>
                <a:gd name="T42" fmla="*/ 167 w 382"/>
                <a:gd name="T43" fmla="*/ 86 h 326"/>
                <a:gd name="T44" fmla="*/ 203 w 382"/>
                <a:gd name="T45" fmla="*/ 78 h 326"/>
                <a:gd name="T46" fmla="*/ 269 w 382"/>
                <a:gd name="T47" fmla="*/ 131 h 326"/>
                <a:gd name="T48" fmla="*/ 293 w 382"/>
                <a:gd name="T49" fmla="*/ 192 h 326"/>
                <a:gd name="T50" fmla="*/ 247 w 382"/>
                <a:gd name="T51" fmla="*/ 236 h 326"/>
                <a:gd name="T52" fmla="*/ 241 w 382"/>
                <a:gd name="T53" fmla="*/ 262 h 326"/>
                <a:gd name="T54" fmla="*/ 276 w 382"/>
                <a:gd name="T55" fmla="*/ 223 h 326"/>
                <a:gd name="T56" fmla="*/ 317 w 382"/>
                <a:gd name="T57" fmla="*/ 198 h 326"/>
                <a:gd name="T58" fmla="*/ 247 w 382"/>
                <a:gd name="T59" fmla="*/ 270 h 326"/>
                <a:gd name="T60" fmla="*/ 276 w 382"/>
                <a:gd name="T61" fmla="*/ 312 h 326"/>
                <a:gd name="T62" fmla="*/ 313 w 382"/>
                <a:gd name="T63" fmla="*/ 221 h 326"/>
                <a:gd name="T64" fmla="*/ 334 w 382"/>
                <a:gd name="T65" fmla="*/ 201 h 326"/>
                <a:gd name="T66" fmla="*/ 276 w 382"/>
                <a:gd name="T67" fmla="*/ 31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2" h="326">
                  <a:moveTo>
                    <a:pt x="371" y="217"/>
                  </a:moveTo>
                  <a:cubicBezTo>
                    <a:pt x="371" y="217"/>
                    <a:pt x="371" y="217"/>
                    <a:pt x="370" y="216"/>
                  </a:cubicBezTo>
                  <a:cubicBezTo>
                    <a:pt x="360" y="206"/>
                    <a:pt x="348" y="196"/>
                    <a:pt x="337" y="188"/>
                  </a:cubicBezTo>
                  <a:cubicBezTo>
                    <a:pt x="335" y="187"/>
                    <a:pt x="332" y="187"/>
                    <a:pt x="331" y="188"/>
                  </a:cubicBezTo>
                  <a:cubicBezTo>
                    <a:pt x="329" y="189"/>
                    <a:pt x="328" y="190"/>
                    <a:pt x="327" y="190"/>
                  </a:cubicBezTo>
                  <a:cubicBezTo>
                    <a:pt x="322" y="185"/>
                    <a:pt x="317" y="179"/>
                    <a:pt x="309" y="180"/>
                  </a:cubicBezTo>
                  <a:cubicBezTo>
                    <a:pt x="307" y="181"/>
                    <a:pt x="306" y="182"/>
                    <a:pt x="304" y="183"/>
                  </a:cubicBezTo>
                  <a:cubicBezTo>
                    <a:pt x="292" y="166"/>
                    <a:pt x="287" y="149"/>
                    <a:pt x="281" y="129"/>
                  </a:cubicBezTo>
                  <a:cubicBezTo>
                    <a:pt x="276" y="112"/>
                    <a:pt x="266" y="97"/>
                    <a:pt x="253" y="84"/>
                  </a:cubicBezTo>
                  <a:cubicBezTo>
                    <a:pt x="244" y="74"/>
                    <a:pt x="232" y="58"/>
                    <a:pt x="218" y="56"/>
                  </a:cubicBezTo>
                  <a:cubicBezTo>
                    <a:pt x="208" y="54"/>
                    <a:pt x="200" y="59"/>
                    <a:pt x="195" y="67"/>
                  </a:cubicBezTo>
                  <a:cubicBezTo>
                    <a:pt x="181" y="58"/>
                    <a:pt x="164" y="63"/>
                    <a:pt x="157" y="77"/>
                  </a:cubicBezTo>
                  <a:cubicBezTo>
                    <a:pt x="145" y="72"/>
                    <a:pt x="131" y="76"/>
                    <a:pt x="124" y="88"/>
                  </a:cubicBezTo>
                  <a:cubicBezTo>
                    <a:pt x="99" y="64"/>
                    <a:pt x="78" y="35"/>
                    <a:pt x="51" y="14"/>
                  </a:cubicBezTo>
                  <a:cubicBezTo>
                    <a:pt x="31" y="0"/>
                    <a:pt x="0" y="13"/>
                    <a:pt x="13" y="39"/>
                  </a:cubicBezTo>
                  <a:cubicBezTo>
                    <a:pt x="21" y="57"/>
                    <a:pt x="39" y="70"/>
                    <a:pt x="53" y="84"/>
                  </a:cubicBezTo>
                  <a:cubicBezTo>
                    <a:pt x="62" y="93"/>
                    <a:pt x="71" y="103"/>
                    <a:pt x="81" y="113"/>
                  </a:cubicBezTo>
                  <a:cubicBezTo>
                    <a:pt x="88" y="120"/>
                    <a:pt x="95" y="128"/>
                    <a:pt x="102" y="135"/>
                  </a:cubicBezTo>
                  <a:cubicBezTo>
                    <a:pt x="91" y="168"/>
                    <a:pt x="103" y="200"/>
                    <a:pt x="136" y="215"/>
                  </a:cubicBezTo>
                  <a:cubicBezTo>
                    <a:pt x="153" y="222"/>
                    <a:pt x="171" y="225"/>
                    <a:pt x="189" y="228"/>
                  </a:cubicBezTo>
                  <a:cubicBezTo>
                    <a:pt x="206" y="231"/>
                    <a:pt x="218" y="242"/>
                    <a:pt x="230" y="254"/>
                  </a:cubicBezTo>
                  <a:cubicBezTo>
                    <a:pt x="229" y="255"/>
                    <a:pt x="228" y="257"/>
                    <a:pt x="228" y="258"/>
                  </a:cubicBezTo>
                  <a:cubicBezTo>
                    <a:pt x="226" y="266"/>
                    <a:pt x="234" y="273"/>
                    <a:pt x="239" y="279"/>
                  </a:cubicBezTo>
                  <a:cubicBezTo>
                    <a:pt x="239" y="279"/>
                    <a:pt x="238" y="280"/>
                    <a:pt x="238" y="281"/>
                  </a:cubicBezTo>
                  <a:cubicBezTo>
                    <a:pt x="236" y="283"/>
                    <a:pt x="235" y="287"/>
                    <a:pt x="238" y="289"/>
                  </a:cubicBezTo>
                  <a:cubicBezTo>
                    <a:pt x="249" y="301"/>
                    <a:pt x="260" y="313"/>
                    <a:pt x="271" y="324"/>
                  </a:cubicBezTo>
                  <a:cubicBezTo>
                    <a:pt x="273" y="326"/>
                    <a:pt x="276" y="326"/>
                    <a:pt x="278" y="325"/>
                  </a:cubicBezTo>
                  <a:cubicBezTo>
                    <a:pt x="290" y="320"/>
                    <a:pt x="300" y="307"/>
                    <a:pt x="309" y="298"/>
                  </a:cubicBezTo>
                  <a:cubicBezTo>
                    <a:pt x="320" y="286"/>
                    <a:pt x="331" y="275"/>
                    <a:pt x="342" y="264"/>
                  </a:cubicBezTo>
                  <a:cubicBezTo>
                    <a:pt x="351" y="255"/>
                    <a:pt x="382" y="233"/>
                    <a:pt x="371" y="217"/>
                  </a:cubicBezTo>
                  <a:close/>
                  <a:moveTo>
                    <a:pt x="238" y="245"/>
                  </a:moveTo>
                  <a:cubicBezTo>
                    <a:pt x="222" y="229"/>
                    <a:pt x="207" y="219"/>
                    <a:pt x="184" y="215"/>
                  </a:cubicBezTo>
                  <a:cubicBezTo>
                    <a:pt x="145" y="209"/>
                    <a:pt x="98" y="191"/>
                    <a:pt x="112" y="145"/>
                  </a:cubicBezTo>
                  <a:cubicBezTo>
                    <a:pt x="118" y="151"/>
                    <a:pt x="125" y="158"/>
                    <a:pt x="132" y="164"/>
                  </a:cubicBezTo>
                  <a:cubicBezTo>
                    <a:pt x="137" y="170"/>
                    <a:pt x="146" y="161"/>
                    <a:pt x="140" y="156"/>
                  </a:cubicBezTo>
                  <a:cubicBezTo>
                    <a:pt x="114" y="130"/>
                    <a:pt x="89" y="103"/>
                    <a:pt x="63" y="77"/>
                  </a:cubicBezTo>
                  <a:cubicBezTo>
                    <a:pt x="52" y="66"/>
                    <a:pt x="34" y="54"/>
                    <a:pt x="27" y="40"/>
                  </a:cubicBezTo>
                  <a:cubicBezTo>
                    <a:pt x="22" y="31"/>
                    <a:pt x="21" y="22"/>
                    <a:pt x="33" y="21"/>
                  </a:cubicBezTo>
                  <a:cubicBezTo>
                    <a:pt x="40" y="21"/>
                    <a:pt x="42" y="23"/>
                    <a:pt x="48" y="27"/>
                  </a:cubicBezTo>
                  <a:cubicBezTo>
                    <a:pt x="52" y="31"/>
                    <a:pt x="56" y="36"/>
                    <a:pt x="60" y="40"/>
                  </a:cubicBezTo>
                  <a:cubicBezTo>
                    <a:pt x="81" y="61"/>
                    <a:pt x="100" y="83"/>
                    <a:pt x="122" y="103"/>
                  </a:cubicBezTo>
                  <a:cubicBezTo>
                    <a:pt x="125" y="106"/>
                    <a:pt x="131" y="105"/>
                    <a:pt x="132" y="100"/>
                  </a:cubicBezTo>
                  <a:cubicBezTo>
                    <a:pt x="135" y="88"/>
                    <a:pt x="143" y="85"/>
                    <a:pt x="157" y="91"/>
                  </a:cubicBezTo>
                  <a:cubicBezTo>
                    <a:pt x="161" y="94"/>
                    <a:pt x="166" y="92"/>
                    <a:pt x="167" y="86"/>
                  </a:cubicBezTo>
                  <a:cubicBezTo>
                    <a:pt x="170" y="74"/>
                    <a:pt x="179" y="72"/>
                    <a:pt x="193" y="81"/>
                  </a:cubicBezTo>
                  <a:cubicBezTo>
                    <a:pt x="196" y="84"/>
                    <a:pt x="202" y="83"/>
                    <a:pt x="203" y="78"/>
                  </a:cubicBezTo>
                  <a:cubicBezTo>
                    <a:pt x="210" y="52"/>
                    <a:pt x="239" y="86"/>
                    <a:pt x="246" y="93"/>
                  </a:cubicBezTo>
                  <a:cubicBezTo>
                    <a:pt x="256" y="104"/>
                    <a:pt x="264" y="116"/>
                    <a:pt x="269" y="131"/>
                  </a:cubicBezTo>
                  <a:cubicBezTo>
                    <a:pt x="277" y="152"/>
                    <a:pt x="281" y="172"/>
                    <a:pt x="295" y="191"/>
                  </a:cubicBezTo>
                  <a:cubicBezTo>
                    <a:pt x="294" y="191"/>
                    <a:pt x="293" y="192"/>
                    <a:pt x="293" y="192"/>
                  </a:cubicBezTo>
                  <a:cubicBezTo>
                    <a:pt x="284" y="199"/>
                    <a:pt x="276" y="207"/>
                    <a:pt x="268" y="215"/>
                  </a:cubicBezTo>
                  <a:cubicBezTo>
                    <a:pt x="261" y="222"/>
                    <a:pt x="254" y="229"/>
                    <a:pt x="247" y="236"/>
                  </a:cubicBezTo>
                  <a:cubicBezTo>
                    <a:pt x="245" y="239"/>
                    <a:pt x="241" y="242"/>
                    <a:pt x="238" y="245"/>
                  </a:cubicBezTo>
                  <a:close/>
                  <a:moveTo>
                    <a:pt x="241" y="262"/>
                  </a:moveTo>
                  <a:cubicBezTo>
                    <a:pt x="241" y="259"/>
                    <a:pt x="246" y="255"/>
                    <a:pt x="249" y="252"/>
                  </a:cubicBezTo>
                  <a:cubicBezTo>
                    <a:pt x="258" y="242"/>
                    <a:pt x="267" y="232"/>
                    <a:pt x="276" y="223"/>
                  </a:cubicBezTo>
                  <a:cubicBezTo>
                    <a:pt x="286" y="213"/>
                    <a:pt x="297" y="204"/>
                    <a:pt x="308" y="196"/>
                  </a:cubicBezTo>
                  <a:cubicBezTo>
                    <a:pt x="314" y="191"/>
                    <a:pt x="313" y="193"/>
                    <a:pt x="317" y="198"/>
                  </a:cubicBezTo>
                  <a:cubicBezTo>
                    <a:pt x="308" y="207"/>
                    <a:pt x="300" y="218"/>
                    <a:pt x="292" y="226"/>
                  </a:cubicBezTo>
                  <a:cubicBezTo>
                    <a:pt x="277" y="241"/>
                    <a:pt x="262" y="254"/>
                    <a:pt x="247" y="270"/>
                  </a:cubicBezTo>
                  <a:cubicBezTo>
                    <a:pt x="245" y="267"/>
                    <a:pt x="241" y="262"/>
                    <a:pt x="241" y="262"/>
                  </a:cubicBezTo>
                  <a:close/>
                  <a:moveTo>
                    <a:pt x="276" y="312"/>
                  </a:moveTo>
                  <a:cubicBezTo>
                    <a:pt x="267" y="303"/>
                    <a:pt x="259" y="294"/>
                    <a:pt x="250" y="285"/>
                  </a:cubicBezTo>
                  <a:cubicBezTo>
                    <a:pt x="270" y="262"/>
                    <a:pt x="293" y="243"/>
                    <a:pt x="313" y="221"/>
                  </a:cubicBezTo>
                  <a:cubicBezTo>
                    <a:pt x="318" y="217"/>
                    <a:pt x="322" y="212"/>
                    <a:pt x="326" y="208"/>
                  </a:cubicBezTo>
                  <a:cubicBezTo>
                    <a:pt x="329" y="205"/>
                    <a:pt x="334" y="201"/>
                    <a:pt x="334" y="201"/>
                  </a:cubicBezTo>
                  <a:cubicBezTo>
                    <a:pt x="339" y="201"/>
                    <a:pt x="358" y="221"/>
                    <a:pt x="362" y="225"/>
                  </a:cubicBezTo>
                  <a:cubicBezTo>
                    <a:pt x="363" y="227"/>
                    <a:pt x="295" y="297"/>
                    <a:pt x="276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6127" y="3341"/>
              <a:ext cx="190" cy="209"/>
            </a:xfrm>
            <a:custGeom>
              <a:avLst/>
              <a:gdLst>
                <a:gd name="T0" fmla="*/ 5 w 30"/>
                <a:gd name="T1" fmla="*/ 9 h 33"/>
                <a:gd name="T2" fmla="*/ 4 w 30"/>
                <a:gd name="T3" fmla="*/ 9 h 33"/>
                <a:gd name="T4" fmla="*/ 4 w 30"/>
                <a:gd name="T5" fmla="*/ 10 h 33"/>
                <a:gd name="T6" fmla="*/ 7 w 30"/>
                <a:gd name="T7" fmla="*/ 29 h 33"/>
                <a:gd name="T8" fmla="*/ 26 w 30"/>
                <a:gd name="T9" fmla="*/ 25 h 33"/>
                <a:gd name="T10" fmla="*/ 23 w 30"/>
                <a:gd name="T11" fmla="*/ 5 h 33"/>
                <a:gd name="T12" fmla="*/ 5 w 30"/>
                <a:gd name="T13" fmla="*/ 9 h 33"/>
                <a:gd name="T14" fmla="*/ 18 w 30"/>
                <a:gd name="T15" fmla="*/ 20 h 33"/>
                <a:gd name="T16" fmla="*/ 12 w 30"/>
                <a:gd name="T17" fmla="*/ 22 h 33"/>
                <a:gd name="T18" fmla="*/ 12 w 30"/>
                <a:gd name="T19" fmla="*/ 14 h 33"/>
                <a:gd name="T20" fmla="*/ 18 w 30"/>
                <a:gd name="T21" fmla="*/ 13 h 33"/>
                <a:gd name="T22" fmla="*/ 18 w 30"/>
                <a:gd name="T23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3">
                  <a:moveTo>
                    <a:pt x="5" y="9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7"/>
                    <a:pt x="0" y="25"/>
                    <a:pt x="7" y="29"/>
                  </a:cubicBezTo>
                  <a:cubicBezTo>
                    <a:pt x="13" y="33"/>
                    <a:pt x="22" y="31"/>
                    <a:pt x="26" y="25"/>
                  </a:cubicBezTo>
                  <a:cubicBezTo>
                    <a:pt x="30" y="19"/>
                    <a:pt x="28" y="10"/>
                    <a:pt x="23" y="5"/>
                  </a:cubicBezTo>
                  <a:cubicBezTo>
                    <a:pt x="17" y="0"/>
                    <a:pt x="9" y="3"/>
                    <a:pt x="5" y="9"/>
                  </a:cubicBezTo>
                  <a:close/>
                  <a:moveTo>
                    <a:pt x="18" y="20"/>
                  </a:moveTo>
                  <a:cubicBezTo>
                    <a:pt x="17" y="22"/>
                    <a:pt x="14" y="23"/>
                    <a:pt x="12" y="22"/>
                  </a:cubicBezTo>
                  <a:cubicBezTo>
                    <a:pt x="9" y="20"/>
                    <a:pt x="10" y="16"/>
                    <a:pt x="12" y="14"/>
                  </a:cubicBezTo>
                  <a:cubicBezTo>
                    <a:pt x="13" y="12"/>
                    <a:pt x="17" y="11"/>
                    <a:pt x="18" y="13"/>
                  </a:cubicBezTo>
                  <a:cubicBezTo>
                    <a:pt x="19" y="15"/>
                    <a:pt x="20" y="18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228" y="1421"/>
              <a:ext cx="842" cy="830"/>
            </a:xfrm>
            <a:custGeom>
              <a:avLst/>
              <a:gdLst>
                <a:gd name="T0" fmla="*/ 127 w 133"/>
                <a:gd name="T1" fmla="*/ 64 h 131"/>
                <a:gd name="T2" fmla="*/ 35 w 133"/>
                <a:gd name="T3" fmla="*/ 29 h 131"/>
                <a:gd name="T4" fmla="*/ 70 w 133"/>
                <a:gd name="T5" fmla="*/ 125 h 131"/>
                <a:gd name="T6" fmla="*/ 70 w 133"/>
                <a:gd name="T7" fmla="*/ 116 h 131"/>
                <a:gd name="T8" fmla="*/ 41 w 133"/>
                <a:gd name="T9" fmla="*/ 35 h 131"/>
                <a:gd name="T10" fmla="*/ 118 w 133"/>
                <a:gd name="T11" fmla="*/ 64 h 131"/>
                <a:gd name="T12" fmla="*/ 127 w 133"/>
                <a:gd name="T13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31">
                  <a:moveTo>
                    <a:pt x="127" y="64"/>
                  </a:moveTo>
                  <a:cubicBezTo>
                    <a:pt x="133" y="13"/>
                    <a:pt x="66" y="0"/>
                    <a:pt x="35" y="29"/>
                  </a:cubicBezTo>
                  <a:cubicBezTo>
                    <a:pt x="0" y="61"/>
                    <a:pt x="16" y="131"/>
                    <a:pt x="70" y="125"/>
                  </a:cubicBezTo>
                  <a:cubicBezTo>
                    <a:pt x="76" y="125"/>
                    <a:pt x="76" y="116"/>
                    <a:pt x="70" y="116"/>
                  </a:cubicBezTo>
                  <a:cubicBezTo>
                    <a:pt x="23" y="121"/>
                    <a:pt x="12" y="62"/>
                    <a:pt x="41" y="35"/>
                  </a:cubicBezTo>
                  <a:cubicBezTo>
                    <a:pt x="67" y="11"/>
                    <a:pt x="123" y="21"/>
                    <a:pt x="118" y="64"/>
                  </a:cubicBezTo>
                  <a:cubicBezTo>
                    <a:pt x="118" y="69"/>
                    <a:pt x="127" y="69"/>
                    <a:pt x="12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121" y="1300"/>
              <a:ext cx="1133" cy="1091"/>
            </a:xfrm>
            <a:custGeom>
              <a:avLst/>
              <a:gdLst>
                <a:gd name="T0" fmla="*/ 102 w 179"/>
                <a:gd name="T1" fmla="*/ 152 h 172"/>
                <a:gd name="T2" fmla="*/ 34 w 179"/>
                <a:gd name="T3" fmla="*/ 135 h 172"/>
                <a:gd name="T4" fmla="*/ 41 w 179"/>
                <a:gd name="T5" fmla="*/ 38 h 172"/>
                <a:gd name="T6" fmla="*/ 126 w 179"/>
                <a:gd name="T7" fmla="*/ 24 h 172"/>
                <a:gd name="T8" fmla="*/ 154 w 179"/>
                <a:gd name="T9" fmla="*/ 103 h 172"/>
                <a:gd name="T10" fmla="*/ 162 w 179"/>
                <a:gd name="T11" fmla="*/ 108 h 172"/>
                <a:gd name="T12" fmla="*/ 138 w 179"/>
                <a:gd name="T13" fmla="*/ 21 h 172"/>
                <a:gd name="T14" fmla="*/ 39 w 179"/>
                <a:gd name="T15" fmla="*/ 27 h 172"/>
                <a:gd name="T16" fmla="*/ 21 w 179"/>
                <a:gd name="T17" fmla="*/ 133 h 172"/>
                <a:gd name="T18" fmla="*/ 104 w 179"/>
                <a:gd name="T19" fmla="*/ 161 h 172"/>
                <a:gd name="T20" fmla="*/ 102 w 179"/>
                <a:gd name="T21" fmla="*/ 15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72">
                  <a:moveTo>
                    <a:pt x="102" y="152"/>
                  </a:moveTo>
                  <a:cubicBezTo>
                    <a:pt x="79" y="161"/>
                    <a:pt x="51" y="152"/>
                    <a:pt x="34" y="135"/>
                  </a:cubicBezTo>
                  <a:cubicBezTo>
                    <a:pt x="9" y="108"/>
                    <a:pt x="19" y="62"/>
                    <a:pt x="41" y="38"/>
                  </a:cubicBezTo>
                  <a:cubicBezTo>
                    <a:pt x="63" y="14"/>
                    <a:pt x="98" y="9"/>
                    <a:pt x="126" y="24"/>
                  </a:cubicBezTo>
                  <a:cubicBezTo>
                    <a:pt x="152" y="38"/>
                    <a:pt x="170" y="77"/>
                    <a:pt x="154" y="103"/>
                  </a:cubicBezTo>
                  <a:cubicBezTo>
                    <a:pt x="151" y="108"/>
                    <a:pt x="159" y="113"/>
                    <a:pt x="162" y="108"/>
                  </a:cubicBezTo>
                  <a:cubicBezTo>
                    <a:pt x="179" y="79"/>
                    <a:pt x="164" y="40"/>
                    <a:pt x="138" y="21"/>
                  </a:cubicBezTo>
                  <a:cubicBezTo>
                    <a:pt x="107" y="0"/>
                    <a:pt x="65" y="2"/>
                    <a:pt x="39" y="27"/>
                  </a:cubicBezTo>
                  <a:cubicBezTo>
                    <a:pt x="12" y="53"/>
                    <a:pt x="0" y="100"/>
                    <a:pt x="21" y="133"/>
                  </a:cubicBezTo>
                  <a:cubicBezTo>
                    <a:pt x="38" y="158"/>
                    <a:pt x="76" y="172"/>
                    <a:pt x="104" y="161"/>
                  </a:cubicBezTo>
                  <a:cubicBezTo>
                    <a:pt x="110" y="158"/>
                    <a:pt x="107" y="150"/>
                    <a:pt x="102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482" y="3012"/>
              <a:ext cx="133" cy="171"/>
            </a:xfrm>
            <a:custGeom>
              <a:avLst/>
              <a:gdLst>
                <a:gd name="T0" fmla="*/ 10 w 21"/>
                <a:gd name="T1" fmla="*/ 5 h 27"/>
                <a:gd name="T2" fmla="*/ 3 w 21"/>
                <a:gd name="T3" fmla="*/ 9 h 27"/>
                <a:gd name="T4" fmla="*/ 10 w 21"/>
                <a:gd name="T5" fmla="*/ 22 h 27"/>
                <a:gd name="T6" fmla="*/ 18 w 21"/>
                <a:gd name="T7" fmla="*/ 17 h 27"/>
                <a:gd name="T8" fmla="*/ 10 w 21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10" y="5"/>
                  </a:moveTo>
                  <a:cubicBezTo>
                    <a:pt x="7" y="0"/>
                    <a:pt x="0" y="4"/>
                    <a:pt x="3" y="9"/>
                  </a:cubicBezTo>
                  <a:cubicBezTo>
                    <a:pt x="5" y="14"/>
                    <a:pt x="8" y="18"/>
                    <a:pt x="10" y="22"/>
                  </a:cubicBezTo>
                  <a:cubicBezTo>
                    <a:pt x="13" y="27"/>
                    <a:pt x="21" y="22"/>
                    <a:pt x="18" y="17"/>
                  </a:cubicBezTo>
                  <a:cubicBezTo>
                    <a:pt x="15" y="13"/>
                    <a:pt x="13" y="9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577" y="3012"/>
              <a:ext cx="95" cy="139"/>
            </a:xfrm>
            <a:custGeom>
              <a:avLst/>
              <a:gdLst>
                <a:gd name="T0" fmla="*/ 8 w 15"/>
                <a:gd name="T1" fmla="*/ 3 h 22"/>
                <a:gd name="T2" fmla="*/ 2 w 15"/>
                <a:gd name="T3" fmla="*/ 1 h 22"/>
                <a:gd name="T4" fmla="*/ 1 w 15"/>
                <a:gd name="T5" fmla="*/ 7 h 22"/>
                <a:gd name="T6" fmla="*/ 6 w 15"/>
                <a:gd name="T7" fmla="*/ 20 h 22"/>
                <a:gd name="T8" fmla="*/ 12 w 15"/>
                <a:gd name="T9" fmla="*/ 21 h 22"/>
                <a:gd name="T10" fmla="*/ 14 w 15"/>
                <a:gd name="T11" fmla="*/ 15 h 22"/>
                <a:gd name="T12" fmla="*/ 8 w 15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8" y="3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" y="11"/>
                    <a:pt x="4" y="16"/>
                    <a:pt x="6" y="20"/>
                  </a:cubicBezTo>
                  <a:cubicBezTo>
                    <a:pt x="7" y="22"/>
                    <a:pt x="10" y="22"/>
                    <a:pt x="12" y="21"/>
                  </a:cubicBezTo>
                  <a:cubicBezTo>
                    <a:pt x="15" y="20"/>
                    <a:pt x="15" y="17"/>
                    <a:pt x="14" y="15"/>
                  </a:cubicBezTo>
                  <a:cubicBezTo>
                    <a:pt x="12" y="11"/>
                    <a:pt x="1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473901" y="2058430"/>
            <a:ext cx="4243447" cy="962022"/>
            <a:chOff x="7325359" y="2384859"/>
            <a:chExt cx="4243447" cy="962022"/>
          </a:xfrm>
        </p:grpSpPr>
        <p:sp>
          <p:nvSpPr>
            <p:cNvPr id="40" name="矩形 39"/>
            <p:cNvSpPr/>
            <p:nvPr/>
          </p:nvSpPr>
          <p:spPr>
            <a:xfrm>
              <a:off x="7325359" y="2737483"/>
              <a:ext cx="42434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473901" y="3401064"/>
            <a:ext cx="4243447" cy="962022"/>
            <a:chOff x="7325359" y="2384859"/>
            <a:chExt cx="4243447" cy="962022"/>
          </a:xfrm>
        </p:grpSpPr>
        <p:sp>
          <p:nvSpPr>
            <p:cNvPr id="43" name="矩形 42"/>
            <p:cNvSpPr/>
            <p:nvPr/>
          </p:nvSpPr>
          <p:spPr>
            <a:xfrm>
              <a:off x="7325359" y="2737483"/>
              <a:ext cx="42434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473901" y="4743699"/>
            <a:ext cx="4243447" cy="962022"/>
            <a:chOff x="7325359" y="2384859"/>
            <a:chExt cx="4243447" cy="962022"/>
          </a:xfrm>
        </p:grpSpPr>
        <p:sp>
          <p:nvSpPr>
            <p:cNvPr id="46" name="矩形 45"/>
            <p:cNvSpPr/>
            <p:nvPr/>
          </p:nvSpPr>
          <p:spPr>
            <a:xfrm>
              <a:off x="7325359" y="2737483"/>
              <a:ext cx="42434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1014863"/>
            <a:ext cx="1803400" cy="2441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95765" y="3805013"/>
            <a:ext cx="5200469" cy="7117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迷你简准圆" pitchFamily="65" charset="-122"/>
                <a:ea typeface="迷你简准圆" pitchFamily="65" charset="-122"/>
                <a:cs typeface="+mn-cs"/>
              </a:rPr>
              <a:t>Title text added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78627" y="4832449"/>
            <a:ext cx="5834744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380685" y="4588247"/>
            <a:ext cx="3492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5107497" y="429915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CONTENTS</a:t>
            </a:r>
            <a:endParaRPr lang="zh-CN" altLang="en-US" sz="3200" dirty="0">
              <a:solidFill>
                <a:srgbClr val="132F95"/>
              </a:solidFill>
              <a:latin typeface="迷你简准圆" pitchFamily="65" charset="-122"/>
              <a:ea typeface="迷你简准圆" pitchFamily="65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144588" y="2168071"/>
            <a:ext cx="4565650" cy="1322388"/>
            <a:chOff x="1144588" y="2168071"/>
            <a:chExt cx="4565650" cy="1322388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144588" y="2168071"/>
              <a:ext cx="4565650" cy="1322388"/>
              <a:chOff x="721" y="1064"/>
              <a:chExt cx="2876" cy="833"/>
            </a:xfrm>
            <a:solidFill>
              <a:srgbClr val="132F95"/>
            </a:solidFill>
          </p:grpSpPr>
          <p:sp>
            <p:nvSpPr>
              <p:cNvPr id="5" name="Oval 5"/>
              <p:cNvSpPr>
                <a:spLocks noChangeArrowheads="1"/>
              </p:cNvSpPr>
              <p:nvPr/>
            </p:nvSpPr>
            <p:spPr bwMode="auto">
              <a:xfrm>
                <a:off x="2156" y="1675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>
                <a:off x="721" y="1064"/>
                <a:ext cx="2876" cy="833"/>
              </a:xfrm>
              <a:custGeom>
                <a:avLst/>
                <a:gdLst>
                  <a:gd name="T0" fmla="*/ 906 w 1034"/>
                  <a:gd name="T1" fmla="*/ 226 h 297"/>
                  <a:gd name="T2" fmla="*/ 987 w 1034"/>
                  <a:gd name="T3" fmla="*/ 143 h 297"/>
                  <a:gd name="T4" fmla="*/ 1019 w 1034"/>
                  <a:gd name="T5" fmla="*/ 92 h 297"/>
                  <a:gd name="T6" fmla="*/ 919 w 1034"/>
                  <a:gd name="T7" fmla="*/ 17 h 297"/>
                  <a:gd name="T8" fmla="*/ 913 w 1034"/>
                  <a:gd name="T9" fmla="*/ 2 h 297"/>
                  <a:gd name="T10" fmla="*/ 741 w 1034"/>
                  <a:gd name="T11" fmla="*/ 8 h 297"/>
                  <a:gd name="T12" fmla="*/ 496 w 1034"/>
                  <a:gd name="T13" fmla="*/ 19 h 297"/>
                  <a:gd name="T14" fmla="*/ 281 w 1034"/>
                  <a:gd name="T15" fmla="*/ 32 h 297"/>
                  <a:gd name="T16" fmla="*/ 243 w 1034"/>
                  <a:gd name="T17" fmla="*/ 34 h 297"/>
                  <a:gd name="T18" fmla="*/ 227 w 1034"/>
                  <a:gd name="T19" fmla="*/ 52 h 297"/>
                  <a:gd name="T20" fmla="*/ 158 w 1034"/>
                  <a:gd name="T21" fmla="*/ 147 h 297"/>
                  <a:gd name="T22" fmla="*/ 22 w 1034"/>
                  <a:gd name="T23" fmla="*/ 154 h 297"/>
                  <a:gd name="T24" fmla="*/ 76 w 1034"/>
                  <a:gd name="T25" fmla="*/ 207 h 297"/>
                  <a:gd name="T26" fmla="*/ 31 w 1034"/>
                  <a:gd name="T27" fmla="*/ 272 h 297"/>
                  <a:gd name="T28" fmla="*/ 153 w 1034"/>
                  <a:gd name="T29" fmla="*/ 287 h 297"/>
                  <a:gd name="T30" fmla="*/ 297 w 1034"/>
                  <a:gd name="T31" fmla="*/ 290 h 297"/>
                  <a:gd name="T32" fmla="*/ 363 w 1034"/>
                  <a:gd name="T33" fmla="*/ 283 h 297"/>
                  <a:gd name="T34" fmla="*/ 371 w 1034"/>
                  <a:gd name="T35" fmla="*/ 220 h 297"/>
                  <a:gd name="T36" fmla="*/ 696 w 1034"/>
                  <a:gd name="T37" fmla="*/ 224 h 297"/>
                  <a:gd name="T38" fmla="*/ 60 w 1034"/>
                  <a:gd name="T39" fmla="*/ 272 h 297"/>
                  <a:gd name="T40" fmla="*/ 112 w 1034"/>
                  <a:gd name="T41" fmla="*/ 206 h 297"/>
                  <a:gd name="T42" fmla="*/ 55 w 1034"/>
                  <a:gd name="T43" fmla="*/ 164 h 297"/>
                  <a:gd name="T44" fmla="*/ 233 w 1034"/>
                  <a:gd name="T45" fmla="*/ 160 h 297"/>
                  <a:gd name="T46" fmla="*/ 241 w 1034"/>
                  <a:gd name="T47" fmla="*/ 232 h 297"/>
                  <a:gd name="T48" fmla="*/ 237 w 1034"/>
                  <a:gd name="T49" fmla="*/ 235 h 297"/>
                  <a:gd name="T50" fmla="*/ 297 w 1034"/>
                  <a:gd name="T51" fmla="*/ 270 h 297"/>
                  <a:gd name="T52" fmla="*/ 59 w 1034"/>
                  <a:gd name="T53" fmla="*/ 273 h 297"/>
                  <a:gd name="T54" fmla="*/ 238 w 1034"/>
                  <a:gd name="T55" fmla="*/ 150 h 297"/>
                  <a:gd name="T56" fmla="*/ 819 w 1034"/>
                  <a:gd name="T57" fmla="*/ 30 h 297"/>
                  <a:gd name="T58" fmla="*/ 933 w 1034"/>
                  <a:gd name="T59" fmla="*/ 50 h 297"/>
                  <a:gd name="T60" fmla="*/ 901 w 1034"/>
                  <a:gd name="T61" fmla="*/ 187 h 297"/>
                  <a:gd name="T62" fmla="*/ 783 w 1034"/>
                  <a:gd name="T63" fmla="*/ 195 h 297"/>
                  <a:gd name="T64" fmla="*/ 488 w 1034"/>
                  <a:gd name="T65" fmla="*/ 201 h 297"/>
                  <a:gd name="T66" fmla="*/ 364 w 1034"/>
                  <a:gd name="T67" fmla="*/ 210 h 297"/>
                  <a:gd name="T68" fmla="*/ 258 w 1034"/>
                  <a:gd name="T69" fmla="*/ 211 h 297"/>
                  <a:gd name="T70" fmla="*/ 251 w 1034"/>
                  <a:gd name="T71" fmla="*/ 138 h 297"/>
                  <a:gd name="T72" fmla="*/ 377 w 1034"/>
                  <a:gd name="T73" fmla="*/ 39 h 297"/>
                  <a:gd name="T74" fmla="*/ 527 w 1034"/>
                  <a:gd name="T75" fmla="*/ 31 h 297"/>
                  <a:gd name="T76" fmla="*/ 913 w 1034"/>
                  <a:gd name="T77" fmla="*/ 204 h 297"/>
                  <a:gd name="T78" fmla="*/ 334 w 1034"/>
                  <a:gd name="T79" fmla="*/ 269 h 297"/>
                  <a:gd name="T80" fmla="*/ 343 w 1034"/>
                  <a:gd name="T81" fmla="*/ 266 h 297"/>
                  <a:gd name="T82" fmla="*/ 301 w 1034"/>
                  <a:gd name="T83" fmla="*/ 227 h 297"/>
                  <a:gd name="T84" fmla="*/ 292 w 1034"/>
                  <a:gd name="T85" fmla="*/ 241 h 297"/>
                  <a:gd name="T86" fmla="*/ 286 w 1034"/>
                  <a:gd name="T87" fmla="*/ 228 h 297"/>
                  <a:gd name="T88" fmla="*/ 314 w 1034"/>
                  <a:gd name="T89" fmla="*/ 246 h 297"/>
                  <a:gd name="T90" fmla="*/ 323 w 1034"/>
                  <a:gd name="T91" fmla="*/ 227 h 297"/>
                  <a:gd name="T92" fmla="*/ 316 w 1034"/>
                  <a:gd name="T93" fmla="*/ 229 h 297"/>
                  <a:gd name="T94" fmla="*/ 326 w 1034"/>
                  <a:gd name="T95" fmla="*/ 255 h 297"/>
                  <a:gd name="T96" fmla="*/ 278 w 1034"/>
                  <a:gd name="T97" fmla="*/ 229 h 297"/>
                  <a:gd name="T98" fmla="*/ 300 w 1034"/>
                  <a:gd name="T99" fmla="*/ 261 h 297"/>
                  <a:gd name="T100" fmla="*/ 348 w 1034"/>
                  <a:gd name="T101" fmla="*/ 224 h 297"/>
                  <a:gd name="T102" fmla="*/ 340 w 1034"/>
                  <a:gd name="T103" fmla="*/ 239 h 297"/>
                  <a:gd name="T104" fmla="*/ 335 w 1034"/>
                  <a:gd name="T105" fmla="*/ 227 h 297"/>
                  <a:gd name="T106" fmla="*/ 269 w 1034"/>
                  <a:gd name="T107" fmla="*/ 242 h 297"/>
                  <a:gd name="T108" fmla="*/ 261 w 1034"/>
                  <a:gd name="T109" fmla="*/ 238 h 297"/>
                  <a:gd name="T110" fmla="*/ 702 w 1034"/>
                  <a:gd name="T111" fmla="*/ 17 h 297"/>
                  <a:gd name="T112" fmla="*/ 844 w 1034"/>
                  <a:gd name="T113" fmla="*/ 12 h 297"/>
                  <a:gd name="T114" fmla="*/ 658 w 1034"/>
                  <a:gd name="T115" fmla="*/ 19 h 297"/>
                  <a:gd name="T116" fmla="*/ 236 w 1034"/>
                  <a:gd name="T117" fmla="*/ 61 h 297"/>
                  <a:gd name="T118" fmla="*/ 232 w 1034"/>
                  <a:gd name="T119" fmla="*/ 5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4" h="297">
                    <a:moveTo>
                      <a:pt x="894" y="226"/>
                    </a:moveTo>
                    <a:cubicBezTo>
                      <a:pt x="894" y="226"/>
                      <a:pt x="894" y="226"/>
                      <a:pt x="894" y="226"/>
                    </a:cubicBezTo>
                    <a:cubicBezTo>
                      <a:pt x="893" y="227"/>
                      <a:pt x="893" y="228"/>
                      <a:pt x="893" y="228"/>
                    </a:cubicBezTo>
                    <a:cubicBezTo>
                      <a:pt x="893" y="229"/>
                      <a:pt x="894" y="230"/>
                      <a:pt x="894" y="231"/>
                    </a:cubicBezTo>
                    <a:cubicBezTo>
                      <a:pt x="895" y="232"/>
                      <a:pt x="896" y="232"/>
                      <a:pt x="897" y="232"/>
                    </a:cubicBezTo>
                    <a:cubicBezTo>
                      <a:pt x="897" y="232"/>
                      <a:pt x="897" y="232"/>
                      <a:pt x="898" y="232"/>
                    </a:cubicBezTo>
                    <a:cubicBezTo>
                      <a:pt x="898" y="232"/>
                      <a:pt x="899" y="231"/>
                      <a:pt x="899" y="231"/>
                    </a:cubicBezTo>
                    <a:cubicBezTo>
                      <a:pt x="900" y="230"/>
                      <a:pt x="901" y="230"/>
                      <a:pt x="901" y="229"/>
                    </a:cubicBezTo>
                    <a:cubicBezTo>
                      <a:pt x="902" y="228"/>
                      <a:pt x="902" y="228"/>
                      <a:pt x="903" y="227"/>
                    </a:cubicBezTo>
                    <a:cubicBezTo>
                      <a:pt x="903" y="227"/>
                      <a:pt x="903" y="227"/>
                      <a:pt x="904" y="227"/>
                    </a:cubicBezTo>
                    <a:cubicBezTo>
                      <a:pt x="904" y="227"/>
                      <a:pt x="904" y="226"/>
                      <a:pt x="904" y="226"/>
                    </a:cubicBezTo>
                    <a:cubicBezTo>
                      <a:pt x="905" y="226"/>
                      <a:pt x="905" y="226"/>
                      <a:pt x="906" y="226"/>
                    </a:cubicBezTo>
                    <a:cubicBezTo>
                      <a:pt x="906" y="226"/>
                      <a:pt x="907" y="227"/>
                      <a:pt x="907" y="227"/>
                    </a:cubicBezTo>
                    <a:cubicBezTo>
                      <a:pt x="910" y="228"/>
                      <a:pt x="913" y="227"/>
                      <a:pt x="915" y="225"/>
                    </a:cubicBezTo>
                    <a:cubicBezTo>
                      <a:pt x="916" y="224"/>
                      <a:pt x="917" y="222"/>
                      <a:pt x="919" y="221"/>
                    </a:cubicBezTo>
                    <a:cubicBezTo>
                      <a:pt x="920" y="220"/>
                      <a:pt x="921" y="219"/>
                      <a:pt x="922" y="218"/>
                    </a:cubicBezTo>
                    <a:cubicBezTo>
                      <a:pt x="924" y="215"/>
                      <a:pt x="927" y="213"/>
                      <a:pt x="929" y="210"/>
                    </a:cubicBezTo>
                    <a:cubicBezTo>
                      <a:pt x="932" y="207"/>
                      <a:pt x="935" y="203"/>
                      <a:pt x="937" y="200"/>
                    </a:cubicBezTo>
                    <a:cubicBezTo>
                      <a:pt x="940" y="197"/>
                      <a:pt x="942" y="194"/>
                      <a:pt x="944" y="191"/>
                    </a:cubicBezTo>
                    <a:cubicBezTo>
                      <a:pt x="946" y="189"/>
                      <a:pt x="948" y="187"/>
                      <a:pt x="950" y="184"/>
                    </a:cubicBezTo>
                    <a:cubicBezTo>
                      <a:pt x="952" y="182"/>
                      <a:pt x="954" y="180"/>
                      <a:pt x="956" y="178"/>
                    </a:cubicBezTo>
                    <a:cubicBezTo>
                      <a:pt x="960" y="173"/>
                      <a:pt x="964" y="168"/>
                      <a:pt x="968" y="163"/>
                    </a:cubicBezTo>
                    <a:cubicBezTo>
                      <a:pt x="972" y="159"/>
                      <a:pt x="977" y="154"/>
                      <a:pt x="981" y="149"/>
                    </a:cubicBezTo>
                    <a:cubicBezTo>
                      <a:pt x="983" y="147"/>
                      <a:pt x="985" y="145"/>
                      <a:pt x="987" y="143"/>
                    </a:cubicBezTo>
                    <a:cubicBezTo>
                      <a:pt x="990" y="141"/>
                      <a:pt x="992" y="139"/>
                      <a:pt x="994" y="137"/>
                    </a:cubicBezTo>
                    <a:cubicBezTo>
                      <a:pt x="999" y="133"/>
                      <a:pt x="1003" y="129"/>
                      <a:pt x="1008" y="125"/>
                    </a:cubicBezTo>
                    <a:cubicBezTo>
                      <a:pt x="1010" y="123"/>
                      <a:pt x="1012" y="121"/>
                      <a:pt x="1014" y="119"/>
                    </a:cubicBezTo>
                    <a:cubicBezTo>
                      <a:pt x="1016" y="120"/>
                      <a:pt x="1017" y="120"/>
                      <a:pt x="1018" y="121"/>
                    </a:cubicBezTo>
                    <a:cubicBezTo>
                      <a:pt x="1020" y="121"/>
                      <a:pt x="1021" y="121"/>
                      <a:pt x="1023" y="122"/>
                    </a:cubicBezTo>
                    <a:cubicBezTo>
                      <a:pt x="1027" y="122"/>
                      <a:pt x="1031" y="119"/>
                      <a:pt x="1033" y="116"/>
                    </a:cubicBezTo>
                    <a:cubicBezTo>
                      <a:pt x="1034" y="114"/>
                      <a:pt x="1034" y="113"/>
                      <a:pt x="1034" y="111"/>
                    </a:cubicBezTo>
                    <a:cubicBezTo>
                      <a:pt x="1034" y="108"/>
                      <a:pt x="1033" y="105"/>
                      <a:pt x="1031" y="103"/>
                    </a:cubicBezTo>
                    <a:cubicBezTo>
                      <a:pt x="1029" y="101"/>
                      <a:pt x="1027" y="100"/>
                      <a:pt x="1024" y="99"/>
                    </a:cubicBezTo>
                    <a:cubicBezTo>
                      <a:pt x="1024" y="98"/>
                      <a:pt x="1023" y="98"/>
                      <a:pt x="1023" y="98"/>
                    </a:cubicBezTo>
                    <a:cubicBezTo>
                      <a:pt x="1023" y="97"/>
                      <a:pt x="1023" y="96"/>
                      <a:pt x="1023" y="95"/>
                    </a:cubicBezTo>
                    <a:cubicBezTo>
                      <a:pt x="1023" y="94"/>
                      <a:pt x="1021" y="92"/>
                      <a:pt x="1019" y="92"/>
                    </a:cubicBezTo>
                    <a:cubicBezTo>
                      <a:pt x="1018" y="92"/>
                      <a:pt x="1018" y="92"/>
                      <a:pt x="1018" y="92"/>
                    </a:cubicBezTo>
                    <a:cubicBezTo>
                      <a:pt x="1018" y="92"/>
                      <a:pt x="1017" y="92"/>
                      <a:pt x="1016" y="92"/>
                    </a:cubicBezTo>
                    <a:cubicBezTo>
                      <a:pt x="1013" y="90"/>
                      <a:pt x="1010" y="87"/>
                      <a:pt x="1006" y="85"/>
                    </a:cubicBezTo>
                    <a:cubicBezTo>
                      <a:pt x="1001" y="82"/>
                      <a:pt x="996" y="79"/>
                      <a:pt x="991" y="75"/>
                    </a:cubicBezTo>
                    <a:cubicBezTo>
                      <a:pt x="990" y="74"/>
                      <a:pt x="988" y="73"/>
                      <a:pt x="986" y="72"/>
                    </a:cubicBezTo>
                    <a:cubicBezTo>
                      <a:pt x="978" y="65"/>
                      <a:pt x="970" y="59"/>
                      <a:pt x="962" y="52"/>
                    </a:cubicBezTo>
                    <a:cubicBezTo>
                      <a:pt x="960" y="51"/>
                      <a:pt x="959" y="50"/>
                      <a:pt x="957" y="48"/>
                    </a:cubicBezTo>
                    <a:cubicBezTo>
                      <a:pt x="955" y="46"/>
                      <a:pt x="953" y="44"/>
                      <a:pt x="951" y="43"/>
                    </a:cubicBezTo>
                    <a:cubicBezTo>
                      <a:pt x="950" y="42"/>
                      <a:pt x="950" y="41"/>
                      <a:pt x="949" y="40"/>
                    </a:cubicBezTo>
                    <a:cubicBezTo>
                      <a:pt x="941" y="34"/>
                      <a:pt x="934" y="29"/>
                      <a:pt x="927" y="23"/>
                    </a:cubicBezTo>
                    <a:cubicBezTo>
                      <a:pt x="924" y="21"/>
                      <a:pt x="922" y="19"/>
                      <a:pt x="920" y="17"/>
                    </a:cubicBezTo>
                    <a:cubicBezTo>
                      <a:pt x="919" y="17"/>
                      <a:pt x="919" y="17"/>
                      <a:pt x="919" y="17"/>
                    </a:cubicBezTo>
                    <a:cubicBezTo>
                      <a:pt x="920" y="16"/>
                      <a:pt x="920" y="16"/>
                      <a:pt x="920" y="15"/>
                    </a:cubicBezTo>
                    <a:cubicBezTo>
                      <a:pt x="920" y="14"/>
                      <a:pt x="918" y="12"/>
                      <a:pt x="916" y="12"/>
                    </a:cubicBezTo>
                    <a:cubicBezTo>
                      <a:pt x="916" y="12"/>
                      <a:pt x="916" y="12"/>
                      <a:pt x="916" y="12"/>
                    </a:cubicBezTo>
                    <a:cubicBezTo>
                      <a:pt x="915" y="11"/>
                      <a:pt x="915" y="10"/>
                      <a:pt x="915" y="10"/>
                    </a:cubicBezTo>
                    <a:cubicBezTo>
                      <a:pt x="915" y="10"/>
                      <a:pt x="916" y="10"/>
                      <a:pt x="916" y="10"/>
                    </a:cubicBezTo>
                    <a:cubicBezTo>
                      <a:pt x="916" y="10"/>
                      <a:pt x="916" y="10"/>
                      <a:pt x="917" y="10"/>
                    </a:cubicBezTo>
                    <a:cubicBezTo>
                      <a:pt x="917" y="9"/>
                      <a:pt x="918" y="9"/>
                      <a:pt x="918" y="9"/>
                    </a:cubicBezTo>
                    <a:cubicBezTo>
                      <a:pt x="919" y="8"/>
                      <a:pt x="919" y="8"/>
                      <a:pt x="919" y="7"/>
                    </a:cubicBezTo>
                    <a:cubicBezTo>
                      <a:pt x="920" y="5"/>
                      <a:pt x="919" y="4"/>
                      <a:pt x="917" y="3"/>
                    </a:cubicBezTo>
                    <a:cubicBezTo>
                      <a:pt x="917" y="3"/>
                      <a:pt x="917" y="3"/>
                      <a:pt x="917" y="2"/>
                    </a:cubicBezTo>
                    <a:cubicBezTo>
                      <a:pt x="916" y="2"/>
                      <a:pt x="916" y="2"/>
                      <a:pt x="915" y="2"/>
                    </a:cubicBezTo>
                    <a:cubicBezTo>
                      <a:pt x="915" y="2"/>
                      <a:pt x="914" y="2"/>
                      <a:pt x="913" y="2"/>
                    </a:cubicBezTo>
                    <a:cubicBezTo>
                      <a:pt x="912" y="2"/>
                      <a:pt x="912" y="1"/>
                      <a:pt x="911" y="1"/>
                    </a:cubicBezTo>
                    <a:cubicBezTo>
                      <a:pt x="909" y="1"/>
                      <a:pt x="907" y="1"/>
                      <a:pt x="906" y="1"/>
                    </a:cubicBezTo>
                    <a:cubicBezTo>
                      <a:pt x="905" y="1"/>
                      <a:pt x="904" y="1"/>
                      <a:pt x="903" y="1"/>
                    </a:cubicBezTo>
                    <a:cubicBezTo>
                      <a:pt x="902" y="0"/>
                      <a:pt x="901" y="0"/>
                      <a:pt x="900" y="0"/>
                    </a:cubicBezTo>
                    <a:cubicBezTo>
                      <a:pt x="899" y="0"/>
                      <a:pt x="898" y="0"/>
                      <a:pt x="897" y="0"/>
                    </a:cubicBezTo>
                    <a:cubicBezTo>
                      <a:pt x="896" y="0"/>
                      <a:pt x="895" y="0"/>
                      <a:pt x="894" y="0"/>
                    </a:cubicBezTo>
                    <a:cubicBezTo>
                      <a:pt x="893" y="0"/>
                      <a:pt x="891" y="0"/>
                      <a:pt x="890" y="0"/>
                    </a:cubicBezTo>
                    <a:cubicBezTo>
                      <a:pt x="888" y="0"/>
                      <a:pt x="885" y="0"/>
                      <a:pt x="883" y="0"/>
                    </a:cubicBezTo>
                    <a:cubicBezTo>
                      <a:pt x="880" y="0"/>
                      <a:pt x="876" y="0"/>
                      <a:pt x="873" y="1"/>
                    </a:cubicBezTo>
                    <a:cubicBezTo>
                      <a:pt x="858" y="1"/>
                      <a:pt x="843" y="3"/>
                      <a:pt x="828" y="4"/>
                    </a:cubicBezTo>
                    <a:cubicBezTo>
                      <a:pt x="814" y="5"/>
                      <a:pt x="799" y="6"/>
                      <a:pt x="784" y="7"/>
                    </a:cubicBezTo>
                    <a:cubicBezTo>
                      <a:pt x="770" y="7"/>
                      <a:pt x="755" y="8"/>
                      <a:pt x="741" y="8"/>
                    </a:cubicBezTo>
                    <a:cubicBezTo>
                      <a:pt x="726" y="9"/>
                      <a:pt x="711" y="10"/>
                      <a:pt x="695" y="11"/>
                    </a:cubicBezTo>
                    <a:cubicBezTo>
                      <a:pt x="688" y="12"/>
                      <a:pt x="681" y="12"/>
                      <a:pt x="673" y="13"/>
                    </a:cubicBezTo>
                    <a:cubicBezTo>
                      <a:pt x="670" y="13"/>
                      <a:pt x="667" y="13"/>
                      <a:pt x="664" y="13"/>
                    </a:cubicBezTo>
                    <a:cubicBezTo>
                      <a:pt x="661" y="13"/>
                      <a:pt x="657" y="14"/>
                      <a:pt x="653" y="14"/>
                    </a:cubicBezTo>
                    <a:cubicBezTo>
                      <a:pt x="646" y="14"/>
                      <a:pt x="639" y="15"/>
                      <a:pt x="632" y="16"/>
                    </a:cubicBezTo>
                    <a:cubicBezTo>
                      <a:pt x="625" y="16"/>
                      <a:pt x="618" y="17"/>
                      <a:pt x="610" y="18"/>
                    </a:cubicBezTo>
                    <a:cubicBezTo>
                      <a:pt x="608" y="18"/>
                      <a:pt x="607" y="18"/>
                      <a:pt x="605" y="18"/>
                    </a:cubicBezTo>
                    <a:cubicBezTo>
                      <a:pt x="599" y="18"/>
                      <a:pt x="593" y="18"/>
                      <a:pt x="587" y="17"/>
                    </a:cubicBezTo>
                    <a:cubicBezTo>
                      <a:pt x="572" y="17"/>
                      <a:pt x="556" y="17"/>
                      <a:pt x="540" y="17"/>
                    </a:cubicBezTo>
                    <a:cubicBezTo>
                      <a:pt x="532" y="17"/>
                      <a:pt x="525" y="18"/>
                      <a:pt x="517" y="18"/>
                    </a:cubicBezTo>
                    <a:cubicBezTo>
                      <a:pt x="513" y="18"/>
                      <a:pt x="510" y="18"/>
                      <a:pt x="507" y="18"/>
                    </a:cubicBezTo>
                    <a:cubicBezTo>
                      <a:pt x="503" y="19"/>
                      <a:pt x="500" y="19"/>
                      <a:pt x="496" y="19"/>
                    </a:cubicBezTo>
                    <a:cubicBezTo>
                      <a:pt x="481" y="20"/>
                      <a:pt x="466" y="22"/>
                      <a:pt x="451" y="23"/>
                    </a:cubicBezTo>
                    <a:cubicBezTo>
                      <a:pt x="433" y="24"/>
                      <a:pt x="416" y="25"/>
                      <a:pt x="398" y="27"/>
                    </a:cubicBezTo>
                    <a:cubicBezTo>
                      <a:pt x="392" y="27"/>
                      <a:pt x="385" y="28"/>
                      <a:pt x="379" y="28"/>
                    </a:cubicBezTo>
                    <a:cubicBezTo>
                      <a:pt x="371" y="29"/>
                      <a:pt x="364" y="29"/>
                      <a:pt x="357" y="30"/>
                    </a:cubicBezTo>
                    <a:cubicBezTo>
                      <a:pt x="349" y="31"/>
                      <a:pt x="342" y="31"/>
                      <a:pt x="335" y="32"/>
                    </a:cubicBezTo>
                    <a:cubicBezTo>
                      <a:pt x="322" y="32"/>
                      <a:pt x="309" y="33"/>
                      <a:pt x="296" y="34"/>
                    </a:cubicBezTo>
                    <a:cubicBezTo>
                      <a:pt x="293" y="34"/>
                      <a:pt x="289" y="34"/>
                      <a:pt x="286" y="35"/>
                    </a:cubicBezTo>
                    <a:cubicBezTo>
                      <a:pt x="286" y="35"/>
                      <a:pt x="286" y="35"/>
                      <a:pt x="285" y="34"/>
                    </a:cubicBezTo>
                    <a:cubicBezTo>
                      <a:pt x="285" y="34"/>
                      <a:pt x="285" y="33"/>
                      <a:pt x="284" y="32"/>
                    </a:cubicBezTo>
                    <a:cubicBezTo>
                      <a:pt x="284" y="32"/>
                      <a:pt x="283" y="32"/>
                      <a:pt x="283" y="32"/>
                    </a:cubicBezTo>
                    <a:cubicBezTo>
                      <a:pt x="282" y="32"/>
                      <a:pt x="282" y="32"/>
                      <a:pt x="281" y="32"/>
                    </a:cubicBezTo>
                    <a:cubicBezTo>
                      <a:pt x="281" y="32"/>
                      <a:pt x="281" y="32"/>
                      <a:pt x="281" y="32"/>
                    </a:cubicBezTo>
                    <a:cubicBezTo>
                      <a:pt x="279" y="31"/>
                      <a:pt x="277" y="31"/>
                      <a:pt x="275" y="31"/>
                    </a:cubicBezTo>
                    <a:cubicBezTo>
                      <a:pt x="274" y="31"/>
                      <a:pt x="272" y="31"/>
                      <a:pt x="271" y="31"/>
                    </a:cubicBezTo>
                    <a:cubicBezTo>
                      <a:pt x="269" y="31"/>
                      <a:pt x="268" y="31"/>
                      <a:pt x="266" y="31"/>
                    </a:cubicBezTo>
                    <a:cubicBezTo>
                      <a:pt x="259" y="31"/>
                      <a:pt x="253" y="31"/>
                      <a:pt x="247" y="31"/>
                    </a:cubicBezTo>
                    <a:cubicBezTo>
                      <a:pt x="245" y="31"/>
                      <a:pt x="244" y="32"/>
                      <a:pt x="244" y="34"/>
                    </a:cubicBezTo>
                    <a:cubicBezTo>
                      <a:pt x="244" y="35"/>
                      <a:pt x="245" y="36"/>
                      <a:pt x="247" y="36"/>
                    </a:cubicBezTo>
                    <a:cubicBezTo>
                      <a:pt x="250" y="36"/>
                      <a:pt x="252" y="36"/>
                      <a:pt x="255" y="36"/>
                    </a:cubicBezTo>
                    <a:cubicBezTo>
                      <a:pt x="252" y="37"/>
                      <a:pt x="249" y="37"/>
                      <a:pt x="246" y="37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5" y="36"/>
                      <a:pt x="245" y="36"/>
                      <a:pt x="245" y="35"/>
                    </a:cubicBezTo>
                    <a:cubicBezTo>
                      <a:pt x="244" y="35"/>
                      <a:pt x="243" y="34"/>
                      <a:pt x="243" y="34"/>
                    </a:cubicBezTo>
                    <a:cubicBezTo>
                      <a:pt x="242" y="34"/>
                      <a:pt x="242" y="33"/>
                      <a:pt x="241" y="33"/>
                    </a:cubicBezTo>
                    <a:cubicBezTo>
                      <a:pt x="240" y="33"/>
                      <a:pt x="238" y="34"/>
                      <a:pt x="238" y="36"/>
                    </a:cubicBezTo>
                    <a:cubicBezTo>
                      <a:pt x="238" y="36"/>
                      <a:pt x="238" y="37"/>
                      <a:pt x="238" y="37"/>
                    </a:cubicBezTo>
                    <a:cubicBezTo>
                      <a:pt x="238" y="37"/>
                      <a:pt x="238" y="37"/>
                      <a:pt x="237" y="37"/>
                    </a:cubicBezTo>
                    <a:cubicBezTo>
                      <a:pt x="236" y="37"/>
                      <a:pt x="234" y="37"/>
                      <a:pt x="232" y="37"/>
                    </a:cubicBezTo>
                    <a:cubicBezTo>
                      <a:pt x="232" y="38"/>
                      <a:pt x="231" y="38"/>
                      <a:pt x="231" y="38"/>
                    </a:cubicBezTo>
                    <a:cubicBezTo>
                      <a:pt x="230" y="38"/>
                      <a:pt x="230" y="38"/>
                      <a:pt x="230" y="38"/>
                    </a:cubicBezTo>
                    <a:cubicBezTo>
                      <a:pt x="229" y="39"/>
                      <a:pt x="228" y="39"/>
                      <a:pt x="228" y="40"/>
                    </a:cubicBezTo>
                    <a:cubicBezTo>
                      <a:pt x="228" y="40"/>
                      <a:pt x="227" y="41"/>
                      <a:pt x="227" y="41"/>
                    </a:cubicBezTo>
                    <a:cubicBezTo>
                      <a:pt x="227" y="42"/>
                      <a:pt x="227" y="42"/>
                      <a:pt x="227" y="42"/>
                    </a:cubicBezTo>
                    <a:cubicBezTo>
                      <a:pt x="227" y="43"/>
                      <a:pt x="227" y="45"/>
                      <a:pt x="227" y="46"/>
                    </a:cubicBezTo>
                    <a:cubicBezTo>
                      <a:pt x="227" y="48"/>
                      <a:pt x="227" y="50"/>
                      <a:pt x="227" y="52"/>
                    </a:cubicBezTo>
                    <a:cubicBezTo>
                      <a:pt x="227" y="54"/>
                      <a:pt x="227" y="57"/>
                      <a:pt x="227" y="59"/>
                    </a:cubicBezTo>
                    <a:cubicBezTo>
                      <a:pt x="227" y="65"/>
                      <a:pt x="228" y="71"/>
                      <a:pt x="228" y="76"/>
                    </a:cubicBezTo>
                    <a:cubicBezTo>
                      <a:pt x="228" y="82"/>
                      <a:pt x="228" y="88"/>
                      <a:pt x="229" y="93"/>
                    </a:cubicBezTo>
                    <a:cubicBezTo>
                      <a:pt x="229" y="95"/>
                      <a:pt x="229" y="97"/>
                      <a:pt x="229" y="99"/>
                    </a:cubicBezTo>
                    <a:cubicBezTo>
                      <a:pt x="229" y="101"/>
                      <a:pt x="229" y="103"/>
                      <a:pt x="229" y="105"/>
                    </a:cubicBezTo>
                    <a:cubicBezTo>
                      <a:pt x="229" y="106"/>
                      <a:pt x="229" y="107"/>
                      <a:pt x="229" y="108"/>
                    </a:cubicBezTo>
                    <a:cubicBezTo>
                      <a:pt x="230" y="113"/>
                      <a:pt x="230" y="118"/>
                      <a:pt x="230" y="123"/>
                    </a:cubicBezTo>
                    <a:cubicBezTo>
                      <a:pt x="231" y="128"/>
                      <a:pt x="231" y="134"/>
                      <a:pt x="232" y="139"/>
                    </a:cubicBezTo>
                    <a:cubicBezTo>
                      <a:pt x="232" y="143"/>
                      <a:pt x="232" y="146"/>
                      <a:pt x="232" y="149"/>
                    </a:cubicBezTo>
                    <a:cubicBezTo>
                      <a:pt x="220" y="149"/>
                      <a:pt x="207" y="149"/>
                      <a:pt x="195" y="149"/>
                    </a:cubicBezTo>
                    <a:cubicBezTo>
                      <a:pt x="188" y="149"/>
                      <a:pt x="182" y="149"/>
                      <a:pt x="176" y="149"/>
                    </a:cubicBezTo>
                    <a:cubicBezTo>
                      <a:pt x="170" y="148"/>
                      <a:pt x="164" y="148"/>
                      <a:pt x="158" y="147"/>
                    </a:cubicBezTo>
                    <a:cubicBezTo>
                      <a:pt x="152" y="147"/>
                      <a:pt x="146" y="147"/>
                      <a:pt x="139" y="146"/>
                    </a:cubicBezTo>
                    <a:cubicBezTo>
                      <a:pt x="135" y="146"/>
                      <a:pt x="130" y="146"/>
                      <a:pt x="126" y="146"/>
                    </a:cubicBezTo>
                    <a:cubicBezTo>
                      <a:pt x="124" y="146"/>
                      <a:pt x="122" y="146"/>
                      <a:pt x="121" y="146"/>
                    </a:cubicBezTo>
                    <a:cubicBezTo>
                      <a:pt x="115" y="146"/>
                      <a:pt x="109" y="146"/>
                      <a:pt x="103" y="146"/>
                    </a:cubicBezTo>
                    <a:cubicBezTo>
                      <a:pt x="96" y="147"/>
                      <a:pt x="89" y="148"/>
                      <a:pt x="82" y="149"/>
                    </a:cubicBezTo>
                    <a:cubicBezTo>
                      <a:pt x="77" y="149"/>
                      <a:pt x="72" y="150"/>
                      <a:pt x="67" y="151"/>
                    </a:cubicBezTo>
                    <a:cubicBezTo>
                      <a:pt x="63" y="151"/>
                      <a:pt x="59" y="152"/>
                      <a:pt x="55" y="152"/>
                    </a:cubicBezTo>
                    <a:cubicBezTo>
                      <a:pt x="51" y="152"/>
                      <a:pt x="47" y="153"/>
                      <a:pt x="43" y="153"/>
                    </a:cubicBezTo>
                    <a:cubicBezTo>
                      <a:pt x="39" y="153"/>
                      <a:pt x="36" y="153"/>
                      <a:pt x="32" y="154"/>
                    </a:cubicBezTo>
                    <a:cubicBezTo>
                      <a:pt x="30" y="154"/>
                      <a:pt x="28" y="154"/>
                      <a:pt x="26" y="154"/>
                    </a:cubicBezTo>
                    <a:cubicBezTo>
                      <a:pt x="26" y="154"/>
                      <a:pt x="25" y="154"/>
                      <a:pt x="24" y="154"/>
                    </a:cubicBezTo>
                    <a:cubicBezTo>
                      <a:pt x="23" y="154"/>
                      <a:pt x="23" y="154"/>
                      <a:pt x="22" y="154"/>
                    </a:cubicBezTo>
                    <a:cubicBezTo>
                      <a:pt x="21" y="154"/>
                      <a:pt x="20" y="154"/>
                      <a:pt x="19" y="155"/>
                    </a:cubicBezTo>
                    <a:cubicBezTo>
                      <a:pt x="19" y="155"/>
                      <a:pt x="19" y="155"/>
                      <a:pt x="18" y="155"/>
                    </a:cubicBezTo>
                    <a:cubicBezTo>
                      <a:pt x="18" y="155"/>
                      <a:pt x="18" y="156"/>
                      <a:pt x="17" y="156"/>
                    </a:cubicBezTo>
                    <a:cubicBezTo>
                      <a:pt x="17" y="156"/>
                      <a:pt x="16" y="156"/>
                      <a:pt x="16" y="157"/>
                    </a:cubicBezTo>
                    <a:cubicBezTo>
                      <a:pt x="16" y="157"/>
                      <a:pt x="16" y="157"/>
                      <a:pt x="16" y="157"/>
                    </a:cubicBezTo>
                    <a:cubicBezTo>
                      <a:pt x="14" y="157"/>
                      <a:pt x="13" y="156"/>
                      <a:pt x="12" y="155"/>
                    </a:cubicBezTo>
                    <a:cubicBezTo>
                      <a:pt x="10" y="154"/>
                      <a:pt x="9" y="154"/>
                      <a:pt x="8" y="154"/>
                    </a:cubicBezTo>
                    <a:cubicBezTo>
                      <a:pt x="5" y="154"/>
                      <a:pt x="3" y="155"/>
                      <a:pt x="2" y="158"/>
                    </a:cubicBezTo>
                    <a:cubicBezTo>
                      <a:pt x="0" y="161"/>
                      <a:pt x="1" y="165"/>
                      <a:pt x="4" y="167"/>
                    </a:cubicBezTo>
                    <a:cubicBezTo>
                      <a:pt x="21" y="177"/>
                      <a:pt x="37" y="186"/>
                      <a:pt x="54" y="195"/>
                    </a:cubicBezTo>
                    <a:cubicBezTo>
                      <a:pt x="57" y="197"/>
                      <a:pt x="60" y="199"/>
                      <a:pt x="64" y="200"/>
                    </a:cubicBezTo>
                    <a:cubicBezTo>
                      <a:pt x="68" y="203"/>
                      <a:pt x="72" y="205"/>
                      <a:pt x="76" y="207"/>
                    </a:cubicBezTo>
                    <a:cubicBezTo>
                      <a:pt x="80" y="209"/>
                      <a:pt x="83" y="210"/>
                      <a:pt x="87" y="212"/>
                    </a:cubicBezTo>
                    <a:cubicBezTo>
                      <a:pt x="90" y="213"/>
                      <a:pt x="94" y="215"/>
                      <a:pt x="97" y="216"/>
                    </a:cubicBezTo>
                    <a:cubicBezTo>
                      <a:pt x="99" y="217"/>
                      <a:pt x="100" y="217"/>
                      <a:pt x="101" y="218"/>
                    </a:cubicBezTo>
                    <a:cubicBezTo>
                      <a:pt x="101" y="218"/>
                      <a:pt x="102" y="218"/>
                      <a:pt x="102" y="218"/>
                    </a:cubicBezTo>
                    <a:cubicBezTo>
                      <a:pt x="103" y="219"/>
                      <a:pt x="104" y="219"/>
                      <a:pt x="105" y="219"/>
                    </a:cubicBezTo>
                    <a:cubicBezTo>
                      <a:pt x="105" y="219"/>
                      <a:pt x="105" y="219"/>
                      <a:pt x="106" y="220"/>
                    </a:cubicBezTo>
                    <a:cubicBezTo>
                      <a:pt x="99" y="224"/>
                      <a:pt x="92" y="229"/>
                      <a:pt x="86" y="233"/>
                    </a:cubicBezTo>
                    <a:cubicBezTo>
                      <a:pt x="77" y="240"/>
                      <a:pt x="67" y="246"/>
                      <a:pt x="59" y="252"/>
                    </a:cubicBezTo>
                    <a:cubicBezTo>
                      <a:pt x="54" y="256"/>
                      <a:pt x="49" y="260"/>
                      <a:pt x="44" y="263"/>
                    </a:cubicBezTo>
                    <a:cubicBezTo>
                      <a:pt x="42" y="265"/>
                      <a:pt x="39" y="267"/>
                      <a:pt x="36" y="269"/>
                    </a:cubicBezTo>
                    <a:cubicBezTo>
                      <a:pt x="35" y="269"/>
                      <a:pt x="34" y="270"/>
                      <a:pt x="33" y="271"/>
                    </a:cubicBezTo>
                    <a:cubicBezTo>
                      <a:pt x="32" y="271"/>
                      <a:pt x="32" y="272"/>
                      <a:pt x="31" y="272"/>
                    </a:cubicBezTo>
                    <a:cubicBezTo>
                      <a:pt x="30" y="273"/>
                      <a:pt x="29" y="273"/>
                      <a:pt x="28" y="274"/>
                    </a:cubicBezTo>
                    <a:cubicBezTo>
                      <a:pt x="28" y="274"/>
                      <a:pt x="28" y="275"/>
                      <a:pt x="27" y="275"/>
                    </a:cubicBezTo>
                    <a:cubicBezTo>
                      <a:pt x="24" y="275"/>
                      <a:pt x="20" y="275"/>
                      <a:pt x="16" y="275"/>
                    </a:cubicBezTo>
                    <a:cubicBezTo>
                      <a:pt x="12" y="276"/>
                      <a:pt x="9" y="278"/>
                      <a:pt x="9" y="282"/>
                    </a:cubicBezTo>
                    <a:cubicBezTo>
                      <a:pt x="9" y="286"/>
                      <a:pt x="12" y="289"/>
                      <a:pt x="16" y="289"/>
                    </a:cubicBezTo>
                    <a:cubicBezTo>
                      <a:pt x="26" y="289"/>
                      <a:pt x="36" y="288"/>
                      <a:pt x="46" y="288"/>
                    </a:cubicBezTo>
                    <a:cubicBezTo>
                      <a:pt x="49" y="288"/>
                      <a:pt x="53" y="287"/>
                      <a:pt x="57" y="287"/>
                    </a:cubicBezTo>
                    <a:cubicBezTo>
                      <a:pt x="61" y="287"/>
                      <a:pt x="64" y="287"/>
                      <a:pt x="68" y="287"/>
                    </a:cubicBezTo>
                    <a:cubicBezTo>
                      <a:pt x="76" y="287"/>
                      <a:pt x="85" y="287"/>
                      <a:pt x="93" y="287"/>
                    </a:cubicBezTo>
                    <a:cubicBezTo>
                      <a:pt x="101" y="287"/>
                      <a:pt x="110" y="287"/>
                      <a:pt x="119" y="287"/>
                    </a:cubicBezTo>
                    <a:cubicBezTo>
                      <a:pt x="126" y="287"/>
                      <a:pt x="133" y="288"/>
                      <a:pt x="140" y="287"/>
                    </a:cubicBezTo>
                    <a:cubicBezTo>
                      <a:pt x="145" y="287"/>
                      <a:pt x="149" y="288"/>
                      <a:pt x="153" y="287"/>
                    </a:cubicBezTo>
                    <a:cubicBezTo>
                      <a:pt x="158" y="287"/>
                      <a:pt x="163" y="287"/>
                      <a:pt x="167" y="287"/>
                    </a:cubicBezTo>
                    <a:cubicBezTo>
                      <a:pt x="175" y="287"/>
                      <a:pt x="183" y="286"/>
                      <a:pt x="191" y="286"/>
                    </a:cubicBezTo>
                    <a:cubicBezTo>
                      <a:pt x="199" y="286"/>
                      <a:pt x="207" y="286"/>
                      <a:pt x="215" y="285"/>
                    </a:cubicBezTo>
                    <a:cubicBezTo>
                      <a:pt x="219" y="285"/>
                      <a:pt x="223" y="285"/>
                      <a:pt x="228" y="285"/>
                    </a:cubicBezTo>
                    <a:cubicBezTo>
                      <a:pt x="230" y="285"/>
                      <a:pt x="233" y="285"/>
                      <a:pt x="235" y="286"/>
                    </a:cubicBezTo>
                    <a:cubicBezTo>
                      <a:pt x="238" y="286"/>
                      <a:pt x="242" y="287"/>
                      <a:pt x="245" y="287"/>
                    </a:cubicBezTo>
                    <a:cubicBezTo>
                      <a:pt x="248" y="287"/>
                      <a:pt x="252" y="288"/>
                      <a:pt x="255" y="288"/>
                    </a:cubicBezTo>
                    <a:cubicBezTo>
                      <a:pt x="258" y="288"/>
                      <a:pt x="261" y="289"/>
                      <a:pt x="265" y="289"/>
                    </a:cubicBezTo>
                    <a:cubicBezTo>
                      <a:pt x="267" y="289"/>
                      <a:pt x="269" y="289"/>
                      <a:pt x="271" y="289"/>
                    </a:cubicBezTo>
                    <a:cubicBezTo>
                      <a:pt x="273" y="289"/>
                      <a:pt x="274" y="289"/>
                      <a:pt x="275" y="289"/>
                    </a:cubicBezTo>
                    <a:cubicBezTo>
                      <a:pt x="279" y="290"/>
                      <a:pt x="283" y="290"/>
                      <a:pt x="287" y="290"/>
                    </a:cubicBezTo>
                    <a:cubicBezTo>
                      <a:pt x="290" y="290"/>
                      <a:pt x="294" y="290"/>
                      <a:pt x="297" y="290"/>
                    </a:cubicBezTo>
                    <a:cubicBezTo>
                      <a:pt x="310" y="290"/>
                      <a:pt x="323" y="290"/>
                      <a:pt x="336" y="290"/>
                    </a:cubicBezTo>
                    <a:cubicBezTo>
                      <a:pt x="336" y="290"/>
                      <a:pt x="336" y="290"/>
                      <a:pt x="336" y="290"/>
                    </a:cubicBezTo>
                    <a:cubicBezTo>
                      <a:pt x="338" y="290"/>
                      <a:pt x="339" y="290"/>
                      <a:pt x="340" y="290"/>
                    </a:cubicBezTo>
                    <a:cubicBezTo>
                      <a:pt x="341" y="290"/>
                      <a:pt x="342" y="291"/>
                      <a:pt x="343" y="291"/>
                    </a:cubicBezTo>
                    <a:cubicBezTo>
                      <a:pt x="345" y="292"/>
                      <a:pt x="347" y="292"/>
                      <a:pt x="349" y="293"/>
                    </a:cubicBezTo>
                    <a:cubicBezTo>
                      <a:pt x="350" y="294"/>
                      <a:pt x="351" y="294"/>
                      <a:pt x="352" y="295"/>
                    </a:cubicBezTo>
                    <a:cubicBezTo>
                      <a:pt x="354" y="296"/>
                      <a:pt x="356" y="296"/>
                      <a:pt x="358" y="297"/>
                    </a:cubicBezTo>
                    <a:cubicBezTo>
                      <a:pt x="360" y="297"/>
                      <a:pt x="361" y="297"/>
                      <a:pt x="363" y="296"/>
                    </a:cubicBezTo>
                    <a:cubicBezTo>
                      <a:pt x="365" y="295"/>
                      <a:pt x="366" y="294"/>
                      <a:pt x="367" y="292"/>
                    </a:cubicBezTo>
                    <a:cubicBezTo>
                      <a:pt x="367" y="290"/>
                      <a:pt x="367" y="288"/>
                      <a:pt x="366" y="286"/>
                    </a:cubicBezTo>
                    <a:cubicBezTo>
                      <a:pt x="365" y="285"/>
                      <a:pt x="364" y="284"/>
                      <a:pt x="363" y="284"/>
                    </a:cubicBezTo>
                    <a:cubicBezTo>
                      <a:pt x="363" y="284"/>
                      <a:pt x="363" y="284"/>
                      <a:pt x="363" y="283"/>
                    </a:cubicBezTo>
                    <a:cubicBezTo>
                      <a:pt x="362" y="282"/>
                      <a:pt x="362" y="281"/>
                      <a:pt x="362" y="279"/>
                    </a:cubicBezTo>
                    <a:cubicBezTo>
                      <a:pt x="362" y="277"/>
                      <a:pt x="361" y="274"/>
                      <a:pt x="361" y="272"/>
                    </a:cubicBezTo>
                    <a:cubicBezTo>
                      <a:pt x="361" y="271"/>
                      <a:pt x="361" y="269"/>
                      <a:pt x="361" y="268"/>
                    </a:cubicBezTo>
                    <a:cubicBezTo>
                      <a:pt x="361" y="265"/>
                      <a:pt x="361" y="262"/>
                      <a:pt x="361" y="258"/>
                    </a:cubicBezTo>
                    <a:cubicBezTo>
                      <a:pt x="361" y="253"/>
                      <a:pt x="361" y="247"/>
                      <a:pt x="361" y="242"/>
                    </a:cubicBezTo>
                    <a:cubicBezTo>
                      <a:pt x="361" y="237"/>
                      <a:pt x="361" y="232"/>
                      <a:pt x="361" y="228"/>
                    </a:cubicBezTo>
                    <a:cubicBezTo>
                      <a:pt x="361" y="227"/>
                      <a:pt x="360" y="226"/>
                      <a:pt x="360" y="226"/>
                    </a:cubicBezTo>
                    <a:cubicBezTo>
                      <a:pt x="360" y="226"/>
                      <a:pt x="361" y="225"/>
                      <a:pt x="361" y="224"/>
                    </a:cubicBezTo>
                    <a:cubicBezTo>
                      <a:pt x="361" y="224"/>
                      <a:pt x="360" y="223"/>
                      <a:pt x="360" y="222"/>
                    </a:cubicBezTo>
                    <a:cubicBezTo>
                      <a:pt x="360" y="222"/>
                      <a:pt x="360" y="221"/>
                      <a:pt x="360" y="221"/>
                    </a:cubicBezTo>
                    <a:cubicBezTo>
                      <a:pt x="362" y="221"/>
                      <a:pt x="363" y="221"/>
                      <a:pt x="365" y="221"/>
                    </a:cubicBezTo>
                    <a:cubicBezTo>
                      <a:pt x="367" y="221"/>
                      <a:pt x="369" y="220"/>
                      <a:pt x="371" y="220"/>
                    </a:cubicBezTo>
                    <a:cubicBezTo>
                      <a:pt x="375" y="220"/>
                      <a:pt x="378" y="219"/>
                      <a:pt x="382" y="219"/>
                    </a:cubicBezTo>
                    <a:cubicBezTo>
                      <a:pt x="384" y="219"/>
                      <a:pt x="385" y="219"/>
                      <a:pt x="387" y="219"/>
                    </a:cubicBezTo>
                    <a:cubicBezTo>
                      <a:pt x="404" y="219"/>
                      <a:pt x="421" y="219"/>
                      <a:pt x="438" y="218"/>
                    </a:cubicBezTo>
                    <a:cubicBezTo>
                      <a:pt x="455" y="218"/>
                      <a:pt x="471" y="217"/>
                      <a:pt x="488" y="216"/>
                    </a:cubicBezTo>
                    <a:cubicBezTo>
                      <a:pt x="491" y="216"/>
                      <a:pt x="494" y="216"/>
                      <a:pt x="497" y="215"/>
                    </a:cubicBezTo>
                    <a:cubicBezTo>
                      <a:pt x="503" y="216"/>
                      <a:pt x="509" y="216"/>
                      <a:pt x="516" y="216"/>
                    </a:cubicBezTo>
                    <a:cubicBezTo>
                      <a:pt x="523" y="216"/>
                      <a:pt x="530" y="216"/>
                      <a:pt x="537" y="217"/>
                    </a:cubicBezTo>
                    <a:cubicBezTo>
                      <a:pt x="543" y="217"/>
                      <a:pt x="550" y="217"/>
                      <a:pt x="556" y="218"/>
                    </a:cubicBezTo>
                    <a:cubicBezTo>
                      <a:pt x="572" y="218"/>
                      <a:pt x="589" y="219"/>
                      <a:pt x="605" y="219"/>
                    </a:cubicBezTo>
                    <a:cubicBezTo>
                      <a:pt x="613" y="219"/>
                      <a:pt x="621" y="220"/>
                      <a:pt x="628" y="220"/>
                    </a:cubicBezTo>
                    <a:cubicBezTo>
                      <a:pt x="636" y="220"/>
                      <a:pt x="644" y="221"/>
                      <a:pt x="651" y="221"/>
                    </a:cubicBezTo>
                    <a:cubicBezTo>
                      <a:pt x="666" y="222"/>
                      <a:pt x="681" y="223"/>
                      <a:pt x="696" y="224"/>
                    </a:cubicBezTo>
                    <a:cubicBezTo>
                      <a:pt x="712" y="225"/>
                      <a:pt x="727" y="226"/>
                      <a:pt x="743" y="226"/>
                    </a:cubicBezTo>
                    <a:cubicBezTo>
                      <a:pt x="751" y="226"/>
                      <a:pt x="759" y="227"/>
                      <a:pt x="766" y="227"/>
                    </a:cubicBezTo>
                    <a:cubicBezTo>
                      <a:pt x="775" y="227"/>
                      <a:pt x="783" y="227"/>
                      <a:pt x="791" y="227"/>
                    </a:cubicBezTo>
                    <a:cubicBezTo>
                      <a:pt x="799" y="227"/>
                      <a:pt x="806" y="227"/>
                      <a:pt x="813" y="227"/>
                    </a:cubicBezTo>
                    <a:cubicBezTo>
                      <a:pt x="821" y="227"/>
                      <a:pt x="829" y="227"/>
                      <a:pt x="837" y="227"/>
                    </a:cubicBezTo>
                    <a:cubicBezTo>
                      <a:pt x="843" y="227"/>
                      <a:pt x="849" y="227"/>
                      <a:pt x="855" y="227"/>
                    </a:cubicBezTo>
                    <a:cubicBezTo>
                      <a:pt x="861" y="227"/>
                      <a:pt x="866" y="227"/>
                      <a:pt x="872" y="227"/>
                    </a:cubicBezTo>
                    <a:cubicBezTo>
                      <a:pt x="878" y="227"/>
                      <a:pt x="883" y="227"/>
                      <a:pt x="889" y="226"/>
                    </a:cubicBezTo>
                    <a:cubicBezTo>
                      <a:pt x="891" y="226"/>
                      <a:pt x="892" y="226"/>
                      <a:pt x="894" y="226"/>
                    </a:cubicBezTo>
                    <a:close/>
                    <a:moveTo>
                      <a:pt x="59" y="273"/>
                    </a:moveTo>
                    <a:cubicBezTo>
                      <a:pt x="59" y="273"/>
                      <a:pt x="58" y="273"/>
                      <a:pt x="58" y="273"/>
                    </a:cubicBezTo>
                    <a:cubicBezTo>
                      <a:pt x="59" y="273"/>
                      <a:pt x="59" y="272"/>
                      <a:pt x="60" y="272"/>
                    </a:cubicBezTo>
                    <a:cubicBezTo>
                      <a:pt x="62" y="270"/>
                      <a:pt x="65" y="268"/>
                      <a:pt x="67" y="266"/>
                    </a:cubicBezTo>
                    <a:cubicBezTo>
                      <a:pt x="70" y="264"/>
                      <a:pt x="72" y="262"/>
                      <a:pt x="74" y="260"/>
                    </a:cubicBezTo>
                    <a:cubicBezTo>
                      <a:pt x="77" y="258"/>
                      <a:pt x="79" y="256"/>
                      <a:pt x="81" y="254"/>
                    </a:cubicBezTo>
                    <a:cubicBezTo>
                      <a:pt x="83" y="251"/>
                      <a:pt x="86" y="249"/>
                      <a:pt x="88" y="247"/>
                    </a:cubicBezTo>
                    <a:cubicBezTo>
                      <a:pt x="90" y="245"/>
                      <a:pt x="92" y="243"/>
                      <a:pt x="95" y="241"/>
                    </a:cubicBezTo>
                    <a:cubicBezTo>
                      <a:pt x="98" y="238"/>
                      <a:pt x="101" y="235"/>
                      <a:pt x="104" y="232"/>
                    </a:cubicBezTo>
                    <a:cubicBezTo>
                      <a:pt x="111" y="228"/>
                      <a:pt x="117" y="223"/>
                      <a:pt x="124" y="219"/>
                    </a:cubicBezTo>
                    <a:cubicBezTo>
                      <a:pt x="126" y="218"/>
                      <a:pt x="127" y="215"/>
                      <a:pt x="126" y="212"/>
                    </a:cubicBezTo>
                    <a:cubicBezTo>
                      <a:pt x="125" y="211"/>
                      <a:pt x="123" y="210"/>
                      <a:pt x="121" y="210"/>
                    </a:cubicBezTo>
                    <a:cubicBezTo>
                      <a:pt x="121" y="210"/>
                      <a:pt x="120" y="210"/>
                      <a:pt x="119" y="211"/>
                    </a:cubicBezTo>
                    <a:cubicBezTo>
                      <a:pt x="119" y="210"/>
                      <a:pt x="118" y="209"/>
                      <a:pt x="118" y="209"/>
                    </a:cubicBezTo>
                    <a:cubicBezTo>
                      <a:pt x="116" y="208"/>
                      <a:pt x="114" y="207"/>
                      <a:pt x="112" y="206"/>
                    </a:cubicBezTo>
                    <a:cubicBezTo>
                      <a:pt x="111" y="205"/>
                      <a:pt x="110" y="205"/>
                      <a:pt x="108" y="204"/>
                    </a:cubicBezTo>
                    <a:cubicBezTo>
                      <a:pt x="108" y="204"/>
                      <a:pt x="107" y="204"/>
                      <a:pt x="107" y="204"/>
                    </a:cubicBezTo>
                    <a:cubicBezTo>
                      <a:pt x="107" y="204"/>
                      <a:pt x="106" y="204"/>
                      <a:pt x="106" y="203"/>
                    </a:cubicBezTo>
                    <a:cubicBezTo>
                      <a:pt x="102" y="202"/>
                      <a:pt x="98" y="200"/>
                      <a:pt x="94" y="199"/>
                    </a:cubicBezTo>
                    <a:cubicBezTo>
                      <a:pt x="91" y="198"/>
                      <a:pt x="88" y="196"/>
                      <a:pt x="85" y="195"/>
                    </a:cubicBezTo>
                    <a:cubicBezTo>
                      <a:pt x="84" y="195"/>
                      <a:pt x="83" y="194"/>
                      <a:pt x="83" y="194"/>
                    </a:cubicBezTo>
                    <a:cubicBezTo>
                      <a:pt x="80" y="192"/>
                      <a:pt x="78" y="191"/>
                      <a:pt x="75" y="190"/>
                    </a:cubicBezTo>
                    <a:cubicBezTo>
                      <a:pt x="68" y="187"/>
                      <a:pt x="62" y="183"/>
                      <a:pt x="55" y="179"/>
                    </a:cubicBezTo>
                    <a:cubicBezTo>
                      <a:pt x="47" y="175"/>
                      <a:pt x="38" y="170"/>
                      <a:pt x="30" y="165"/>
                    </a:cubicBezTo>
                    <a:cubicBezTo>
                      <a:pt x="33" y="165"/>
                      <a:pt x="35" y="165"/>
                      <a:pt x="38" y="164"/>
                    </a:cubicBezTo>
                    <a:cubicBezTo>
                      <a:pt x="41" y="164"/>
                      <a:pt x="44" y="164"/>
                      <a:pt x="46" y="164"/>
                    </a:cubicBezTo>
                    <a:cubicBezTo>
                      <a:pt x="49" y="164"/>
                      <a:pt x="52" y="164"/>
                      <a:pt x="55" y="164"/>
                    </a:cubicBezTo>
                    <a:cubicBezTo>
                      <a:pt x="58" y="164"/>
                      <a:pt x="61" y="163"/>
                      <a:pt x="65" y="163"/>
                    </a:cubicBezTo>
                    <a:cubicBezTo>
                      <a:pt x="67" y="163"/>
                      <a:pt x="69" y="163"/>
                      <a:pt x="72" y="163"/>
                    </a:cubicBezTo>
                    <a:cubicBezTo>
                      <a:pt x="78" y="163"/>
                      <a:pt x="84" y="163"/>
                      <a:pt x="90" y="163"/>
                    </a:cubicBezTo>
                    <a:cubicBezTo>
                      <a:pt x="95" y="163"/>
                      <a:pt x="101" y="163"/>
                      <a:pt x="107" y="162"/>
                    </a:cubicBezTo>
                    <a:cubicBezTo>
                      <a:pt x="113" y="162"/>
                      <a:pt x="118" y="162"/>
                      <a:pt x="124" y="161"/>
                    </a:cubicBezTo>
                    <a:cubicBezTo>
                      <a:pt x="130" y="161"/>
                      <a:pt x="136" y="160"/>
                      <a:pt x="142" y="160"/>
                    </a:cubicBezTo>
                    <a:cubicBezTo>
                      <a:pt x="147" y="159"/>
                      <a:pt x="151" y="159"/>
                      <a:pt x="156" y="159"/>
                    </a:cubicBezTo>
                    <a:cubicBezTo>
                      <a:pt x="157" y="159"/>
                      <a:pt x="159" y="159"/>
                      <a:pt x="160" y="159"/>
                    </a:cubicBezTo>
                    <a:cubicBezTo>
                      <a:pt x="166" y="159"/>
                      <a:pt x="172" y="160"/>
                      <a:pt x="178" y="160"/>
                    </a:cubicBezTo>
                    <a:cubicBezTo>
                      <a:pt x="183" y="160"/>
                      <a:pt x="189" y="160"/>
                      <a:pt x="195" y="160"/>
                    </a:cubicBezTo>
                    <a:cubicBezTo>
                      <a:pt x="208" y="160"/>
                      <a:pt x="220" y="160"/>
                      <a:pt x="233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3" y="161"/>
                      <a:pt x="233" y="161"/>
                      <a:pt x="234" y="161"/>
                    </a:cubicBezTo>
                    <a:cubicBezTo>
                      <a:pt x="234" y="165"/>
                      <a:pt x="234" y="168"/>
                      <a:pt x="235" y="172"/>
                    </a:cubicBezTo>
                    <a:cubicBezTo>
                      <a:pt x="235" y="173"/>
                      <a:pt x="235" y="174"/>
                      <a:pt x="235" y="175"/>
                    </a:cubicBezTo>
                    <a:cubicBezTo>
                      <a:pt x="235" y="175"/>
                      <a:pt x="235" y="176"/>
                      <a:pt x="235" y="176"/>
                    </a:cubicBezTo>
                    <a:cubicBezTo>
                      <a:pt x="235" y="176"/>
                      <a:pt x="235" y="177"/>
                      <a:pt x="235" y="177"/>
                    </a:cubicBezTo>
                    <a:cubicBezTo>
                      <a:pt x="235" y="184"/>
                      <a:pt x="234" y="190"/>
                      <a:pt x="234" y="196"/>
                    </a:cubicBezTo>
                    <a:cubicBezTo>
                      <a:pt x="234" y="200"/>
                      <a:pt x="234" y="203"/>
                      <a:pt x="234" y="207"/>
                    </a:cubicBezTo>
                    <a:cubicBezTo>
                      <a:pt x="233" y="210"/>
                      <a:pt x="233" y="213"/>
                      <a:pt x="233" y="216"/>
                    </a:cubicBezTo>
                    <a:cubicBezTo>
                      <a:pt x="234" y="219"/>
                      <a:pt x="234" y="222"/>
                      <a:pt x="235" y="225"/>
                    </a:cubicBezTo>
                    <a:cubicBezTo>
                      <a:pt x="235" y="226"/>
                      <a:pt x="236" y="227"/>
                      <a:pt x="237" y="228"/>
                    </a:cubicBezTo>
                    <a:cubicBezTo>
                      <a:pt x="238" y="229"/>
                      <a:pt x="239" y="230"/>
                      <a:pt x="239" y="230"/>
                    </a:cubicBezTo>
                    <a:cubicBezTo>
                      <a:pt x="240" y="231"/>
                      <a:pt x="241" y="231"/>
                      <a:pt x="241" y="232"/>
                    </a:cubicBezTo>
                    <a:cubicBezTo>
                      <a:pt x="242" y="232"/>
                      <a:pt x="242" y="232"/>
                      <a:pt x="243" y="232"/>
                    </a:cubicBezTo>
                    <a:cubicBezTo>
                      <a:pt x="243" y="232"/>
                      <a:pt x="244" y="233"/>
                      <a:pt x="244" y="233"/>
                    </a:cubicBezTo>
                    <a:cubicBezTo>
                      <a:pt x="244" y="233"/>
                      <a:pt x="244" y="233"/>
                      <a:pt x="244" y="233"/>
                    </a:cubicBezTo>
                    <a:cubicBezTo>
                      <a:pt x="244" y="233"/>
                      <a:pt x="244" y="233"/>
                      <a:pt x="243" y="234"/>
                    </a:cubicBezTo>
                    <a:cubicBezTo>
                      <a:pt x="242" y="233"/>
                      <a:pt x="240" y="233"/>
                      <a:pt x="239" y="233"/>
                    </a:cubicBezTo>
                    <a:cubicBezTo>
                      <a:pt x="238" y="233"/>
                      <a:pt x="237" y="233"/>
                      <a:pt x="237" y="233"/>
                    </a:cubicBezTo>
                    <a:cubicBezTo>
                      <a:pt x="236" y="233"/>
                      <a:pt x="236" y="234"/>
                      <a:pt x="235" y="234"/>
                    </a:cubicBezTo>
                    <a:cubicBezTo>
                      <a:pt x="235" y="234"/>
                      <a:pt x="235" y="234"/>
                      <a:pt x="234" y="235"/>
                    </a:cubicBezTo>
                    <a:cubicBezTo>
                      <a:pt x="234" y="235"/>
                      <a:pt x="233" y="235"/>
                      <a:pt x="233" y="236"/>
                    </a:cubicBezTo>
                    <a:cubicBezTo>
                      <a:pt x="232" y="236"/>
                      <a:pt x="233" y="238"/>
                      <a:pt x="234" y="237"/>
                    </a:cubicBezTo>
                    <a:cubicBezTo>
                      <a:pt x="235" y="237"/>
                      <a:pt x="236" y="236"/>
                      <a:pt x="237" y="236"/>
                    </a:cubicBezTo>
                    <a:cubicBezTo>
                      <a:pt x="237" y="236"/>
                      <a:pt x="237" y="235"/>
                      <a:pt x="237" y="235"/>
                    </a:cubicBezTo>
                    <a:cubicBezTo>
                      <a:pt x="238" y="235"/>
                      <a:pt x="238" y="235"/>
                      <a:pt x="238" y="235"/>
                    </a:cubicBezTo>
                    <a:cubicBezTo>
                      <a:pt x="239" y="236"/>
                      <a:pt x="240" y="236"/>
                      <a:pt x="241" y="236"/>
                    </a:cubicBezTo>
                    <a:cubicBezTo>
                      <a:pt x="242" y="237"/>
                      <a:pt x="243" y="237"/>
                      <a:pt x="244" y="238"/>
                    </a:cubicBezTo>
                    <a:cubicBezTo>
                      <a:pt x="244" y="238"/>
                      <a:pt x="245" y="238"/>
                      <a:pt x="245" y="238"/>
                    </a:cubicBezTo>
                    <a:cubicBezTo>
                      <a:pt x="246" y="239"/>
                      <a:pt x="246" y="239"/>
                      <a:pt x="247" y="239"/>
                    </a:cubicBezTo>
                    <a:cubicBezTo>
                      <a:pt x="249" y="240"/>
                      <a:pt x="250" y="241"/>
                      <a:pt x="252" y="242"/>
                    </a:cubicBezTo>
                    <a:cubicBezTo>
                      <a:pt x="254" y="243"/>
                      <a:pt x="256" y="244"/>
                      <a:pt x="258" y="245"/>
                    </a:cubicBezTo>
                    <a:cubicBezTo>
                      <a:pt x="262" y="248"/>
                      <a:pt x="266" y="250"/>
                      <a:pt x="269" y="252"/>
                    </a:cubicBezTo>
                    <a:cubicBezTo>
                      <a:pt x="273" y="255"/>
                      <a:pt x="277" y="258"/>
                      <a:pt x="281" y="260"/>
                    </a:cubicBezTo>
                    <a:cubicBezTo>
                      <a:pt x="283" y="262"/>
                      <a:pt x="285" y="263"/>
                      <a:pt x="288" y="265"/>
                    </a:cubicBezTo>
                    <a:cubicBezTo>
                      <a:pt x="290" y="266"/>
                      <a:pt x="291" y="267"/>
                      <a:pt x="293" y="268"/>
                    </a:cubicBezTo>
                    <a:cubicBezTo>
                      <a:pt x="294" y="268"/>
                      <a:pt x="296" y="269"/>
                      <a:pt x="297" y="270"/>
                    </a:cubicBezTo>
                    <a:cubicBezTo>
                      <a:pt x="297" y="270"/>
                      <a:pt x="297" y="270"/>
                      <a:pt x="297" y="270"/>
                    </a:cubicBezTo>
                    <a:cubicBezTo>
                      <a:pt x="283" y="269"/>
                      <a:pt x="269" y="268"/>
                      <a:pt x="255" y="268"/>
                    </a:cubicBezTo>
                    <a:cubicBezTo>
                      <a:pt x="253" y="268"/>
                      <a:pt x="251" y="268"/>
                      <a:pt x="249" y="268"/>
                    </a:cubicBezTo>
                    <a:cubicBezTo>
                      <a:pt x="241" y="269"/>
                      <a:pt x="233" y="269"/>
                      <a:pt x="225" y="269"/>
                    </a:cubicBezTo>
                    <a:cubicBezTo>
                      <a:pt x="217" y="270"/>
                      <a:pt x="210" y="270"/>
                      <a:pt x="202" y="270"/>
                    </a:cubicBezTo>
                    <a:cubicBezTo>
                      <a:pt x="193" y="270"/>
                      <a:pt x="185" y="271"/>
                      <a:pt x="177" y="271"/>
                    </a:cubicBezTo>
                    <a:cubicBezTo>
                      <a:pt x="173" y="271"/>
                      <a:pt x="169" y="272"/>
                      <a:pt x="166" y="272"/>
                    </a:cubicBezTo>
                    <a:cubicBezTo>
                      <a:pt x="162" y="272"/>
                      <a:pt x="157" y="272"/>
                      <a:pt x="153" y="272"/>
                    </a:cubicBezTo>
                    <a:cubicBezTo>
                      <a:pt x="145" y="273"/>
                      <a:pt x="137" y="273"/>
                      <a:pt x="128" y="273"/>
                    </a:cubicBezTo>
                    <a:cubicBezTo>
                      <a:pt x="120" y="273"/>
                      <a:pt x="112" y="273"/>
                      <a:pt x="103" y="273"/>
                    </a:cubicBezTo>
                    <a:cubicBezTo>
                      <a:pt x="89" y="273"/>
                      <a:pt x="75" y="273"/>
                      <a:pt x="61" y="273"/>
                    </a:cubicBezTo>
                    <a:cubicBezTo>
                      <a:pt x="61" y="273"/>
                      <a:pt x="60" y="273"/>
                      <a:pt x="59" y="273"/>
                    </a:cubicBezTo>
                    <a:close/>
                    <a:moveTo>
                      <a:pt x="236" y="82"/>
                    </a:move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2"/>
                    </a:cubicBezTo>
                    <a:close/>
                    <a:moveTo>
                      <a:pt x="238" y="107"/>
                    </a:moveTo>
                    <a:cubicBezTo>
                      <a:pt x="239" y="101"/>
                      <a:pt x="240" y="95"/>
                      <a:pt x="240" y="90"/>
                    </a:cubicBezTo>
                    <a:cubicBezTo>
                      <a:pt x="240" y="90"/>
                      <a:pt x="240" y="90"/>
                      <a:pt x="240" y="90"/>
                    </a:cubicBezTo>
                    <a:cubicBezTo>
                      <a:pt x="240" y="104"/>
                      <a:pt x="240" y="117"/>
                      <a:pt x="240" y="131"/>
                    </a:cubicBezTo>
                    <a:cubicBezTo>
                      <a:pt x="240" y="132"/>
                      <a:pt x="240" y="134"/>
                      <a:pt x="240" y="135"/>
                    </a:cubicBezTo>
                    <a:cubicBezTo>
                      <a:pt x="239" y="136"/>
                      <a:pt x="239" y="137"/>
                      <a:pt x="239" y="139"/>
                    </a:cubicBezTo>
                    <a:cubicBezTo>
                      <a:pt x="239" y="142"/>
                      <a:pt x="239" y="145"/>
                      <a:pt x="238" y="148"/>
                    </a:cubicBezTo>
                    <a:cubicBezTo>
                      <a:pt x="238" y="149"/>
                      <a:pt x="238" y="149"/>
                      <a:pt x="238" y="150"/>
                    </a:cubicBezTo>
                    <a:cubicBezTo>
                      <a:pt x="238" y="149"/>
                      <a:pt x="238" y="148"/>
                      <a:pt x="238" y="148"/>
                    </a:cubicBezTo>
                    <a:cubicBezTo>
                      <a:pt x="238" y="146"/>
                      <a:pt x="238" y="144"/>
                      <a:pt x="237" y="142"/>
                    </a:cubicBezTo>
                    <a:cubicBezTo>
                      <a:pt x="237" y="136"/>
                      <a:pt x="237" y="131"/>
                      <a:pt x="236" y="126"/>
                    </a:cubicBezTo>
                    <a:cubicBezTo>
                      <a:pt x="236" y="126"/>
                      <a:pt x="236" y="125"/>
                      <a:pt x="236" y="125"/>
                    </a:cubicBezTo>
                    <a:cubicBezTo>
                      <a:pt x="237" y="119"/>
                      <a:pt x="237" y="113"/>
                      <a:pt x="238" y="107"/>
                    </a:cubicBezTo>
                    <a:close/>
                    <a:moveTo>
                      <a:pt x="693" y="36"/>
                    </a:moveTo>
                    <a:cubicBezTo>
                      <a:pt x="700" y="36"/>
                      <a:pt x="708" y="36"/>
                      <a:pt x="715" y="36"/>
                    </a:cubicBezTo>
                    <a:cubicBezTo>
                      <a:pt x="723" y="36"/>
                      <a:pt x="730" y="36"/>
                      <a:pt x="738" y="36"/>
                    </a:cubicBezTo>
                    <a:cubicBezTo>
                      <a:pt x="746" y="36"/>
                      <a:pt x="754" y="35"/>
                      <a:pt x="762" y="35"/>
                    </a:cubicBezTo>
                    <a:cubicBezTo>
                      <a:pt x="770" y="34"/>
                      <a:pt x="778" y="34"/>
                      <a:pt x="785" y="33"/>
                    </a:cubicBezTo>
                    <a:cubicBezTo>
                      <a:pt x="793" y="33"/>
                      <a:pt x="800" y="32"/>
                      <a:pt x="807" y="31"/>
                    </a:cubicBezTo>
                    <a:cubicBezTo>
                      <a:pt x="811" y="31"/>
                      <a:pt x="815" y="30"/>
                      <a:pt x="819" y="30"/>
                    </a:cubicBezTo>
                    <a:cubicBezTo>
                      <a:pt x="823" y="29"/>
                      <a:pt x="827" y="29"/>
                      <a:pt x="831" y="29"/>
                    </a:cubicBezTo>
                    <a:cubicBezTo>
                      <a:pt x="838" y="29"/>
                      <a:pt x="846" y="29"/>
                      <a:pt x="853" y="29"/>
                    </a:cubicBezTo>
                    <a:cubicBezTo>
                      <a:pt x="855" y="28"/>
                      <a:pt x="857" y="28"/>
                      <a:pt x="860" y="28"/>
                    </a:cubicBezTo>
                    <a:cubicBezTo>
                      <a:pt x="862" y="28"/>
                      <a:pt x="864" y="28"/>
                      <a:pt x="866" y="28"/>
                    </a:cubicBezTo>
                    <a:cubicBezTo>
                      <a:pt x="869" y="28"/>
                      <a:pt x="873" y="27"/>
                      <a:pt x="876" y="27"/>
                    </a:cubicBezTo>
                    <a:cubicBezTo>
                      <a:pt x="884" y="26"/>
                      <a:pt x="891" y="25"/>
                      <a:pt x="899" y="24"/>
                    </a:cubicBezTo>
                    <a:cubicBezTo>
                      <a:pt x="901" y="24"/>
                      <a:pt x="903" y="24"/>
                      <a:pt x="905" y="24"/>
                    </a:cubicBezTo>
                    <a:cubicBezTo>
                      <a:pt x="906" y="24"/>
                      <a:pt x="906" y="24"/>
                      <a:pt x="906" y="25"/>
                    </a:cubicBezTo>
                    <a:cubicBezTo>
                      <a:pt x="908" y="27"/>
                      <a:pt x="911" y="29"/>
                      <a:pt x="913" y="32"/>
                    </a:cubicBezTo>
                    <a:cubicBezTo>
                      <a:pt x="915" y="34"/>
                      <a:pt x="917" y="35"/>
                      <a:pt x="919" y="37"/>
                    </a:cubicBezTo>
                    <a:cubicBezTo>
                      <a:pt x="920" y="38"/>
                      <a:pt x="921" y="40"/>
                      <a:pt x="923" y="41"/>
                    </a:cubicBezTo>
                    <a:cubicBezTo>
                      <a:pt x="926" y="44"/>
                      <a:pt x="930" y="47"/>
                      <a:pt x="933" y="50"/>
                    </a:cubicBezTo>
                    <a:cubicBezTo>
                      <a:pt x="936" y="52"/>
                      <a:pt x="939" y="54"/>
                      <a:pt x="941" y="56"/>
                    </a:cubicBezTo>
                    <a:cubicBezTo>
                      <a:pt x="945" y="59"/>
                      <a:pt x="948" y="62"/>
                      <a:pt x="951" y="64"/>
                    </a:cubicBezTo>
                    <a:cubicBezTo>
                      <a:pt x="957" y="70"/>
                      <a:pt x="963" y="75"/>
                      <a:pt x="969" y="81"/>
                    </a:cubicBezTo>
                    <a:cubicBezTo>
                      <a:pt x="977" y="88"/>
                      <a:pt x="985" y="95"/>
                      <a:pt x="993" y="103"/>
                    </a:cubicBezTo>
                    <a:cubicBezTo>
                      <a:pt x="993" y="103"/>
                      <a:pt x="994" y="104"/>
                      <a:pt x="995" y="105"/>
                    </a:cubicBezTo>
                    <a:cubicBezTo>
                      <a:pt x="993" y="106"/>
                      <a:pt x="992" y="108"/>
                      <a:pt x="990" y="109"/>
                    </a:cubicBezTo>
                    <a:cubicBezTo>
                      <a:pt x="989" y="111"/>
                      <a:pt x="987" y="113"/>
                      <a:pt x="986" y="114"/>
                    </a:cubicBezTo>
                    <a:cubicBezTo>
                      <a:pt x="983" y="117"/>
                      <a:pt x="981" y="119"/>
                      <a:pt x="979" y="121"/>
                    </a:cubicBezTo>
                    <a:cubicBezTo>
                      <a:pt x="979" y="121"/>
                      <a:pt x="978" y="122"/>
                      <a:pt x="978" y="122"/>
                    </a:cubicBezTo>
                    <a:cubicBezTo>
                      <a:pt x="967" y="132"/>
                      <a:pt x="955" y="141"/>
                      <a:pt x="943" y="151"/>
                    </a:cubicBezTo>
                    <a:cubicBezTo>
                      <a:pt x="934" y="159"/>
                      <a:pt x="925" y="167"/>
                      <a:pt x="915" y="175"/>
                    </a:cubicBezTo>
                    <a:cubicBezTo>
                      <a:pt x="910" y="179"/>
                      <a:pt x="905" y="183"/>
                      <a:pt x="901" y="187"/>
                    </a:cubicBezTo>
                    <a:cubicBezTo>
                      <a:pt x="898" y="190"/>
                      <a:pt x="895" y="192"/>
                      <a:pt x="893" y="194"/>
                    </a:cubicBezTo>
                    <a:cubicBezTo>
                      <a:pt x="892" y="194"/>
                      <a:pt x="891" y="195"/>
                      <a:pt x="890" y="195"/>
                    </a:cubicBezTo>
                    <a:cubicBezTo>
                      <a:pt x="886" y="195"/>
                      <a:pt x="883" y="195"/>
                      <a:pt x="879" y="195"/>
                    </a:cubicBezTo>
                    <a:cubicBezTo>
                      <a:pt x="875" y="194"/>
                      <a:pt x="871" y="194"/>
                      <a:pt x="867" y="194"/>
                    </a:cubicBezTo>
                    <a:cubicBezTo>
                      <a:pt x="867" y="194"/>
                      <a:pt x="867" y="194"/>
                      <a:pt x="866" y="194"/>
                    </a:cubicBezTo>
                    <a:cubicBezTo>
                      <a:pt x="862" y="194"/>
                      <a:pt x="858" y="195"/>
                      <a:pt x="855" y="195"/>
                    </a:cubicBezTo>
                    <a:cubicBezTo>
                      <a:pt x="849" y="195"/>
                      <a:pt x="843" y="195"/>
                      <a:pt x="838" y="196"/>
                    </a:cubicBezTo>
                    <a:cubicBezTo>
                      <a:pt x="834" y="195"/>
                      <a:pt x="831" y="195"/>
                      <a:pt x="827" y="195"/>
                    </a:cubicBezTo>
                    <a:cubicBezTo>
                      <a:pt x="823" y="195"/>
                      <a:pt x="820" y="194"/>
                      <a:pt x="816" y="194"/>
                    </a:cubicBezTo>
                    <a:cubicBezTo>
                      <a:pt x="812" y="194"/>
                      <a:pt x="809" y="194"/>
                      <a:pt x="805" y="194"/>
                    </a:cubicBezTo>
                    <a:cubicBezTo>
                      <a:pt x="805" y="194"/>
                      <a:pt x="805" y="194"/>
                      <a:pt x="804" y="194"/>
                    </a:cubicBezTo>
                    <a:cubicBezTo>
                      <a:pt x="797" y="194"/>
                      <a:pt x="790" y="194"/>
                      <a:pt x="783" y="195"/>
                    </a:cubicBezTo>
                    <a:cubicBezTo>
                      <a:pt x="770" y="195"/>
                      <a:pt x="756" y="195"/>
                      <a:pt x="743" y="195"/>
                    </a:cubicBezTo>
                    <a:cubicBezTo>
                      <a:pt x="729" y="196"/>
                      <a:pt x="715" y="195"/>
                      <a:pt x="701" y="196"/>
                    </a:cubicBezTo>
                    <a:cubicBezTo>
                      <a:pt x="694" y="196"/>
                      <a:pt x="687" y="196"/>
                      <a:pt x="680" y="196"/>
                    </a:cubicBezTo>
                    <a:cubicBezTo>
                      <a:pt x="676" y="196"/>
                      <a:pt x="671" y="196"/>
                      <a:pt x="667" y="196"/>
                    </a:cubicBezTo>
                    <a:cubicBezTo>
                      <a:pt x="663" y="196"/>
                      <a:pt x="660" y="196"/>
                      <a:pt x="656" y="196"/>
                    </a:cubicBezTo>
                    <a:cubicBezTo>
                      <a:pt x="651" y="197"/>
                      <a:pt x="646" y="197"/>
                      <a:pt x="641" y="197"/>
                    </a:cubicBezTo>
                    <a:cubicBezTo>
                      <a:pt x="633" y="197"/>
                      <a:pt x="624" y="197"/>
                      <a:pt x="615" y="197"/>
                    </a:cubicBezTo>
                    <a:cubicBezTo>
                      <a:pt x="599" y="197"/>
                      <a:pt x="582" y="197"/>
                      <a:pt x="565" y="198"/>
                    </a:cubicBezTo>
                    <a:cubicBezTo>
                      <a:pt x="558" y="198"/>
                      <a:pt x="550" y="198"/>
                      <a:pt x="542" y="198"/>
                    </a:cubicBezTo>
                    <a:cubicBezTo>
                      <a:pt x="535" y="199"/>
                      <a:pt x="527" y="199"/>
                      <a:pt x="519" y="200"/>
                    </a:cubicBezTo>
                    <a:cubicBezTo>
                      <a:pt x="514" y="200"/>
                      <a:pt x="510" y="200"/>
                      <a:pt x="505" y="201"/>
                    </a:cubicBezTo>
                    <a:cubicBezTo>
                      <a:pt x="500" y="201"/>
                      <a:pt x="494" y="201"/>
                      <a:pt x="488" y="201"/>
                    </a:cubicBezTo>
                    <a:cubicBezTo>
                      <a:pt x="482" y="202"/>
                      <a:pt x="477" y="202"/>
                      <a:pt x="471" y="203"/>
                    </a:cubicBezTo>
                    <a:cubicBezTo>
                      <a:pt x="466" y="202"/>
                      <a:pt x="462" y="202"/>
                      <a:pt x="458" y="202"/>
                    </a:cubicBezTo>
                    <a:cubicBezTo>
                      <a:pt x="458" y="202"/>
                      <a:pt x="457" y="202"/>
                      <a:pt x="457" y="202"/>
                    </a:cubicBezTo>
                    <a:cubicBezTo>
                      <a:pt x="456" y="202"/>
                      <a:pt x="454" y="203"/>
                      <a:pt x="453" y="204"/>
                    </a:cubicBezTo>
                    <a:cubicBezTo>
                      <a:pt x="453" y="204"/>
                      <a:pt x="453" y="204"/>
                      <a:pt x="453" y="204"/>
                    </a:cubicBezTo>
                    <a:cubicBezTo>
                      <a:pt x="450" y="205"/>
                      <a:pt x="448" y="205"/>
                      <a:pt x="445" y="205"/>
                    </a:cubicBezTo>
                    <a:cubicBezTo>
                      <a:pt x="444" y="205"/>
                      <a:pt x="442" y="206"/>
                      <a:pt x="441" y="206"/>
                    </a:cubicBezTo>
                    <a:cubicBezTo>
                      <a:pt x="434" y="206"/>
                      <a:pt x="428" y="206"/>
                      <a:pt x="421" y="207"/>
                    </a:cubicBezTo>
                    <a:cubicBezTo>
                      <a:pt x="415" y="207"/>
                      <a:pt x="409" y="207"/>
                      <a:pt x="403" y="208"/>
                    </a:cubicBezTo>
                    <a:cubicBezTo>
                      <a:pt x="396" y="208"/>
                      <a:pt x="390" y="208"/>
                      <a:pt x="383" y="208"/>
                    </a:cubicBezTo>
                    <a:cubicBezTo>
                      <a:pt x="379" y="209"/>
                      <a:pt x="374" y="209"/>
                      <a:pt x="370" y="209"/>
                    </a:cubicBezTo>
                    <a:cubicBezTo>
                      <a:pt x="368" y="209"/>
                      <a:pt x="366" y="210"/>
                      <a:pt x="364" y="210"/>
                    </a:cubicBezTo>
                    <a:cubicBezTo>
                      <a:pt x="356" y="211"/>
                      <a:pt x="349" y="211"/>
                      <a:pt x="342" y="212"/>
                    </a:cubicBezTo>
                    <a:cubicBezTo>
                      <a:pt x="342" y="212"/>
                      <a:pt x="342" y="212"/>
                      <a:pt x="342" y="212"/>
                    </a:cubicBezTo>
                    <a:cubicBezTo>
                      <a:pt x="339" y="212"/>
                      <a:pt x="336" y="213"/>
                      <a:pt x="333" y="213"/>
                    </a:cubicBezTo>
                    <a:cubicBezTo>
                      <a:pt x="332" y="213"/>
                      <a:pt x="331" y="213"/>
                      <a:pt x="330" y="213"/>
                    </a:cubicBezTo>
                    <a:cubicBezTo>
                      <a:pt x="327" y="214"/>
                      <a:pt x="325" y="214"/>
                      <a:pt x="322" y="214"/>
                    </a:cubicBezTo>
                    <a:cubicBezTo>
                      <a:pt x="316" y="215"/>
                      <a:pt x="310" y="215"/>
                      <a:pt x="304" y="216"/>
                    </a:cubicBezTo>
                    <a:cubicBezTo>
                      <a:pt x="303" y="216"/>
                      <a:pt x="303" y="216"/>
                      <a:pt x="302" y="216"/>
                    </a:cubicBezTo>
                    <a:cubicBezTo>
                      <a:pt x="297" y="216"/>
                      <a:pt x="291" y="216"/>
                      <a:pt x="286" y="215"/>
                    </a:cubicBezTo>
                    <a:cubicBezTo>
                      <a:pt x="282" y="214"/>
                      <a:pt x="278" y="214"/>
                      <a:pt x="274" y="213"/>
                    </a:cubicBezTo>
                    <a:cubicBezTo>
                      <a:pt x="272" y="212"/>
                      <a:pt x="270" y="212"/>
                      <a:pt x="268" y="211"/>
                    </a:cubicBezTo>
                    <a:cubicBezTo>
                      <a:pt x="266" y="210"/>
                      <a:pt x="264" y="210"/>
                      <a:pt x="262" y="209"/>
                    </a:cubicBezTo>
                    <a:cubicBezTo>
                      <a:pt x="260" y="209"/>
                      <a:pt x="258" y="210"/>
                      <a:pt x="258" y="211"/>
                    </a:cubicBezTo>
                    <a:cubicBezTo>
                      <a:pt x="258" y="213"/>
                      <a:pt x="259" y="214"/>
                      <a:pt x="260" y="215"/>
                    </a:cubicBezTo>
                    <a:cubicBezTo>
                      <a:pt x="265" y="216"/>
                      <a:pt x="269" y="218"/>
                      <a:pt x="273" y="219"/>
                    </a:cubicBezTo>
                    <a:cubicBezTo>
                      <a:pt x="275" y="219"/>
                      <a:pt x="276" y="219"/>
                      <a:pt x="278" y="220"/>
                    </a:cubicBezTo>
                    <a:cubicBezTo>
                      <a:pt x="278" y="220"/>
                      <a:pt x="278" y="220"/>
                      <a:pt x="278" y="220"/>
                    </a:cubicBezTo>
                    <a:cubicBezTo>
                      <a:pt x="278" y="221"/>
                      <a:pt x="277" y="221"/>
                      <a:pt x="277" y="221"/>
                    </a:cubicBezTo>
                    <a:cubicBezTo>
                      <a:pt x="274" y="221"/>
                      <a:pt x="272" y="221"/>
                      <a:pt x="269" y="221"/>
                    </a:cubicBezTo>
                    <a:cubicBezTo>
                      <a:pt x="264" y="222"/>
                      <a:pt x="258" y="222"/>
                      <a:pt x="252" y="222"/>
                    </a:cubicBezTo>
                    <a:cubicBezTo>
                      <a:pt x="252" y="222"/>
                      <a:pt x="252" y="222"/>
                      <a:pt x="252" y="222"/>
                    </a:cubicBezTo>
                    <a:cubicBezTo>
                      <a:pt x="252" y="220"/>
                      <a:pt x="252" y="217"/>
                      <a:pt x="251" y="214"/>
                    </a:cubicBezTo>
                    <a:cubicBezTo>
                      <a:pt x="250" y="202"/>
                      <a:pt x="250" y="189"/>
                      <a:pt x="250" y="177"/>
                    </a:cubicBezTo>
                    <a:cubicBezTo>
                      <a:pt x="250" y="170"/>
                      <a:pt x="250" y="164"/>
                      <a:pt x="250" y="157"/>
                    </a:cubicBezTo>
                    <a:cubicBezTo>
                      <a:pt x="250" y="151"/>
                      <a:pt x="251" y="145"/>
                      <a:pt x="251" y="138"/>
                    </a:cubicBezTo>
                    <a:cubicBezTo>
                      <a:pt x="251" y="131"/>
                      <a:pt x="251" y="124"/>
                      <a:pt x="251" y="117"/>
                    </a:cubicBezTo>
                    <a:cubicBezTo>
                      <a:pt x="251" y="110"/>
                      <a:pt x="251" y="103"/>
                      <a:pt x="250" y="96"/>
                    </a:cubicBezTo>
                    <a:cubicBezTo>
                      <a:pt x="250" y="91"/>
                      <a:pt x="250" y="85"/>
                      <a:pt x="250" y="79"/>
                    </a:cubicBezTo>
                    <a:cubicBezTo>
                      <a:pt x="250" y="70"/>
                      <a:pt x="249" y="61"/>
                      <a:pt x="249" y="51"/>
                    </a:cubicBezTo>
                    <a:cubicBezTo>
                      <a:pt x="249" y="51"/>
                      <a:pt x="249" y="51"/>
                      <a:pt x="249" y="50"/>
                    </a:cubicBezTo>
                    <a:cubicBezTo>
                      <a:pt x="249" y="50"/>
                      <a:pt x="249" y="50"/>
                      <a:pt x="249" y="50"/>
                    </a:cubicBezTo>
                    <a:cubicBezTo>
                      <a:pt x="252" y="50"/>
                      <a:pt x="256" y="49"/>
                      <a:pt x="260" y="49"/>
                    </a:cubicBezTo>
                    <a:cubicBezTo>
                      <a:pt x="263" y="49"/>
                      <a:pt x="266" y="48"/>
                      <a:pt x="270" y="48"/>
                    </a:cubicBezTo>
                    <a:cubicBezTo>
                      <a:pt x="277" y="47"/>
                      <a:pt x="285" y="47"/>
                      <a:pt x="292" y="46"/>
                    </a:cubicBezTo>
                    <a:cubicBezTo>
                      <a:pt x="308" y="45"/>
                      <a:pt x="323" y="43"/>
                      <a:pt x="338" y="42"/>
                    </a:cubicBezTo>
                    <a:cubicBezTo>
                      <a:pt x="346" y="41"/>
                      <a:pt x="354" y="41"/>
                      <a:pt x="361" y="40"/>
                    </a:cubicBezTo>
                    <a:cubicBezTo>
                      <a:pt x="366" y="40"/>
                      <a:pt x="372" y="39"/>
                      <a:pt x="377" y="39"/>
                    </a:cubicBezTo>
                    <a:cubicBezTo>
                      <a:pt x="381" y="39"/>
                      <a:pt x="384" y="39"/>
                      <a:pt x="388" y="39"/>
                    </a:cubicBezTo>
                    <a:cubicBezTo>
                      <a:pt x="396" y="39"/>
                      <a:pt x="404" y="38"/>
                      <a:pt x="412" y="38"/>
                    </a:cubicBezTo>
                    <a:cubicBezTo>
                      <a:pt x="419" y="38"/>
                      <a:pt x="426" y="38"/>
                      <a:pt x="433" y="38"/>
                    </a:cubicBezTo>
                    <a:cubicBezTo>
                      <a:pt x="440" y="38"/>
                      <a:pt x="447" y="38"/>
                      <a:pt x="453" y="38"/>
                    </a:cubicBezTo>
                    <a:cubicBezTo>
                      <a:pt x="458" y="38"/>
                      <a:pt x="463" y="38"/>
                      <a:pt x="467" y="37"/>
                    </a:cubicBezTo>
                    <a:cubicBezTo>
                      <a:pt x="468" y="37"/>
                      <a:pt x="469" y="37"/>
                      <a:pt x="469" y="37"/>
                    </a:cubicBezTo>
                    <a:cubicBezTo>
                      <a:pt x="472" y="37"/>
                      <a:pt x="474" y="37"/>
                      <a:pt x="476" y="37"/>
                    </a:cubicBezTo>
                    <a:cubicBezTo>
                      <a:pt x="479" y="37"/>
                      <a:pt x="481" y="36"/>
                      <a:pt x="484" y="36"/>
                    </a:cubicBezTo>
                    <a:cubicBezTo>
                      <a:pt x="485" y="36"/>
                      <a:pt x="486" y="36"/>
                      <a:pt x="487" y="36"/>
                    </a:cubicBezTo>
                    <a:cubicBezTo>
                      <a:pt x="491" y="35"/>
                      <a:pt x="495" y="35"/>
                      <a:pt x="499" y="34"/>
                    </a:cubicBezTo>
                    <a:cubicBezTo>
                      <a:pt x="507" y="34"/>
                      <a:pt x="514" y="33"/>
                      <a:pt x="522" y="31"/>
                    </a:cubicBezTo>
                    <a:cubicBezTo>
                      <a:pt x="524" y="31"/>
                      <a:pt x="525" y="31"/>
                      <a:pt x="527" y="31"/>
                    </a:cubicBezTo>
                    <a:cubicBezTo>
                      <a:pt x="529" y="31"/>
                      <a:pt x="530" y="30"/>
                      <a:pt x="532" y="30"/>
                    </a:cubicBezTo>
                    <a:cubicBezTo>
                      <a:pt x="562" y="30"/>
                      <a:pt x="592" y="31"/>
                      <a:pt x="622" y="33"/>
                    </a:cubicBezTo>
                    <a:cubicBezTo>
                      <a:pt x="638" y="34"/>
                      <a:pt x="653" y="35"/>
                      <a:pt x="669" y="35"/>
                    </a:cubicBezTo>
                    <a:cubicBezTo>
                      <a:pt x="677" y="36"/>
                      <a:pt x="685" y="36"/>
                      <a:pt x="693" y="36"/>
                    </a:cubicBezTo>
                    <a:close/>
                    <a:moveTo>
                      <a:pt x="911" y="203"/>
                    </a:moveTo>
                    <a:cubicBezTo>
                      <a:pt x="912" y="202"/>
                      <a:pt x="913" y="201"/>
                      <a:pt x="914" y="200"/>
                    </a:cubicBezTo>
                    <a:cubicBezTo>
                      <a:pt x="914" y="200"/>
                      <a:pt x="914" y="199"/>
                      <a:pt x="914" y="199"/>
                    </a:cubicBezTo>
                    <a:cubicBezTo>
                      <a:pt x="917" y="197"/>
                      <a:pt x="919" y="195"/>
                      <a:pt x="922" y="192"/>
                    </a:cubicBezTo>
                    <a:cubicBezTo>
                      <a:pt x="924" y="190"/>
                      <a:pt x="927" y="188"/>
                      <a:pt x="929" y="186"/>
                    </a:cubicBezTo>
                    <a:cubicBezTo>
                      <a:pt x="927" y="188"/>
                      <a:pt x="926" y="190"/>
                      <a:pt x="925" y="191"/>
                    </a:cubicBezTo>
                    <a:cubicBezTo>
                      <a:pt x="923" y="193"/>
                      <a:pt x="921" y="196"/>
                      <a:pt x="919" y="198"/>
                    </a:cubicBezTo>
                    <a:cubicBezTo>
                      <a:pt x="917" y="200"/>
                      <a:pt x="915" y="202"/>
                      <a:pt x="913" y="204"/>
                    </a:cubicBezTo>
                    <a:cubicBezTo>
                      <a:pt x="912" y="204"/>
                      <a:pt x="912" y="205"/>
                      <a:pt x="912" y="205"/>
                    </a:cubicBezTo>
                    <a:cubicBezTo>
                      <a:pt x="911" y="204"/>
                      <a:pt x="911" y="204"/>
                      <a:pt x="911" y="203"/>
                    </a:cubicBezTo>
                    <a:close/>
                    <a:moveTo>
                      <a:pt x="336" y="231"/>
                    </a:moveTo>
                    <a:cubicBezTo>
                      <a:pt x="336" y="231"/>
                      <a:pt x="336" y="231"/>
                      <a:pt x="336" y="232"/>
                    </a:cubicBezTo>
                    <a:cubicBezTo>
                      <a:pt x="336" y="232"/>
                      <a:pt x="336" y="232"/>
                      <a:pt x="336" y="232"/>
                    </a:cubicBezTo>
                    <a:cubicBezTo>
                      <a:pt x="336" y="232"/>
                      <a:pt x="336" y="233"/>
                      <a:pt x="336" y="233"/>
                    </a:cubicBezTo>
                    <a:cubicBezTo>
                      <a:pt x="336" y="235"/>
                      <a:pt x="336" y="236"/>
                      <a:pt x="336" y="238"/>
                    </a:cubicBezTo>
                    <a:cubicBezTo>
                      <a:pt x="336" y="240"/>
                      <a:pt x="336" y="242"/>
                      <a:pt x="336" y="244"/>
                    </a:cubicBezTo>
                    <a:cubicBezTo>
                      <a:pt x="336" y="248"/>
                      <a:pt x="336" y="252"/>
                      <a:pt x="336" y="257"/>
                    </a:cubicBezTo>
                    <a:cubicBezTo>
                      <a:pt x="336" y="261"/>
                      <a:pt x="336" y="265"/>
                      <a:pt x="336" y="270"/>
                    </a:cubicBezTo>
                    <a:cubicBezTo>
                      <a:pt x="336" y="270"/>
                      <a:pt x="335" y="270"/>
                      <a:pt x="335" y="270"/>
                    </a:cubicBezTo>
                    <a:cubicBezTo>
                      <a:pt x="335" y="269"/>
                      <a:pt x="334" y="269"/>
                      <a:pt x="334" y="269"/>
                    </a:cubicBezTo>
                    <a:cubicBezTo>
                      <a:pt x="334" y="265"/>
                      <a:pt x="334" y="262"/>
                      <a:pt x="334" y="258"/>
                    </a:cubicBezTo>
                    <a:cubicBezTo>
                      <a:pt x="334" y="255"/>
                      <a:pt x="334" y="252"/>
                      <a:pt x="334" y="249"/>
                    </a:cubicBezTo>
                    <a:cubicBezTo>
                      <a:pt x="334" y="246"/>
                      <a:pt x="334" y="242"/>
                      <a:pt x="334" y="239"/>
                    </a:cubicBezTo>
                    <a:cubicBezTo>
                      <a:pt x="335" y="236"/>
                      <a:pt x="335" y="233"/>
                      <a:pt x="335" y="230"/>
                    </a:cubicBezTo>
                    <a:cubicBezTo>
                      <a:pt x="335" y="230"/>
                      <a:pt x="335" y="230"/>
                      <a:pt x="335" y="230"/>
                    </a:cubicBezTo>
                    <a:cubicBezTo>
                      <a:pt x="335" y="230"/>
                      <a:pt x="335" y="230"/>
                      <a:pt x="336" y="230"/>
                    </a:cubicBezTo>
                    <a:cubicBezTo>
                      <a:pt x="336" y="230"/>
                      <a:pt x="336" y="230"/>
                      <a:pt x="336" y="230"/>
                    </a:cubicBezTo>
                    <a:cubicBezTo>
                      <a:pt x="336" y="231"/>
                      <a:pt x="336" y="231"/>
                      <a:pt x="336" y="231"/>
                    </a:cubicBezTo>
                    <a:close/>
                    <a:moveTo>
                      <a:pt x="343" y="266"/>
                    </a:moveTo>
                    <a:cubicBezTo>
                      <a:pt x="343" y="267"/>
                      <a:pt x="343" y="268"/>
                      <a:pt x="343" y="269"/>
                    </a:cubicBezTo>
                    <a:cubicBezTo>
                      <a:pt x="343" y="269"/>
                      <a:pt x="343" y="269"/>
                      <a:pt x="343" y="269"/>
                    </a:cubicBezTo>
                    <a:cubicBezTo>
                      <a:pt x="343" y="268"/>
                      <a:pt x="343" y="267"/>
                      <a:pt x="343" y="266"/>
                    </a:cubicBezTo>
                    <a:close/>
                    <a:moveTo>
                      <a:pt x="310" y="228"/>
                    </a:moveTo>
                    <a:cubicBezTo>
                      <a:pt x="309" y="228"/>
                      <a:pt x="308" y="229"/>
                      <a:pt x="308" y="230"/>
                    </a:cubicBezTo>
                    <a:cubicBezTo>
                      <a:pt x="308" y="233"/>
                      <a:pt x="308" y="237"/>
                      <a:pt x="308" y="240"/>
                    </a:cubicBezTo>
                    <a:cubicBezTo>
                      <a:pt x="308" y="237"/>
                      <a:pt x="307" y="234"/>
                      <a:pt x="307" y="231"/>
                    </a:cubicBezTo>
                    <a:cubicBezTo>
                      <a:pt x="306" y="230"/>
                      <a:pt x="306" y="230"/>
                      <a:pt x="305" y="230"/>
                    </a:cubicBezTo>
                    <a:cubicBezTo>
                      <a:pt x="305" y="229"/>
                      <a:pt x="305" y="228"/>
                      <a:pt x="305" y="227"/>
                    </a:cubicBezTo>
                    <a:cubicBezTo>
                      <a:pt x="307" y="227"/>
                      <a:pt x="308" y="227"/>
                      <a:pt x="310" y="227"/>
                    </a:cubicBezTo>
                    <a:cubicBezTo>
                      <a:pt x="310" y="227"/>
                      <a:pt x="310" y="227"/>
                      <a:pt x="310" y="228"/>
                    </a:cubicBezTo>
                    <a:close/>
                    <a:moveTo>
                      <a:pt x="293" y="229"/>
                    </a:moveTo>
                    <a:cubicBezTo>
                      <a:pt x="293" y="228"/>
                      <a:pt x="293" y="228"/>
                      <a:pt x="293" y="228"/>
                    </a:cubicBezTo>
                    <a:cubicBezTo>
                      <a:pt x="294" y="228"/>
                      <a:pt x="296" y="227"/>
                      <a:pt x="297" y="227"/>
                    </a:cubicBezTo>
                    <a:cubicBezTo>
                      <a:pt x="298" y="227"/>
                      <a:pt x="300" y="227"/>
                      <a:pt x="301" y="227"/>
                    </a:cubicBezTo>
                    <a:cubicBezTo>
                      <a:pt x="301" y="230"/>
                      <a:pt x="300" y="232"/>
                      <a:pt x="300" y="234"/>
                    </a:cubicBezTo>
                    <a:cubicBezTo>
                      <a:pt x="299" y="237"/>
                      <a:pt x="299" y="240"/>
                      <a:pt x="299" y="243"/>
                    </a:cubicBezTo>
                    <a:cubicBezTo>
                      <a:pt x="298" y="241"/>
                      <a:pt x="298" y="239"/>
                      <a:pt x="297" y="237"/>
                    </a:cubicBezTo>
                    <a:cubicBezTo>
                      <a:pt x="297" y="235"/>
                      <a:pt x="296" y="233"/>
                      <a:pt x="295" y="231"/>
                    </a:cubicBezTo>
                    <a:cubicBezTo>
                      <a:pt x="295" y="231"/>
                      <a:pt x="294" y="230"/>
                      <a:pt x="293" y="229"/>
                    </a:cubicBezTo>
                    <a:cubicBezTo>
                      <a:pt x="293" y="229"/>
                      <a:pt x="293" y="229"/>
                      <a:pt x="293" y="229"/>
                    </a:cubicBezTo>
                    <a:close/>
                    <a:moveTo>
                      <a:pt x="292" y="241"/>
                    </a:moveTo>
                    <a:cubicBezTo>
                      <a:pt x="293" y="242"/>
                      <a:pt x="293" y="243"/>
                      <a:pt x="293" y="244"/>
                    </a:cubicBezTo>
                    <a:cubicBezTo>
                      <a:pt x="293" y="245"/>
                      <a:pt x="294" y="246"/>
                      <a:pt x="294" y="247"/>
                    </a:cubicBezTo>
                    <a:cubicBezTo>
                      <a:pt x="293" y="247"/>
                      <a:pt x="293" y="247"/>
                      <a:pt x="293" y="246"/>
                    </a:cubicBezTo>
                    <a:cubicBezTo>
                      <a:pt x="293" y="246"/>
                      <a:pt x="292" y="246"/>
                      <a:pt x="292" y="246"/>
                    </a:cubicBezTo>
                    <a:cubicBezTo>
                      <a:pt x="292" y="245"/>
                      <a:pt x="292" y="243"/>
                      <a:pt x="292" y="241"/>
                    </a:cubicBezTo>
                    <a:close/>
                    <a:moveTo>
                      <a:pt x="287" y="228"/>
                    </a:moveTo>
                    <a:cubicBezTo>
                      <a:pt x="287" y="229"/>
                      <a:pt x="287" y="230"/>
                      <a:pt x="287" y="230"/>
                    </a:cubicBezTo>
                    <a:cubicBezTo>
                      <a:pt x="287" y="231"/>
                      <a:pt x="287" y="231"/>
                      <a:pt x="288" y="232"/>
                    </a:cubicBezTo>
                    <a:cubicBezTo>
                      <a:pt x="288" y="234"/>
                      <a:pt x="288" y="235"/>
                      <a:pt x="288" y="237"/>
                    </a:cubicBezTo>
                    <a:cubicBezTo>
                      <a:pt x="288" y="238"/>
                      <a:pt x="287" y="238"/>
                      <a:pt x="287" y="238"/>
                    </a:cubicBezTo>
                    <a:cubicBezTo>
                      <a:pt x="287" y="239"/>
                      <a:pt x="287" y="240"/>
                      <a:pt x="287" y="240"/>
                    </a:cubicBezTo>
                    <a:cubicBezTo>
                      <a:pt x="287" y="241"/>
                      <a:pt x="286" y="242"/>
                      <a:pt x="286" y="243"/>
                    </a:cubicBezTo>
                    <a:cubicBezTo>
                      <a:pt x="286" y="242"/>
                      <a:pt x="286" y="242"/>
                      <a:pt x="285" y="242"/>
                    </a:cubicBezTo>
                    <a:cubicBezTo>
                      <a:pt x="285" y="242"/>
                      <a:pt x="285" y="241"/>
                      <a:pt x="285" y="241"/>
                    </a:cubicBezTo>
                    <a:cubicBezTo>
                      <a:pt x="286" y="240"/>
                      <a:pt x="286" y="240"/>
                      <a:pt x="286" y="239"/>
                    </a:cubicBezTo>
                    <a:cubicBezTo>
                      <a:pt x="286" y="238"/>
                      <a:pt x="286" y="237"/>
                      <a:pt x="286" y="236"/>
                    </a:cubicBezTo>
                    <a:cubicBezTo>
                      <a:pt x="286" y="233"/>
                      <a:pt x="286" y="231"/>
                      <a:pt x="286" y="228"/>
                    </a:cubicBezTo>
                    <a:cubicBezTo>
                      <a:pt x="287" y="228"/>
                      <a:pt x="287" y="228"/>
                      <a:pt x="287" y="228"/>
                    </a:cubicBezTo>
                    <a:close/>
                    <a:moveTo>
                      <a:pt x="301" y="252"/>
                    </a:moveTo>
                    <a:cubicBezTo>
                      <a:pt x="301" y="252"/>
                      <a:pt x="301" y="252"/>
                      <a:pt x="301" y="252"/>
                    </a:cubicBezTo>
                    <a:cubicBezTo>
                      <a:pt x="302" y="251"/>
                      <a:pt x="302" y="249"/>
                      <a:pt x="302" y="248"/>
                    </a:cubicBezTo>
                    <a:cubicBezTo>
                      <a:pt x="302" y="246"/>
                      <a:pt x="302" y="245"/>
                      <a:pt x="303" y="243"/>
                    </a:cubicBezTo>
                    <a:cubicBezTo>
                      <a:pt x="303" y="242"/>
                      <a:pt x="303" y="241"/>
                      <a:pt x="303" y="240"/>
                    </a:cubicBezTo>
                    <a:cubicBezTo>
                      <a:pt x="304" y="244"/>
                      <a:pt x="305" y="247"/>
                      <a:pt x="305" y="251"/>
                    </a:cubicBezTo>
                    <a:cubicBezTo>
                      <a:pt x="306" y="252"/>
                      <a:pt x="306" y="254"/>
                      <a:pt x="306" y="256"/>
                    </a:cubicBezTo>
                    <a:cubicBezTo>
                      <a:pt x="305" y="254"/>
                      <a:pt x="303" y="253"/>
                      <a:pt x="301" y="252"/>
                    </a:cubicBezTo>
                    <a:close/>
                    <a:moveTo>
                      <a:pt x="313" y="260"/>
                    </a:moveTo>
                    <a:cubicBezTo>
                      <a:pt x="314" y="259"/>
                      <a:pt x="314" y="257"/>
                      <a:pt x="314" y="255"/>
                    </a:cubicBezTo>
                    <a:cubicBezTo>
                      <a:pt x="314" y="252"/>
                      <a:pt x="314" y="249"/>
                      <a:pt x="314" y="246"/>
                    </a:cubicBezTo>
                    <a:cubicBezTo>
                      <a:pt x="314" y="241"/>
                      <a:pt x="314" y="236"/>
                      <a:pt x="314" y="231"/>
                    </a:cubicBezTo>
                    <a:cubicBezTo>
                      <a:pt x="314" y="229"/>
                      <a:pt x="314" y="228"/>
                      <a:pt x="314" y="226"/>
                    </a:cubicBezTo>
                    <a:cubicBezTo>
                      <a:pt x="315" y="226"/>
                      <a:pt x="316" y="226"/>
                      <a:pt x="316" y="226"/>
                    </a:cubicBezTo>
                    <a:cubicBezTo>
                      <a:pt x="319" y="226"/>
                      <a:pt x="322" y="226"/>
                      <a:pt x="325" y="225"/>
                    </a:cubicBezTo>
                    <a:cubicBezTo>
                      <a:pt x="326" y="225"/>
                      <a:pt x="327" y="225"/>
                      <a:pt x="327" y="225"/>
                    </a:cubicBezTo>
                    <a:cubicBezTo>
                      <a:pt x="327" y="226"/>
                      <a:pt x="327" y="228"/>
                      <a:pt x="327" y="229"/>
                    </a:cubicBezTo>
                    <a:cubicBezTo>
                      <a:pt x="327" y="228"/>
                      <a:pt x="327" y="227"/>
                      <a:pt x="326" y="227"/>
                    </a:cubicBezTo>
                    <a:cubicBezTo>
                      <a:pt x="326" y="226"/>
                      <a:pt x="326" y="226"/>
                      <a:pt x="326" y="226"/>
                    </a:cubicBezTo>
                    <a:cubicBezTo>
                      <a:pt x="325" y="226"/>
                      <a:pt x="325" y="226"/>
                      <a:pt x="325" y="226"/>
                    </a:cubicBezTo>
                    <a:cubicBezTo>
                      <a:pt x="325" y="226"/>
                      <a:pt x="325" y="226"/>
                      <a:pt x="325" y="226"/>
                    </a:cubicBezTo>
                    <a:cubicBezTo>
                      <a:pt x="324" y="226"/>
                      <a:pt x="324" y="226"/>
                      <a:pt x="324" y="226"/>
                    </a:cubicBezTo>
                    <a:cubicBezTo>
                      <a:pt x="323" y="226"/>
                      <a:pt x="323" y="226"/>
                      <a:pt x="323" y="227"/>
                    </a:cubicBezTo>
                    <a:cubicBezTo>
                      <a:pt x="323" y="227"/>
                      <a:pt x="323" y="228"/>
                      <a:pt x="323" y="228"/>
                    </a:cubicBezTo>
                    <a:cubicBezTo>
                      <a:pt x="323" y="229"/>
                      <a:pt x="323" y="230"/>
                      <a:pt x="323" y="231"/>
                    </a:cubicBezTo>
                    <a:cubicBezTo>
                      <a:pt x="322" y="233"/>
                      <a:pt x="322" y="234"/>
                      <a:pt x="322" y="235"/>
                    </a:cubicBezTo>
                    <a:cubicBezTo>
                      <a:pt x="322" y="236"/>
                      <a:pt x="322" y="238"/>
                      <a:pt x="322" y="240"/>
                    </a:cubicBezTo>
                    <a:cubicBezTo>
                      <a:pt x="322" y="244"/>
                      <a:pt x="322" y="248"/>
                      <a:pt x="322" y="252"/>
                    </a:cubicBezTo>
                    <a:cubicBezTo>
                      <a:pt x="322" y="253"/>
                      <a:pt x="322" y="254"/>
                      <a:pt x="322" y="254"/>
                    </a:cubicBezTo>
                    <a:cubicBezTo>
                      <a:pt x="321" y="257"/>
                      <a:pt x="321" y="260"/>
                      <a:pt x="320" y="263"/>
                    </a:cubicBezTo>
                    <a:cubicBezTo>
                      <a:pt x="320" y="263"/>
                      <a:pt x="320" y="263"/>
                      <a:pt x="320" y="263"/>
                    </a:cubicBezTo>
                    <a:cubicBezTo>
                      <a:pt x="320" y="257"/>
                      <a:pt x="321" y="251"/>
                      <a:pt x="321" y="244"/>
                    </a:cubicBezTo>
                    <a:cubicBezTo>
                      <a:pt x="321" y="239"/>
                      <a:pt x="321" y="234"/>
                      <a:pt x="321" y="229"/>
                    </a:cubicBezTo>
                    <a:cubicBezTo>
                      <a:pt x="321" y="228"/>
                      <a:pt x="320" y="227"/>
                      <a:pt x="319" y="227"/>
                    </a:cubicBezTo>
                    <a:cubicBezTo>
                      <a:pt x="317" y="227"/>
                      <a:pt x="316" y="228"/>
                      <a:pt x="316" y="229"/>
                    </a:cubicBezTo>
                    <a:cubicBezTo>
                      <a:pt x="316" y="240"/>
                      <a:pt x="316" y="251"/>
                      <a:pt x="316" y="261"/>
                    </a:cubicBezTo>
                    <a:cubicBezTo>
                      <a:pt x="315" y="261"/>
                      <a:pt x="315" y="261"/>
                      <a:pt x="315" y="261"/>
                    </a:cubicBezTo>
                    <a:cubicBezTo>
                      <a:pt x="315" y="261"/>
                      <a:pt x="315" y="261"/>
                      <a:pt x="314" y="261"/>
                    </a:cubicBezTo>
                    <a:cubicBezTo>
                      <a:pt x="314" y="261"/>
                      <a:pt x="314" y="261"/>
                      <a:pt x="313" y="260"/>
                    </a:cubicBezTo>
                    <a:close/>
                    <a:moveTo>
                      <a:pt x="326" y="233"/>
                    </a:move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3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3"/>
                    </a:cubicBezTo>
                    <a:close/>
                    <a:moveTo>
                      <a:pt x="326" y="266"/>
                    </a:moveTo>
                    <a:cubicBezTo>
                      <a:pt x="326" y="262"/>
                      <a:pt x="326" y="259"/>
                      <a:pt x="326" y="255"/>
                    </a:cubicBezTo>
                    <a:cubicBezTo>
                      <a:pt x="326" y="254"/>
                      <a:pt x="326" y="252"/>
                      <a:pt x="327" y="251"/>
                    </a:cubicBezTo>
                    <a:cubicBezTo>
                      <a:pt x="327" y="252"/>
                      <a:pt x="327" y="253"/>
                      <a:pt x="327" y="254"/>
                    </a:cubicBezTo>
                    <a:cubicBezTo>
                      <a:pt x="327" y="258"/>
                      <a:pt x="327" y="262"/>
                      <a:pt x="328" y="266"/>
                    </a:cubicBezTo>
                    <a:cubicBezTo>
                      <a:pt x="328" y="266"/>
                      <a:pt x="328" y="266"/>
                      <a:pt x="328" y="267"/>
                    </a:cubicBezTo>
                    <a:cubicBezTo>
                      <a:pt x="327" y="266"/>
                      <a:pt x="326" y="266"/>
                      <a:pt x="326" y="266"/>
                    </a:cubicBezTo>
                    <a:close/>
                    <a:moveTo>
                      <a:pt x="278" y="229"/>
                    </a:moveTo>
                    <a:cubicBezTo>
                      <a:pt x="279" y="229"/>
                      <a:pt x="280" y="229"/>
                      <a:pt x="281" y="229"/>
                    </a:cubicBezTo>
                    <a:cubicBezTo>
                      <a:pt x="281" y="231"/>
                      <a:pt x="281" y="233"/>
                      <a:pt x="281" y="236"/>
                    </a:cubicBezTo>
                    <a:cubicBezTo>
                      <a:pt x="281" y="237"/>
                      <a:pt x="281" y="238"/>
                      <a:pt x="281" y="239"/>
                    </a:cubicBezTo>
                    <a:cubicBezTo>
                      <a:pt x="280" y="239"/>
                      <a:pt x="279" y="238"/>
                      <a:pt x="277" y="237"/>
                    </a:cubicBezTo>
                    <a:cubicBezTo>
                      <a:pt x="278" y="235"/>
                      <a:pt x="278" y="232"/>
                      <a:pt x="278" y="230"/>
                    </a:cubicBezTo>
                    <a:cubicBezTo>
                      <a:pt x="278" y="229"/>
                      <a:pt x="278" y="229"/>
                      <a:pt x="278" y="229"/>
                    </a:cubicBezTo>
                    <a:close/>
                    <a:moveTo>
                      <a:pt x="267" y="229"/>
                    </a:moveTo>
                    <a:cubicBezTo>
                      <a:pt x="270" y="229"/>
                      <a:pt x="273" y="229"/>
                      <a:pt x="276" y="229"/>
                    </a:cubicBezTo>
                    <a:cubicBezTo>
                      <a:pt x="275" y="229"/>
                      <a:pt x="275" y="229"/>
                      <a:pt x="275" y="230"/>
                    </a:cubicBezTo>
                    <a:cubicBezTo>
                      <a:pt x="275" y="232"/>
                      <a:pt x="275" y="234"/>
                      <a:pt x="275" y="236"/>
                    </a:cubicBezTo>
                    <a:cubicBezTo>
                      <a:pt x="273" y="235"/>
                      <a:pt x="272" y="234"/>
                      <a:pt x="271" y="233"/>
                    </a:cubicBezTo>
                    <a:cubicBezTo>
                      <a:pt x="268" y="232"/>
                      <a:pt x="266" y="231"/>
                      <a:pt x="263" y="230"/>
                    </a:cubicBezTo>
                    <a:cubicBezTo>
                      <a:pt x="265" y="230"/>
                      <a:pt x="266" y="229"/>
                      <a:pt x="267" y="229"/>
                    </a:cubicBezTo>
                    <a:close/>
                    <a:moveTo>
                      <a:pt x="300" y="261"/>
                    </a:moveTo>
                    <a:cubicBezTo>
                      <a:pt x="300" y="262"/>
                      <a:pt x="301" y="262"/>
                      <a:pt x="302" y="262"/>
                    </a:cubicBezTo>
                    <a:cubicBezTo>
                      <a:pt x="302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2" y="263"/>
                      <a:pt x="301" y="262"/>
                      <a:pt x="300" y="261"/>
                    </a:cubicBezTo>
                    <a:cubicBezTo>
                      <a:pt x="300" y="261"/>
                      <a:pt x="300" y="261"/>
                      <a:pt x="300" y="261"/>
                    </a:cubicBezTo>
                    <a:close/>
                    <a:moveTo>
                      <a:pt x="350" y="228"/>
                    </a:moveTo>
                    <a:cubicBezTo>
                      <a:pt x="350" y="242"/>
                      <a:pt x="350" y="256"/>
                      <a:pt x="349" y="269"/>
                    </a:cubicBezTo>
                    <a:cubicBezTo>
                      <a:pt x="349" y="269"/>
                      <a:pt x="349" y="269"/>
                      <a:pt x="348" y="269"/>
                    </a:cubicBezTo>
                    <a:cubicBezTo>
                      <a:pt x="348" y="266"/>
                      <a:pt x="348" y="262"/>
                      <a:pt x="348" y="259"/>
                    </a:cubicBezTo>
                    <a:cubicBezTo>
                      <a:pt x="347" y="254"/>
                      <a:pt x="347" y="250"/>
                      <a:pt x="347" y="245"/>
                    </a:cubicBezTo>
                    <a:cubicBezTo>
                      <a:pt x="348" y="239"/>
                      <a:pt x="349" y="233"/>
                      <a:pt x="350" y="226"/>
                    </a:cubicBezTo>
                    <a:cubicBezTo>
                      <a:pt x="350" y="226"/>
                      <a:pt x="350" y="226"/>
                      <a:pt x="350" y="225"/>
                    </a:cubicBezTo>
                    <a:cubicBezTo>
                      <a:pt x="350" y="226"/>
                      <a:pt x="350" y="227"/>
                      <a:pt x="350" y="227"/>
                    </a:cubicBezTo>
                    <a:cubicBezTo>
                      <a:pt x="350" y="227"/>
                      <a:pt x="350" y="228"/>
                      <a:pt x="350" y="228"/>
                    </a:cubicBezTo>
                    <a:close/>
                    <a:moveTo>
                      <a:pt x="350" y="225"/>
                    </a:moveTo>
                    <a:cubicBezTo>
                      <a:pt x="350" y="224"/>
                      <a:pt x="349" y="224"/>
                      <a:pt x="348" y="224"/>
                    </a:cubicBezTo>
                    <a:cubicBezTo>
                      <a:pt x="348" y="224"/>
                      <a:pt x="348" y="224"/>
                      <a:pt x="348" y="224"/>
                    </a:cubicBezTo>
                    <a:cubicBezTo>
                      <a:pt x="347" y="224"/>
                      <a:pt x="347" y="224"/>
                      <a:pt x="347" y="224"/>
                    </a:cubicBezTo>
                    <a:cubicBezTo>
                      <a:pt x="346" y="224"/>
                      <a:pt x="346" y="225"/>
                      <a:pt x="346" y="225"/>
                    </a:cubicBezTo>
                    <a:cubicBezTo>
                      <a:pt x="345" y="227"/>
                      <a:pt x="345" y="229"/>
                      <a:pt x="345" y="231"/>
                    </a:cubicBezTo>
                    <a:cubicBezTo>
                      <a:pt x="344" y="231"/>
                      <a:pt x="344" y="231"/>
                      <a:pt x="344" y="231"/>
                    </a:cubicBezTo>
                    <a:cubicBezTo>
                      <a:pt x="343" y="231"/>
                      <a:pt x="341" y="232"/>
                      <a:pt x="341" y="234"/>
                    </a:cubicBezTo>
                    <a:cubicBezTo>
                      <a:pt x="342" y="238"/>
                      <a:pt x="342" y="242"/>
                      <a:pt x="342" y="247"/>
                    </a:cubicBezTo>
                    <a:cubicBezTo>
                      <a:pt x="342" y="251"/>
                      <a:pt x="341" y="255"/>
                      <a:pt x="340" y="259"/>
                    </a:cubicBezTo>
                    <a:cubicBezTo>
                      <a:pt x="340" y="259"/>
                      <a:pt x="340" y="259"/>
                      <a:pt x="340" y="260"/>
                    </a:cubicBezTo>
                    <a:cubicBezTo>
                      <a:pt x="340" y="259"/>
                      <a:pt x="340" y="258"/>
                      <a:pt x="340" y="258"/>
                    </a:cubicBezTo>
                    <a:cubicBezTo>
                      <a:pt x="340" y="253"/>
                      <a:pt x="340" y="249"/>
                      <a:pt x="340" y="245"/>
                    </a:cubicBezTo>
                    <a:cubicBezTo>
                      <a:pt x="340" y="243"/>
                      <a:pt x="340" y="241"/>
                      <a:pt x="340" y="239"/>
                    </a:cubicBezTo>
                    <a:cubicBezTo>
                      <a:pt x="340" y="238"/>
                      <a:pt x="340" y="236"/>
                      <a:pt x="340" y="235"/>
                    </a:cubicBezTo>
                    <a:cubicBezTo>
                      <a:pt x="340" y="235"/>
                      <a:pt x="341" y="234"/>
                      <a:pt x="341" y="234"/>
                    </a:cubicBezTo>
                    <a:cubicBezTo>
                      <a:pt x="341" y="232"/>
                      <a:pt x="341" y="231"/>
                      <a:pt x="340" y="229"/>
                    </a:cubicBezTo>
                    <a:cubicBezTo>
                      <a:pt x="340" y="229"/>
                      <a:pt x="340" y="228"/>
                      <a:pt x="340" y="228"/>
                    </a:cubicBezTo>
                    <a:cubicBezTo>
                      <a:pt x="339" y="227"/>
                      <a:pt x="339" y="227"/>
                      <a:pt x="339" y="227"/>
                    </a:cubicBezTo>
                    <a:cubicBezTo>
                      <a:pt x="338" y="227"/>
                      <a:pt x="338" y="227"/>
                      <a:pt x="338" y="228"/>
                    </a:cubicBezTo>
                    <a:cubicBezTo>
                      <a:pt x="337" y="228"/>
                      <a:pt x="337" y="228"/>
                      <a:pt x="337" y="228"/>
                    </a:cubicBezTo>
                    <a:cubicBezTo>
                      <a:pt x="337" y="229"/>
                      <a:pt x="337" y="229"/>
                      <a:pt x="337" y="229"/>
                    </a:cubicBezTo>
                    <a:cubicBezTo>
                      <a:pt x="336" y="229"/>
                      <a:pt x="336" y="229"/>
                      <a:pt x="336" y="229"/>
                    </a:cubicBezTo>
                    <a:cubicBezTo>
                      <a:pt x="336" y="229"/>
                      <a:pt x="336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8"/>
                      <a:pt x="335" y="227"/>
                      <a:pt x="335" y="227"/>
                    </a:cubicBezTo>
                    <a:cubicBezTo>
                      <a:pt x="335" y="226"/>
                      <a:pt x="334" y="225"/>
                      <a:pt x="333" y="224"/>
                    </a:cubicBezTo>
                    <a:cubicBezTo>
                      <a:pt x="334" y="224"/>
                      <a:pt x="334" y="224"/>
                      <a:pt x="334" y="224"/>
                    </a:cubicBezTo>
                    <a:cubicBezTo>
                      <a:pt x="337" y="224"/>
                      <a:pt x="339" y="223"/>
                      <a:pt x="342" y="223"/>
                    </a:cubicBezTo>
                    <a:cubicBezTo>
                      <a:pt x="342" y="222"/>
                      <a:pt x="343" y="222"/>
                      <a:pt x="343" y="222"/>
                    </a:cubicBezTo>
                    <a:cubicBezTo>
                      <a:pt x="345" y="222"/>
                      <a:pt x="348" y="222"/>
                      <a:pt x="350" y="222"/>
                    </a:cubicBezTo>
                    <a:cubicBezTo>
                      <a:pt x="350" y="223"/>
                      <a:pt x="350" y="224"/>
                      <a:pt x="350" y="225"/>
                    </a:cubicBezTo>
                    <a:cubicBezTo>
                      <a:pt x="350" y="225"/>
                      <a:pt x="350" y="225"/>
                      <a:pt x="350" y="225"/>
                    </a:cubicBezTo>
                    <a:close/>
                    <a:moveTo>
                      <a:pt x="247" y="230"/>
                    </a:moveTo>
                    <a:cubicBezTo>
                      <a:pt x="248" y="231"/>
                      <a:pt x="250" y="232"/>
                      <a:pt x="252" y="233"/>
                    </a:cubicBezTo>
                    <a:cubicBezTo>
                      <a:pt x="253" y="233"/>
                      <a:pt x="255" y="234"/>
                      <a:pt x="256" y="235"/>
                    </a:cubicBezTo>
                    <a:cubicBezTo>
                      <a:pt x="260" y="237"/>
                      <a:pt x="263" y="238"/>
                      <a:pt x="267" y="240"/>
                    </a:cubicBezTo>
                    <a:cubicBezTo>
                      <a:pt x="267" y="241"/>
                      <a:pt x="268" y="241"/>
                      <a:pt x="269" y="242"/>
                    </a:cubicBezTo>
                    <a:cubicBezTo>
                      <a:pt x="269" y="242"/>
                      <a:pt x="268" y="242"/>
                      <a:pt x="268" y="241"/>
                    </a:cubicBezTo>
                    <a:cubicBezTo>
                      <a:pt x="268" y="241"/>
                      <a:pt x="268" y="241"/>
                      <a:pt x="268" y="241"/>
                    </a:cubicBezTo>
                    <a:cubicBezTo>
                      <a:pt x="268" y="241"/>
                      <a:pt x="268" y="241"/>
                      <a:pt x="268" y="241"/>
                    </a:cubicBezTo>
                    <a:cubicBezTo>
                      <a:pt x="267" y="241"/>
                      <a:pt x="267" y="241"/>
                      <a:pt x="266" y="240"/>
                    </a:cubicBezTo>
                    <a:cubicBezTo>
                      <a:pt x="265" y="240"/>
                      <a:pt x="263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1" y="239"/>
                      <a:pt x="261" y="238"/>
                      <a:pt x="261" y="238"/>
                    </a:cubicBezTo>
                    <a:cubicBezTo>
                      <a:pt x="261" y="238"/>
                      <a:pt x="261" y="238"/>
                      <a:pt x="261" y="238"/>
                    </a:cubicBezTo>
                    <a:cubicBezTo>
                      <a:pt x="256" y="236"/>
                      <a:pt x="252" y="234"/>
                      <a:pt x="247" y="232"/>
                    </a:cubicBezTo>
                    <a:cubicBezTo>
                      <a:pt x="247" y="232"/>
                      <a:pt x="246" y="232"/>
                      <a:pt x="246" y="232"/>
                    </a:cubicBezTo>
                    <a:cubicBezTo>
                      <a:pt x="246" y="232"/>
                      <a:pt x="246" y="232"/>
                      <a:pt x="246" y="232"/>
                    </a:cubicBezTo>
                    <a:cubicBezTo>
                      <a:pt x="247" y="232"/>
                      <a:pt x="247" y="231"/>
                      <a:pt x="246" y="230"/>
                    </a:cubicBezTo>
                    <a:cubicBezTo>
                      <a:pt x="246" y="230"/>
                      <a:pt x="246" y="230"/>
                      <a:pt x="247" y="230"/>
                    </a:cubicBezTo>
                    <a:close/>
                    <a:moveTo>
                      <a:pt x="997" y="123"/>
                    </a:moveTo>
                    <a:cubicBezTo>
                      <a:pt x="1000" y="120"/>
                      <a:pt x="1004" y="117"/>
                      <a:pt x="1007" y="114"/>
                    </a:cubicBezTo>
                    <a:cubicBezTo>
                      <a:pt x="1007" y="115"/>
                      <a:pt x="1007" y="115"/>
                      <a:pt x="1007" y="115"/>
                    </a:cubicBezTo>
                    <a:cubicBezTo>
                      <a:pt x="1005" y="117"/>
                      <a:pt x="1003" y="118"/>
                      <a:pt x="1001" y="120"/>
                    </a:cubicBezTo>
                    <a:cubicBezTo>
                      <a:pt x="1000" y="121"/>
                      <a:pt x="998" y="122"/>
                      <a:pt x="997" y="123"/>
                    </a:cubicBezTo>
                    <a:close/>
                    <a:moveTo>
                      <a:pt x="658" y="19"/>
                    </a:moveTo>
                    <a:cubicBezTo>
                      <a:pt x="673" y="18"/>
                      <a:pt x="687" y="17"/>
                      <a:pt x="702" y="17"/>
                    </a:cubicBezTo>
                    <a:cubicBezTo>
                      <a:pt x="717" y="16"/>
                      <a:pt x="733" y="15"/>
                      <a:pt x="748" y="14"/>
                    </a:cubicBezTo>
                    <a:cubicBezTo>
                      <a:pt x="755" y="14"/>
                      <a:pt x="762" y="13"/>
                      <a:pt x="769" y="13"/>
                    </a:cubicBezTo>
                    <a:cubicBezTo>
                      <a:pt x="777" y="13"/>
                      <a:pt x="785" y="13"/>
                      <a:pt x="793" y="12"/>
                    </a:cubicBezTo>
                    <a:cubicBezTo>
                      <a:pt x="807" y="12"/>
                      <a:pt x="821" y="11"/>
                      <a:pt x="835" y="10"/>
                    </a:cubicBezTo>
                    <a:cubicBezTo>
                      <a:pt x="843" y="9"/>
                      <a:pt x="850" y="9"/>
                      <a:pt x="858" y="8"/>
                    </a:cubicBezTo>
                    <a:cubicBezTo>
                      <a:pt x="865" y="8"/>
                      <a:pt x="872" y="7"/>
                      <a:pt x="879" y="7"/>
                    </a:cubicBezTo>
                    <a:cubicBezTo>
                      <a:pt x="883" y="7"/>
                      <a:pt x="887" y="7"/>
                      <a:pt x="891" y="7"/>
                    </a:cubicBezTo>
                    <a:cubicBezTo>
                      <a:pt x="889" y="7"/>
                      <a:pt x="887" y="8"/>
                      <a:pt x="886" y="8"/>
                    </a:cubicBezTo>
                    <a:cubicBezTo>
                      <a:pt x="879" y="9"/>
                      <a:pt x="873" y="10"/>
                      <a:pt x="866" y="11"/>
                    </a:cubicBezTo>
                    <a:cubicBezTo>
                      <a:pt x="864" y="11"/>
                      <a:pt x="862" y="11"/>
                      <a:pt x="861" y="12"/>
                    </a:cubicBezTo>
                    <a:cubicBezTo>
                      <a:pt x="859" y="12"/>
                      <a:pt x="857" y="12"/>
                      <a:pt x="855" y="12"/>
                    </a:cubicBezTo>
                    <a:cubicBezTo>
                      <a:pt x="851" y="12"/>
                      <a:pt x="847" y="12"/>
                      <a:pt x="844" y="12"/>
                    </a:cubicBezTo>
                    <a:cubicBezTo>
                      <a:pt x="840" y="12"/>
                      <a:pt x="837" y="12"/>
                      <a:pt x="833" y="13"/>
                    </a:cubicBezTo>
                    <a:cubicBezTo>
                      <a:pt x="829" y="13"/>
                      <a:pt x="825" y="13"/>
                      <a:pt x="822" y="14"/>
                    </a:cubicBezTo>
                    <a:cubicBezTo>
                      <a:pt x="818" y="14"/>
                      <a:pt x="814" y="14"/>
                      <a:pt x="810" y="15"/>
                    </a:cubicBezTo>
                    <a:cubicBezTo>
                      <a:pt x="801" y="15"/>
                      <a:pt x="792" y="16"/>
                      <a:pt x="783" y="16"/>
                    </a:cubicBezTo>
                    <a:cubicBezTo>
                      <a:pt x="779" y="16"/>
                      <a:pt x="776" y="16"/>
                      <a:pt x="772" y="17"/>
                    </a:cubicBezTo>
                    <a:cubicBezTo>
                      <a:pt x="769" y="17"/>
                      <a:pt x="766" y="17"/>
                      <a:pt x="763" y="17"/>
                    </a:cubicBezTo>
                    <a:cubicBezTo>
                      <a:pt x="756" y="17"/>
                      <a:pt x="749" y="17"/>
                      <a:pt x="742" y="18"/>
                    </a:cubicBezTo>
                    <a:cubicBezTo>
                      <a:pt x="734" y="18"/>
                      <a:pt x="727" y="18"/>
                      <a:pt x="719" y="18"/>
                    </a:cubicBezTo>
                    <a:cubicBezTo>
                      <a:pt x="710" y="18"/>
                      <a:pt x="701" y="19"/>
                      <a:pt x="692" y="19"/>
                    </a:cubicBezTo>
                    <a:cubicBezTo>
                      <a:pt x="680" y="19"/>
                      <a:pt x="667" y="20"/>
                      <a:pt x="654" y="20"/>
                    </a:cubicBezTo>
                    <a:cubicBezTo>
                      <a:pt x="652" y="20"/>
                      <a:pt x="649" y="20"/>
                      <a:pt x="647" y="20"/>
                    </a:cubicBezTo>
                    <a:cubicBezTo>
                      <a:pt x="650" y="20"/>
                      <a:pt x="654" y="20"/>
                      <a:pt x="658" y="19"/>
                    </a:cubicBezTo>
                    <a:close/>
                    <a:moveTo>
                      <a:pt x="231" y="43"/>
                    </a:moveTo>
                    <a:cubicBezTo>
                      <a:pt x="231" y="43"/>
                      <a:pt x="231" y="43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3" y="41"/>
                      <a:pt x="235" y="41"/>
                      <a:pt x="236" y="41"/>
                    </a:cubicBezTo>
                    <a:cubicBezTo>
                      <a:pt x="237" y="41"/>
                      <a:pt x="237" y="41"/>
                      <a:pt x="238" y="41"/>
                    </a:cubicBezTo>
                    <a:cubicBezTo>
                      <a:pt x="238" y="41"/>
                      <a:pt x="238" y="41"/>
                      <a:pt x="238" y="41"/>
                    </a:cubicBezTo>
                    <a:cubicBezTo>
                      <a:pt x="238" y="42"/>
                      <a:pt x="238" y="43"/>
                      <a:pt x="238" y="43"/>
                    </a:cubicBezTo>
                    <a:cubicBezTo>
                      <a:pt x="238" y="43"/>
                      <a:pt x="237" y="44"/>
                      <a:pt x="237" y="44"/>
                    </a:cubicBezTo>
                    <a:cubicBezTo>
                      <a:pt x="237" y="44"/>
                      <a:pt x="236" y="44"/>
                      <a:pt x="236" y="45"/>
                    </a:cubicBezTo>
                    <a:cubicBezTo>
                      <a:pt x="235" y="45"/>
                      <a:pt x="235" y="46"/>
                      <a:pt x="235" y="47"/>
                    </a:cubicBezTo>
                    <a:cubicBezTo>
                      <a:pt x="235" y="52"/>
                      <a:pt x="236" y="56"/>
                      <a:pt x="236" y="61"/>
                    </a:cubicBezTo>
                    <a:cubicBezTo>
                      <a:pt x="236" y="63"/>
                      <a:pt x="237" y="65"/>
                      <a:pt x="237" y="67"/>
                    </a:cubicBezTo>
                    <a:cubicBezTo>
                      <a:pt x="237" y="68"/>
                      <a:pt x="237" y="69"/>
                      <a:pt x="237" y="69"/>
                    </a:cubicBezTo>
                    <a:cubicBezTo>
                      <a:pt x="237" y="70"/>
                      <a:pt x="237" y="71"/>
                      <a:pt x="237" y="71"/>
                    </a:cubicBezTo>
                    <a:cubicBezTo>
                      <a:pt x="236" y="74"/>
                      <a:pt x="236" y="78"/>
                      <a:pt x="236" y="81"/>
                    </a:cubicBezTo>
                    <a:cubicBezTo>
                      <a:pt x="236" y="81"/>
                      <a:pt x="236" y="80"/>
                      <a:pt x="236" y="80"/>
                    </a:cubicBezTo>
                    <a:cubicBezTo>
                      <a:pt x="236" y="81"/>
                      <a:pt x="236" y="81"/>
                      <a:pt x="236" y="82"/>
                    </a:cubicBez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2"/>
                    </a:cubicBezTo>
                    <a:cubicBezTo>
                      <a:pt x="235" y="86"/>
                      <a:pt x="234" y="90"/>
                      <a:pt x="234" y="94"/>
                    </a:cubicBezTo>
                    <a:cubicBezTo>
                      <a:pt x="234" y="89"/>
                      <a:pt x="233" y="84"/>
                      <a:pt x="233" y="79"/>
                    </a:cubicBezTo>
                    <a:cubicBezTo>
                      <a:pt x="233" y="73"/>
                      <a:pt x="233" y="68"/>
                      <a:pt x="232" y="62"/>
                    </a:cubicBezTo>
                    <a:cubicBezTo>
                      <a:pt x="232" y="60"/>
                      <a:pt x="232" y="58"/>
                      <a:pt x="232" y="56"/>
                    </a:cubicBezTo>
                    <a:cubicBezTo>
                      <a:pt x="232" y="54"/>
                      <a:pt x="232" y="52"/>
                      <a:pt x="231" y="51"/>
                    </a:cubicBezTo>
                    <a:cubicBezTo>
                      <a:pt x="231" y="48"/>
                      <a:pt x="231" y="46"/>
                      <a:pt x="231" y="43"/>
                    </a:cubicBezTo>
                    <a:close/>
                    <a:moveTo>
                      <a:pt x="51" y="271"/>
                    </a:moveTo>
                    <a:cubicBezTo>
                      <a:pt x="56" y="267"/>
                      <a:pt x="61" y="263"/>
                      <a:pt x="65" y="259"/>
                    </a:cubicBezTo>
                    <a:cubicBezTo>
                      <a:pt x="66" y="259"/>
                      <a:pt x="67" y="258"/>
                      <a:pt x="68" y="257"/>
                    </a:cubicBezTo>
                    <a:cubicBezTo>
                      <a:pt x="66" y="259"/>
                      <a:pt x="64" y="261"/>
                      <a:pt x="61" y="263"/>
                    </a:cubicBezTo>
                    <a:cubicBezTo>
                      <a:pt x="59" y="265"/>
                      <a:pt x="57" y="267"/>
                      <a:pt x="55" y="269"/>
                    </a:cubicBezTo>
                    <a:cubicBezTo>
                      <a:pt x="54" y="269"/>
                      <a:pt x="53" y="270"/>
                      <a:pt x="52" y="271"/>
                    </a:cubicBezTo>
                    <a:cubicBezTo>
                      <a:pt x="51" y="272"/>
                      <a:pt x="49" y="273"/>
                      <a:pt x="49" y="274"/>
                    </a:cubicBezTo>
                    <a:cubicBezTo>
                      <a:pt x="48" y="274"/>
                      <a:pt x="47" y="274"/>
                      <a:pt x="47" y="274"/>
                    </a:cubicBezTo>
                    <a:cubicBezTo>
                      <a:pt x="48" y="273"/>
                      <a:pt x="49" y="272"/>
                      <a:pt x="51" y="2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1672" y="165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1672" y="165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1010" y="16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3281356" y="239505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itchFamily="65" charset="-122"/>
                  <a:ea typeface="迷你简准圆" pitchFamily="65" charset="-122"/>
                </a:rPr>
                <a:t>Title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144588" y="4174671"/>
            <a:ext cx="4565650" cy="1322388"/>
            <a:chOff x="1144588" y="4174671"/>
            <a:chExt cx="4565650" cy="1322388"/>
          </a:xfrm>
        </p:grpSpPr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1144588" y="4174671"/>
              <a:ext cx="4565650" cy="1322388"/>
              <a:chOff x="721" y="1064"/>
              <a:chExt cx="2876" cy="833"/>
            </a:xfrm>
            <a:solidFill>
              <a:srgbClr val="132F95"/>
            </a:solidFill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156" y="1675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6"/>
              <p:cNvSpPr>
                <a:spLocks noEditPoints="1"/>
              </p:cNvSpPr>
              <p:nvPr/>
            </p:nvSpPr>
            <p:spPr bwMode="auto">
              <a:xfrm>
                <a:off x="721" y="1064"/>
                <a:ext cx="2876" cy="833"/>
              </a:xfrm>
              <a:custGeom>
                <a:avLst/>
                <a:gdLst>
                  <a:gd name="T0" fmla="*/ 906 w 1034"/>
                  <a:gd name="T1" fmla="*/ 226 h 297"/>
                  <a:gd name="T2" fmla="*/ 987 w 1034"/>
                  <a:gd name="T3" fmla="*/ 143 h 297"/>
                  <a:gd name="T4" fmla="*/ 1019 w 1034"/>
                  <a:gd name="T5" fmla="*/ 92 h 297"/>
                  <a:gd name="T6" fmla="*/ 919 w 1034"/>
                  <a:gd name="T7" fmla="*/ 17 h 297"/>
                  <a:gd name="T8" fmla="*/ 913 w 1034"/>
                  <a:gd name="T9" fmla="*/ 2 h 297"/>
                  <a:gd name="T10" fmla="*/ 741 w 1034"/>
                  <a:gd name="T11" fmla="*/ 8 h 297"/>
                  <a:gd name="T12" fmla="*/ 496 w 1034"/>
                  <a:gd name="T13" fmla="*/ 19 h 297"/>
                  <a:gd name="T14" fmla="*/ 281 w 1034"/>
                  <a:gd name="T15" fmla="*/ 32 h 297"/>
                  <a:gd name="T16" fmla="*/ 243 w 1034"/>
                  <a:gd name="T17" fmla="*/ 34 h 297"/>
                  <a:gd name="T18" fmla="*/ 227 w 1034"/>
                  <a:gd name="T19" fmla="*/ 52 h 297"/>
                  <a:gd name="T20" fmla="*/ 158 w 1034"/>
                  <a:gd name="T21" fmla="*/ 147 h 297"/>
                  <a:gd name="T22" fmla="*/ 22 w 1034"/>
                  <a:gd name="T23" fmla="*/ 154 h 297"/>
                  <a:gd name="T24" fmla="*/ 76 w 1034"/>
                  <a:gd name="T25" fmla="*/ 207 h 297"/>
                  <a:gd name="T26" fmla="*/ 31 w 1034"/>
                  <a:gd name="T27" fmla="*/ 272 h 297"/>
                  <a:gd name="T28" fmla="*/ 153 w 1034"/>
                  <a:gd name="T29" fmla="*/ 287 h 297"/>
                  <a:gd name="T30" fmla="*/ 297 w 1034"/>
                  <a:gd name="T31" fmla="*/ 290 h 297"/>
                  <a:gd name="T32" fmla="*/ 363 w 1034"/>
                  <a:gd name="T33" fmla="*/ 283 h 297"/>
                  <a:gd name="T34" fmla="*/ 371 w 1034"/>
                  <a:gd name="T35" fmla="*/ 220 h 297"/>
                  <a:gd name="T36" fmla="*/ 696 w 1034"/>
                  <a:gd name="T37" fmla="*/ 224 h 297"/>
                  <a:gd name="T38" fmla="*/ 60 w 1034"/>
                  <a:gd name="T39" fmla="*/ 272 h 297"/>
                  <a:gd name="T40" fmla="*/ 112 w 1034"/>
                  <a:gd name="T41" fmla="*/ 206 h 297"/>
                  <a:gd name="T42" fmla="*/ 55 w 1034"/>
                  <a:gd name="T43" fmla="*/ 164 h 297"/>
                  <a:gd name="T44" fmla="*/ 233 w 1034"/>
                  <a:gd name="T45" fmla="*/ 160 h 297"/>
                  <a:gd name="T46" fmla="*/ 241 w 1034"/>
                  <a:gd name="T47" fmla="*/ 232 h 297"/>
                  <a:gd name="T48" fmla="*/ 237 w 1034"/>
                  <a:gd name="T49" fmla="*/ 235 h 297"/>
                  <a:gd name="T50" fmla="*/ 297 w 1034"/>
                  <a:gd name="T51" fmla="*/ 270 h 297"/>
                  <a:gd name="T52" fmla="*/ 59 w 1034"/>
                  <a:gd name="T53" fmla="*/ 273 h 297"/>
                  <a:gd name="T54" fmla="*/ 238 w 1034"/>
                  <a:gd name="T55" fmla="*/ 150 h 297"/>
                  <a:gd name="T56" fmla="*/ 819 w 1034"/>
                  <a:gd name="T57" fmla="*/ 30 h 297"/>
                  <a:gd name="T58" fmla="*/ 933 w 1034"/>
                  <a:gd name="T59" fmla="*/ 50 h 297"/>
                  <a:gd name="T60" fmla="*/ 901 w 1034"/>
                  <a:gd name="T61" fmla="*/ 187 h 297"/>
                  <a:gd name="T62" fmla="*/ 783 w 1034"/>
                  <a:gd name="T63" fmla="*/ 195 h 297"/>
                  <a:gd name="T64" fmla="*/ 488 w 1034"/>
                  <a:gd name="T65" fmla="*/ 201 h 297"/>
                  <a:gd name="T66" fmla="*/ 364 w 1034"/>
                  <a:gd name="T67" fmla="*/ 210 h 297"/>
                  <a:gd name="T68" fmla="*/ 258 w 1034"/>
                  <a:gd name="T69" fmla="*/ 211 h 297"/>
                  <a:gd name="T70" fmla="*/ 251 w 1034"/>
                  <a:gd name="T71" fmla="*/ 138 h 297"/>
                  <a:gd name="T72" fmla="*/ 377 w 1034"/>
                  <a:gd name="T73" fmla="*/ 39 h 297"/>
                  <a:gd name="T74" fmla="*/ 527 w 1034"/>
                  <a:gd name="T75" fmla="*/ 31 h 297"/>
                  <a:gd name="T76" fmla="*/ 913 w 1034"/>
                  <a:gd name="T77" fmla="*/ 204 h 297"/>
                  <a:gd name="T78" fmla="*/ 334 w 1034"/>
                  <a:gd name="T79" fmla="*/ 269 h 297"/>
                  <a:gd name="T80" fmla="*/ 343 w 1034"/>
                  <a:gd name="T81" fmla="*/ 266 h 297"/>
                  <a:gd name="T82" fmla="*/ 301 w 1034"/>
                  <a:gd name="T83" fmla="*/ 227 h 297"/>
                  <a:gd name="T84" fmla="*/ 292 w 1034"/>
                  <a:gd name="T85" fmla="*/ 241 h 297"/>
                  <a:gd name="T86" fmla="*/ 286 w 1034"/>
                  <a:gd name="T87" fmla="*/ 228 h 297"/>
                  <a:gd name="T88" fmla="*/ 314 w 1034"/>
                  <a:gd name="T89" fmla="*/ 246 h 297"/>
                  <a:gd name="T90" fmla="*/ 323 w 1034"/>
                  <a:gd name="T91" fmla="*/ 227 h 297"/>
                  <a:gd name="T92" fmla="*/ 316 w 1034"/>
                  <a:gd name="T93" fmla="*/ 229 h 297"/>
                  <a:gd name="T94" fmla="*/ 326 w 1034"/>
                  <a:gd name="T95" fmla="*/ 255 h 297"/>
                  <a:gd name="T96" fmla="*/ 278 w 1034"/>
                  <a:gd name="T97" fmla="*/ 229 h 297"/>
                  <a:gd name="T98" fmla="*/ 300 w 1034"/>
                  <a:gd name="T99" fmla="*/ 261 h 297"/>
                  <a:gd name="T100" fmla="*/ 348 w 1034"/>
                  <a:gd name="T101" fmla="*/ 224 h 297"/>
                  <a:gd name="T102" fmla="*/ 340 w 1034"/>
                  <a:gd name="T103" fmla="*/ 239 h 297"/>
                  <a:gd name="T104" fmla="*/ 335 w 1034"/>
                  <a:gd name="T105" fmla="*/ 227 h 297"/>
                  <a:gd name="T106" fmla="*/ 269 w 1034"/>
                  <a:gd name="T107" fmla="*/ 242 h 297"/>
                  <a:gd name="T108" fmla="*/ 261 w 1034"/>
                  <a:gd name="T109" fmla="*/ 238 h 297"/>
                  <a:gd name="T110" fmla="*/ 702 w 1034"/>
                  <a:gd name="T111" fmla="*/ 17 h 297"/>
                  <a:gd name="T112" fmla="*/ 844 w 1034"/>
                  <a:gd name="T113" fmla="*/ 12 h 297"/>
                  <a:gd name="T114" fmla="*/ 658 w 1034"/>
                  <a:gd name="T115" fmla="*/ 19 h 297"/>
                  <a:gd name="T116" fmla="*/ 236 w 1034"/>
                  <a:gd name="T117" fmla="*/ 61 h 297"/>
                  <a:gd name="T118" fmla="*/ 232 w 1034"/>
                  <a:gd name="T119" fmla="*/ 5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4" h="297">
                    <a:moveTo>
                      <a:pt x="894" y="226"/>
                    </a:moveTo>
                    <a:cubicBezTo>
                      <a:pt x="894" y="226"/>
                      <a:pt x="894" y="226"/>
                      <a:pt x="894" y="226"/>
                    </a:cubicBezTo>
                    <a:cubicBezTo>
                      <a:pt x="893" y="227"/>
                      <a:pt x="893" y="228"/>
                      <a:pt x="893" y="228"/>
                    </a:cubicBezTo>
                    <a:cubicBezTo>
                      <a:pt x="893" y="229"/>
                      <a:pt x="894" y="230"/>
                      <a:pt x="894" y="231"/>
                    </a:cubicBezTo>
                    <a:cubicBezTo>
                      <a:pt x="895" y="232"/>
                      <a:pt x="896" y="232"/>
                      <a:pt x="897" y="232"/>
                    </a:cubicBezTo>
                    <a:cubicBezTo>
                      <a:pt x="897" y="232"/>
                      <a:pt x="897" y="232"/>
                      <a:pt x="898" y="232"/>
                    </a:cubicBezTo>
                    <a:cubicBezTo>
                      <a:pt x="898" y="232"/>
                      <a:pt x="899" y="231"/>
                      <a:pt x="899" y="231"/>
                    </a:cubicBezTo>
                    <a:cubicBezTo>
                      <a:pt x="900" y="230"/>
                      <a:pt x="901" y="230"/>
                      <a:pt x="901" y="229"/>
                    </a:cubicBezTo>
                    <a:cubicBezTo>
                      <a:pt x="902" y="228"/>
                      <a:pt x="902" y="228"/>
                      <a:pt x="903" y="227"/>
                    </a:cubicBezTo>
                    <a:cubicBezTo>
                      <a:pt x="903" y="227"/>
                      <a:pt x="903" y="227"/>
                      <a:pt x="904" y="227"/>
                    </a:cubicBezTo>
                    <a:cubicBezTo>
                      <a:pt x="904" y="227"/>
                      <a:pt x="904" y="226"/>
                      <a:pt x="904" y="226"/>
                    </a:cubicBezTo>
                    <a:cubicBezTo>
                      <a:pt x="905" y="226"/>
                      <a:pt x="905" y="226"/>
                      <a:pt x="906" y="226"/>
                    </a:cubicBezTo>
                    <a:cubicBezTo>
                      <a:pt x="906" y="226"/>
                      <a:pt x="907" y="227"/>
                      <a:pt x="907" y="227"/>
                    </a:cubicBezTo>
                    <a:cubicBezTo>
                      <a:pt x="910" y="228"/>
                      <a:pt x="913" y="227"/>
                      <a:pt x="915" y="225"/>
                    </a:cubicBezTo>
                    <a:cubicBezTo>
                      <a:pt x="916" y="224"/>
                      <a:pt x="917" y="222"/>
                      <a:pt x="919" y="221"/>
                    </a:cubicBezTo>
                    <a:cubicBezTo>
                      <a:pt x="920" y="220"/>
                      <a:pt x="921" y="219"/>
                      <a:pt x="922" y="218"/>
                    </a:cubicBezTo>
                    <a:cubicBezTo>
                      <a:pt x="924" y="215"/>
                      <a:pt x="927" y="213"/>
                      <a:pt x="929" y="210"/>
                    </a:cubicBezTo>
                    <a:cubicBezTo>
                      <a:pt x="932" y="207"/>
                      <a:pt x="935" y="203"/>
                      <a:pt x="937" y="200"/>
                    </a:cubicBezTo>
                    <a:cubicBezTo>
                      <a:pt x="940" y="197"/>
                      <a:pt x="942" y="194"/>
                      <a:pt x="944" y="191"/>
                    </a:cubicBezTo>
                    <a:cubicBezTo>
                      <a:pt x="946" y="189"/>
                      <a:pt x="948" y="187"/>
                      <a:pt x="950" y="184"/>
                    </a:cubicBezTo>
                    <a:cubicBezTo>
                      <a:pt x="952" y="182"/>
                      <a:pt x="954" y="180"/>
                      <a:pt x="956" y="178"/>
                    </a:cubicBezTo>
                    <a:cubicBezTo>
                      <a:pt x="960" y="173"/>
                      <a:pt x="964" y="168"/>
                      <a:pt x="968" y="163"/>
                    </a:cubicBezTo>
                    <a:cubicBezTo>
                      <a:pt x="972" y="159"/>
                      <a:pt x="977" y="154"/>
                      <a:pt x="981" y="149"/>
                    </a:cubicBezTo>
                    <a:cubicBezTo>
                      <a:pt x="983" y="147"/>
                      <a:pt x="985" y="145"/>
                      <a:pt x="987" y="143"/>
                    </a:cubicBezTo>
                    <a:cubicBezTo>
                      <a:pt x="990" y="141"/>
                      <a:pt x="992" y="139"/>
                      <a:pt x="994" y="137"/>
                    </a:cubicBezTo>
                    <a:cubicBezTo>
                      <a:pt x="999" y="133"/>
                      <a:pt x="1003" y="129"/>
                      <a:pt x="1008" y="125"/>
                    </a:cubicBezTo>
                    <a:cubicBezTo>
                      <a:pt x="1010" y="123"/>
                      <a:pt x="1012" y="121"/>
                      <a:pt x="1014" y="119"/>
                    </a:cubicBezTo>
                    <a:cubicBezTo>
                      <a:pt x="1016" y="120"/>
                      <a:pt x="1017" y="120"/>
                      <a:pt x="1018" y="121"/>
                    </a:cubicBezTo>
                    <a:cubicBezTo>
                      <a:pt x="1020" y="121"/>
                      <a:pt x="1021" y="121"/>
                      <a:pt x="1023" y="122"/>
                    </a:cubicBezTo>
                    <a:cubicBezTo>
                      <a:pt x="1027" y="122"/>
                      <a:pt x="1031" y="119"/>
                      <a:pt x="1033" y="116"/>
                    </a:cubicBezTo>
                    <a:cubicBezTo>
                      <a:pt x="1034" y="114"/>
                      <a:pt x="1034" y="113"/>
                      <a:pt x="1034" y="111"/>
                    </a:cubicBezTo>
                    <a:cubicBezTo>
                      <a:pt x="1034" y="108"/>
                      <a:pt x="1033" y="105"/>
                      <a:pt x="1031" y="103"/>
                    </a:cubicBezTo>
                    <a:cubicBezTo>
                      <a:pt x="1029" y="101"/>
                      <a:pt x="1027" y="100"/>
                      <a:pt x="1024" y="99"/>
                    </a:cubicBezTo>
                    <a:cubicBezTo>
                      <a:pt x="1024" y="98"/>
                      <a:pt x="1023" y="98"/>
                      <a:pt x="1023" y="98"/>
                    </a:cubicBezTo>
                    <a:cubicBezTo>
                      <a:pt x="1023" y="97"/>
                      <a:pt x="1023" y="96"/>
                      <a:pt x="1023" y="95"/>
                    </a:cubicBezTo>
                    <a:cubicBezTo>
                      <a:pt x="1023" y="94"/>
                      <a:pt x="1021" y="92"/>
                      <a:pt x="1019" y="92"/>
                    </a:cubicBezTo>
                    <a:cubicBezTo>
                      <a:pt x="1018" y="92"/>
                      <a:pt x="1018" y="92"/>
                      <a:pt x="1018" y="92"/>
                    </a:cubicBezTo>
                    <a:cubicBezTo>
                      <a:pt x="1018" y="92"/>
                      <a:pt x="1017" y="92"/>
                      <a:pt x="1016" y="92"/>
                    </a:cubicBezTo>
                    <a:cubicBezTo>
                      <a:pt x="1013" y="90"/>
                      <a:pt x="1010" y="87"/>
                      <a:pt x="1006" y="85"/>
                    </a:cubicBezTo>
                    <a:cubicBezTo>
                      <a:pt x="1001" y="82"/>
                      <a:pt x="996" y="79"/>
                      <a:pt x="991" y="75"/>
                    </a:cubicBezTo>
                    <a:cubicBezTo>
                      <a:pt x="990" y="74"/>
                      <a:pt x="988" y="73"/>
                      <a:pt x="986" y="72"/>
                    </a:cubicBezTo>
                    <a:cubicBezTo>
                      <a:pt x="978" y="65"/>
                      <a:pt x="970" y="59"/>
                      <a:pt x="962" y="52"/>
                    </a:cubicBezTo>
                    <a:cubicBezTo>
                      <a:pt x="960" y="51"/>
                      <a:pt x="959" y="50"/>
                      <a:pt x="957" y="48"/>
                    </a:cubicBezTo>
                    <a:cubicBezTo>
                      <a:pt x="955" y="46"/>
                      <a:pt x="953" y="44"/>
                      <a:pt x="951" y="43"/>
                    </a:cubicBezTo>
                    <a:cubicBezTo>
                      <a:pt x="950" y="42"/>
                      <a:pt x="950" y="41"/>
                      <a:pt x="949" y="40"/>
                    </a:cubicBezTo>
                    <a:cubicBezTo>
                      <a:pt x="941" y="34"/>
                      <a:pt x="934" y="29"/>
                      <a:pt x="927" y="23"/>
                    </a:cubicBezTo>
                    <a:cubicBezTo>
                      <a:pt x="924" y="21"/>
                      <a:pt x="922" y="19"/>
                      <a:pt x="920" y="17"/>
                    </a:cubicBezTo>
                    <a:cubicBezTo>
                      <a:pt x="919" y="17"/>
                      <a:pt x="919" y="17"/>
                      <a:pt x="919" y="17"/>
                    </a:cubicBezTo>
                    <a:cubicBezTo>
                      <a:pt x="920" y="16"/>
                      <a:pt x="920" y="16"/>
                      <a:pt x="920" y="15"/>
                    </a:cubicBezTo>
                    <a:cubicBezTo>
                      <a:pt x="920" y="14"/>
                      <a:pt x="918" y="12"/>
                      <a:pt x="916" y="12"/>
                    </a:cubicBezTo>
                    <a:cubicBezTo>
                      <a:pt x="916" y="12"/>
                      <a:pt x="916" y="12"/>
                      <a:pt x="916" y="12"/>
                    </a:cubicBezTo>
                    <a:cubicBezTo>
                      <a:pt x="915" y="11"/>
                      <a:pt x="915" y="10"/>
                      <a:pt x="915" y="10"/>
                    </a:cubicBezTo>
                    <a:cubicBezTo>
                      <a:pt x="915" y="10"/>
                      <a:pt x="916" y="10"/>
                      <a:pt x="916" y="10"/>
                    </a:cubicBezTo>
                    <a:cubicBezTo>
                      <a:pt x="916" y="10"/>
                      <a:pt x="916" y="10"/>
                      <a:pt x="917" y="10"/>
                    </a:cubicBezTo>
                    <a:cubicBezTo>
                      <a:pt x="917" y="9"/>
                      <a:pt x="918" y="9"/>
                      <a:pt x="918" y="9"/>
                    </a:cubicBezTo>
                    <a:cubicBezTo>
                      <a:pt x="919" y="8"/>
                      <a:pt x="919" y="8"/>
                      <a:pt x="919" y="7"/>
                    </a:cubicBezTo>
                    <a:cubicBezTo>
                      <a:pt x="920" y="5"/>
                      <a:pt x="919" y="4"/>
                      <a:pt x="917" y="3"/>
                    </a:cubicBezTo>
                    <a:cubicBezTo>
                      <a:pt x="917" y="3"/>
                      <a:pt x="917" y="3"/>
                      <a:pt x="917" y="2"/>
                    </a:cubicBezTo>
                    <a:cubicBezTo>
                      <a:pt x="916" y="2"/>
                      <a:pt x="916" y="2"/>
                      <a:pt x="915" y="2"/>
                    </a:cubicBezTo>
                    <a:cubicBezTo>
                      <a:pt x="915" y="2"/>
                      <a:pt x="914" y="2"/>
                      <a:pt x="913" y="2"/>
                    </a:cubicBezTo>
                    <a:cubicBezTo>
                      <a:pt x="912" y="2"/>
                      <a:pt x="912" y="1"/>
                      <a:pt x="911" y="1"/>
                    </a:cubicBezTo>
                    <a:cubicBezTo>
                      <a:pt x="909" y="1"/>
                      <a:pt x="907" y="1"/>
                      <a:pt x="906" y="1"/>
                    </a:cubicBezTo>
                    <a:cubicBezTo>
                      <a:pt x="905" y="1"/>
                      <a:pt x="904" y="1"/>
                      <a:pt x="903" y="1"/>
                    </a:cubicBezTo>
                    <a:cubicBezTo>
                      <a:pt x="902" y="0"/>
                      <a:pt x="901" y="0"/>
                      <a:pt x="900" y="0"/>
                    </a:cubicBezTo>
                    <a:cubicBezTo>
                      <a:pt x="899" y="0"/>
                      <a:pt x="898" y="0"/>
                      <a:pt x="897" y="0"/>
                    </a:cubicBezTo>
                    <a:cubicBezTo>
                      <a:pt x="896" y="0"/>
                      <a:pt x="895" y="0"/>
                      <a:pt x="894" y="0"/>
                    </a:cubicBezTo>
                    <a:cubicBezTo>
                      <a:pt x="893" y="0"/>
                      <a:pt x="891" y="0"/>
                      <a:pt x="890" y="0"/>
                    </a:cubicBezTo>
                    <a:cubicBezTo>
                      <a:pt x="888" y="0"/>
                      <a:pt x="885" y="0"/>
                      <a:pt x="883" y="0"/>
                    </a:cubicBezTo>
                    <a:cubicBezTo>
                      <a:pt x="880" y="0"/>
                      <a:pt x="876" y="0"/>
                      <a:pt x="873" y="1"/>
                    </a:cubicBezTo>
                    <a:cubicBezTo>
                      <a:pt x="858" y="1"/>
                      <a:pt x="843" y="3"/>
                      <a:pt x="828" y="4"/>
                    </a:cubicBezTo>
                    <a:cubicBezTo>
                      <a:pt x="814" y="5"/>
                      <a:pt x="799" y="6"/>
                      <a:pt x="784" y="7"/>
                    </a:cubicBezTo>
                    <a:cubicBezTo>
                      <a:pt x="770" y="7"/>
                      <a:pt x="755" y="8"/>
                      <a:pt x="741" y="8"/>
                    </a:cubicBezTo>
                    <a:cubicBezTo>
                      <a:pt x="726" y="9"/>
                      <a:pt x="711" y="10"/>
                      <a:pt x="695" y="11"/>
                    </a:cubicBezTo>
                    <a:cubicBezTo>
                      <a:pt x="688" y="12"/>
                      <a:pt x="681" y="12"/>
                      <a:pt x="673" y="13"/>
                    </a:cubicBezTo>
                    <a:cubicBezTo>
                      <a:pt x="670" y="13"/>
                      <a:pt x="667" y="13"/>
                      <a:pt x="664" y="13"/>
                    </a:cubicBezTo>
                    <a:cubicBezTo>
                      <a:pt x="661" y="13"/>
                      <a:pt x="657" y="14"/>
                      <a:pt x="653" y="14"/>
                    </a:cubicBezTo>
                    <a:cubicBezTo>
                      <a:pt x="646" y="14"/>
                      <a:pt x="639" y="15"/>
                      <a:pt x="632" y="16"/>
                    </a:cubicBezTo>
                    <a:cubicBezTo>
                      <a:pt x="625" y="16"/>
                      <a:pt x="618" y="17"/>
                      <a:pt x="610" y="18"/>
                    </a:cubicBezTo>
                    <a:cubicBezTo>
                      <a:pt x="608" y="18"/>
                      <a:pt x="607" y="18"/>
                      <a:pt x="605" y="18"/>
                    </a:cubicBezTo>
                    <a:cubicBezTo>
                      <a:pt x="599" y="18"/>
                      <a:pt x="593" y="18"/>
                      <a:pt x="587" y="17"/>
                    </a:cubicBezTo>
                    <a:cubicBezTo>
                      <a:pt x="572" y="17"/>
                      <a:pt x="556" y="17"/>
                      <a:pt x="540" y="17"/>
                    </a:cubicBezTo>
                    <a:cubicBezTo>
                      <a:pt x="532" y="17"/>
                      <a:pt x="525" y="18"/>
                      <a:pt x="517" y="18"/>
                    </a:cubicBezTo>
                    <a:cubicBezTo>
                      <a:pt x="513" y="18"/>
                      <a:pt x="510" y="18"/>
                      <a:pt x="507" y="18"/>
                    </a:cubicBezTo>
                    <a:cubicBezTo>
                      <a:pt x="503" y="19"/>
                      <a:pt x="500" y="19"/>
                      <a:pt x="496" y="19"/>
                    </a:cubicBezTo>
                    <a:cubicBezTo>
                      <a:pt x="481" y="20"/>
                      <a:pt x="466" y="22"/>
                      <a:pt x="451" y="23"/>
                    </a:cubicBezTo>
                    <a:cubicBezTo>
                      <a:pt x="433" y="24"/>
                      <a:pt x="416" y="25"/>
                      <a:pt x="398" y="27"/>
                    </a:cubicBezTo>
                    <a:cubicBezTo>
                      <a:pt x="392" y="27"/>
                      <a:pt x="385" y="28"/>
                      <a:pt x="379" y="28"/>
                    </a:cubicBezTo>
                    <a:cubicBezTo>
                      <a:pt x="371" y="29"/>
                      <a:pt x="364" y="29"/>
                      <a:pt x="357" y="30"/>
                    </a:cubicBezTo>
                    <a:cubicBezTo>
                      <a:pt x="349" y="31"/>
                      <a:pt x="342" y="31"/>
                      <a:pt x="335" y="32"/>
                    </a:cubicBezTo>
                    <a:cubicBezTo>
                      <a:pt x="322" y="32"/>
                      <a:pt x="309" y="33"/>
                      <a:pt x="296" y="34"/>
                    </a:cubicBezTo>
                    <a:cubicBezTo>
                      <a:pt x="293" y="34"/>
                      <a:pt x="289" y="34"/>
                      <a:pt x="286" y="35"/>
                    </a:cubicBezTo>
                    <a:cubicBezTo>
                      <a:pt x="286" y="35"/>
                      <a:pt x="286" y="35"/>
                      <a:pt x="285" y="34"/>
                    </a:cubicBezTo>
                    <a:cubicBezTo>
                      <a:pt x="285" y="34"/>
                      <a:pt x="285" y="33"/>
                      <a:pt x="284" y="32"/>
                    </a:cubicBezTo>
                    <a:cubicBezTo>
                      <a:pt x="284" y="32"/>
                      <a:pt x="283" y="32"/>
                      <a:pt x="283" y="32"/>
                    </a:cubicBezTo>
                    <a:cubicBezTo>
                      <a:pt x="282" y="32"/>
                      <a:pt x="282" y="32"/>
                      <a:pt x="281" y="32"/>
                    </a:cubicBezTo>
                    <a:cubicBezTo>
                      <a:pt x="281" y="32"/>
                      <a:pt x="281" y="32"/>
                      <a:pt x="281" y="32"/>
                    </a:cubicBezTo>
                    <a:cubicBezTo>
                      <a:pt x="279" y="31"/>
                      <a:pt x="277" y="31"/>
                      <a:pt x="275" y="31"/>
                    </a:cubicBezTo>
                    <a:cubicBezTo>
                      <a:pt x="274" y="31"/>
                      <a:pt x="272" y="31"/>
                      <a:pt x="271" y="31"/>
                    </a:cubicBezTo>
                    <a:cubicBezTo>
                      <a:pt x="269" y="31"/>
                      <a:pt x="268" y="31"/>
                      <a:pt x="266" y="31"/>
                    </a:cubicBezTo>
                    <a:cubicBezTo>
                      <a:pt x="259" y="31"/>
                      <a:pt x="253" y="31"/>
                      <a:pt x="247" y="31"/>
                    </a:cubicBezTo>
                    <a:cubicBezTo>
                      <a:pt x="245" y="31"/>
                      <a:pt x="244" y="32"/>
                      <a:pt x="244" y="34"/>
                    </a:cubicBezTo>
                    <a:cubicBezTo>
                      <a:pt x="244" y="35"/>
                      <a:pt x="245" y="36"/>
                      <a:pt x="247" y="36"/>
                    </a:cubicBezTo>
                    <a:cubicBezTo>
                      <a:pt x="250" y="36"/>
                      <a:pt x="252" y="36"/>
                      <a:pt x="255" y="36"/>
                    </a:cubicBezTo>
                    <a:cubicBezTo>
                      <a:pt x="252" y="37"/>
                      <a:pt x="249" y="37"/>
                      <a:pt x="246" y="37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5" y="36"/>
                      <a:pt x="245" y="36"/>
                      <a:pt x="245" y="35"/>
                    </a:cubicBezTo>
                    <a:cubicBezTo>
                      <a:pt x="244" y="35"/>
                      <a:pt x="243" y="34"/>
                      <a:pt x="243" y="34"/>
                    </a:cubicBezTo>
                    <a:cubicBezTo>
                      <a:pt x="242" y="34"/>
                      <a:pt x="242" y="33"/>
                      <a:pt x="241" y="33"/>
                    </a:cubicBezTo>
                    <a:cubicBezTo>
                      <a:pt x="240" y="33"/>
                      <a:pt x="238" y="34"/>
                      <a:pt x="238" y="36"/>
                    </a:cubicBezTo>
                    <a:cubicBezTo>
                      <a:pt x="238" y="36"/>
                      <a:pt x="238" y="37"/>
                      <a:pt x="238" y="37"/>
                    </a:cubicBezTo>
                    <a:cubicBezTo>
                      <a:pt x="238" y="37"/>
                      <a:pt x="238" y="37"/>
                      <a:pt x="237" y="37"/>
                    </a:cubicBezTo>
                    <a:cubicBezTo>
                      <a:pt x="236" y="37"/>
                      <a:pt x="234" y="37"/>
                      <a:pt x="232" y="37"/>
                    </a:cubicBezTo>
                    <a:cubicBezTo>
                      <a:pt x="232" y="38"/>
                      <a:pt x="231" y="38"/>
                      <a:pt x="231" y="38"/>
                    </a:cubicBezTo>
                    <a:cubicBezTo>
                      <a:pt x="230" y="38"/>
                      <a:pt x="230" y="38"/>
                      <a:pt x="230" y="38"/>
                    </a:cubicBezTo>
                    <a:cubicBezTo>
                      <a:pt x="229" y="39"/>
                      <a:pt x="228" y="39"/>
                      <a:pt x="228" y="40"/>
                    </a:cubicBezTo>
                    <a:cubicBezTo>
                      <a:pt x="228" y="40"/>
                      <a:pt x="227" y="41"/>
                      <a:pt x="227" y="41"/>
                    </a:cubicBezTo>
                    <a:cubicBezTo>
                      <a:pt x="227" y="42"/>
                      <a:pt x="227" y="42"/>
                      <a:pt x="227" y="42"/>
                    </a:cubicBezTo>
                    <a:cubicBezTo>
                      <a:pt x="227" y="43"/>
                      <a:pt x="227" y="45"/>
                      <a:pt x="227" y="46"/>
                    </a:cubicBezTo>
                    <a:cubicBezTo>
                      <a:pt x="227" y="48"/>
                      <a:pt x="227" y="50"/>
                      <a:pt x="227" y="52"/>
                    </a:cubicBezTo>
                    <a:cubicBezTo>
                      <a:pt x="227" y="54"/>
                      <a:pt x="227" y="57"/>
                      <a:pt x="227" y="59"/>
                    </a:cubicBezTo>
                    <a:cubicBezTo>
                      <a:pt x="227" y="65"/>
                      <a:pt x="228" y="71"/>
                      <a:pt x="228" y="76"/>
                    </a:cubicBezTo>
                    <a:cubicBezTo>
                      <a:pt x="228" y="82"/>
                      <a:pt x="228" y="88"/>
                      <a:pt x="229" y="93"/>
                    </a:cubicBezTo>
                    <a:cubicBezTo>
                      <a:pt x="229" y="95"/>
                      <a:pt x="229" y="97"/>
                      <a:pt x="229" y="99"/>
                    </a:cubicBezTo>
                    <a:cubicBezTo>
                      <a:pt x="229" y="101"/>
                      <a:pt x="229" y="103"/>
                      <a:pt x="229" y="105"/>
                    </a:cubicBezTo>
                    <a:cubicBezTo>
                      <a:pt x="229" y="106"/>
                      <a:pt x="229" y="107"/>
                      <a:pt x="229" y="108"/>
                    </a:cubicBezTo>
                    <a:cubicBezTo>
                      <a:pt x="230" y="113"/>
                      <a:pt x="230" y="118"/>
                      <a:pt x="230" y="123"/>
                    </a:cubicBezTo>
                    <a:cubicBezTo>
                      <a:pt x="231" y="128"/>
                      <a:pt x="231" y="134"/>
                      <a:pt x="232" y="139"/>
                    </a:cubicBezTo>
                    <a:cubicBezTo>
                      <a:pt x="232" y="143"/>
                      <a:pt x="232" y="146"/>
                      <a:pt x="232" y="149"/>
                    </a:cubicBezTo>
                    <a:cubicBezTo>
                      <a:pt x="220" y="149"/>
                      <a:pt x="207" y="149"/>
                      <a:pt x="195" y="149"/>
                    </a:cubicBezTo>
                    <a:cubicBezTo>
                      <a:pt x="188" y="149"/>
                      <a:pt x="182" y="149"/>
                      <a:pt x="176" y="149"/>
                    </a:cubicBezTo>
                    <a:cubicBezTo>
                      <a:pt x="170" y="148"/>
                      <a:pt x="164" y="148"/>
                      <a:pt x="158" y="147"/>
                    </a:cubicBezTo>
                    <a:cubicBezTo>
                      <a:pt x="152" y="147"/>
                      <a:pt x="146" y="147"/>
                      <a:pt x="139" y="146"/>
                    </a:cubicBezTo>
                    <a:cubicBezTo>
                      <a:pt x="135" y="146"/>
                      <a:pt x="130" y="146"/>
                      <a:pt x="126" y="146"/>
                    </a:cubicBezTo>
                    <a:cubicBezTo>
                      <a:pt x="124" y="146"/>
                      <a:pt x="122" y="146"/>
                      <a:pt x="121" y="146"/>
                    </a:cubicBezTo>
                    <a:cubicBezTo>
                      <a:pt x="115" y="146"/>
                      <a:pt x="109" y="146"/>
                      <a:pt x="103" y="146"/>
                    </a:cubicBezTo>
                    <a:cubicBezTo>
                      <a:pt x="96" y="147"/>
                      <a:pt x="89" y="148"/>
                      <a:pt x="82" y="149"/>
                    </a:cubicBezTo>
                    <a:cubicBezTo>
                      <a:pt x="77" y="149"/>
                      <a:pt x="72" y="150"/>
                      <a:pt x="67" y="151"/>
                    </a:cubicBezTo>
                    <a:cubicBezTo>
                      <a:pt x="63" y="151"/>
                      <a:pt x="59" y="152"/>
                      <a:pt x="55" y="152"/>
                    </a:cubicBezTo>
                    <a:cubicBezTo>
                      <a:pt x="51" y="152"/>
                      <a:pt x="47" y="153"/>
                      <a:pt x="43" y="153"/>
                    </a:cubicBezTo>
                    <a:cubicBezTo>
                      <a:pt x="39" y="153"/>
                      <a:pt x="36" y="153"/>
                      <a:pt x="32" y="154"/>
                    </a:cubicBezTo>
                    <a:cubicBezTo>
                      <a:pt x="30" y="154"/>
                      <a:pt x="28" y="154"/>
                      <a:pt x="26" y="154"/>
                    </a:cubicBezTo>
                    <a:cubicBezTo>
                      <a:pt x="26" y="154"/>
                      <a:pt x="25" y="154"/>
                      <a:pt x="24" y="154"/>
                    </a:cubicBezTo>
                    <a:cubicBezTo>
                      <a:pt x="23" y="154"/>
                      <a:pt x="23" y="154"/>
                      <a:pt x="22" y="154"/>
                    </a:cubicBezTo>
                    <a:cubicBezTo>
                      <a:pt x="21" y="154"/>
                      <a:pt x="20" y="154"/>
                      <a:pt x="19" y="155"/>
                    </a:cubicBezTo>
                    <a:cubicBezTo>
                      <a:pt x="19" y="155"/>
                      <a:pt x="19" y="155"/>
                      <a:pt x="18" y="155"/>
                    </a:cubicBezTo>
                    <a:cubicBezTo>
                      <a:pt x="18" y="155"/>
                      <a:pt x="18" y="156"/>
                      <a:pt x="17" y="156"/>
                    </a:cubicBezTo>
                    <a:cubicBezTo>
                      <a:pt x="17" y="156"/>
                      <a:pt x="16" y="156"/>
                      <a:pt x="16" y="157"/>
                    </a:cubicBezTo>
                    <a:cubicBezTo>
                      <a:pt x="16" y="157"/>
                      <a:pt x="16" y="157"/>
                      <a:pt x="16" y="157"/>
                    </a:cubicBezTo>
                    <a:cubicBezTo>
                      <a:pt x="14" y="157"/>
                      <a:pt x="13" y="156"/>
                      <a:pt x="12" y="155"/>
                    </a:cubicBezTo>
                    <a:cubicBezTo>
                      <a:pt x="10" y="154"/>
                      <a:pt x="9" y="154"/>
                      <a:pt x="8" y="154"/>
                    </a:cubicBezTo>
                    <a:cubicBezTo>
                      <a:pt x="5" y="154"/>
                      <a:pt x="3" y="155"/>
                      <a:pt x="2" y="158"/>
                    </a:cubicBezTo>
                    <a:cubicBezTo>
                      <a:pt x="0" y="161"/>
                      <a:pt x="1" y="165"/>
                      <a:pt x="4" y="167"/>
                    </a:cubicBezTo>
                    <a:cubicBezTo>
                      <a:pt x="21" y="177"/>
                      <a:pt x="37" y="186"/>
                      <a:pt x="54" y="195"/>
                    </a:cubicBezTo>
                    <a:cubicBezTo>
                      <a:pt x="57" y="197"/>
                      <a:pt x="60" y="199"/>
                      <a:pt x="64" y="200"/>
                    </a:cubicBezTo>
                    <a:cubicBezTo>
                      <a:pt x="68" y="203"/>
                      <a:pt x="72" y="205"/>
                      <a:pt x="76" y="207"/>
                    </a:cubicBezTo>
                    <a:cubicBezTo>
                      <a:pt x="80" y="209"/>
                      <a:pt x="83" y="210"/>
                      <a:pt x="87" y="212"/>
                    </a:cubicBezTo>
                    <a:cubicBezTo>
                      <a:pt x="90" y="213"/>
                      <a:pt x="94" y="215"/>
                      <a:pt x="97" y="216"/>
                    </a:cubicBezTo>
                    <a:cubicBezTo>
                      <a:pt x="99" y="217"/>
                      <a:pt x="100" y="217"/>
                      <a:pt x="101" y="218"/>
                    </a:cubicBezTo>
                    <a:cubicBezTo>
                      <a:pt x="101" y="218"/>
                      <a:pt x="102" y="218"/>
                      <a:pt x="102" y="218"/>
                    </a:cubicBezTo>
                    <a:cubicBezTo>
                      <a:pt x="103" y="219"/>
                      <a:pt x="104" y="219"/>
                      <a:pt x="105" y="219"/>
                    </a:cubicBezTo>
                    <a:cubicBezTo>
                      <a:pt x="105" y="219"/>
                      <a:pt x="105" y="219"/>
                      <a:pt x="106" y="220"/>
                    </a:cubicBezTo>
                    <a:cubicBezTo>
                      <a:pt x="99" y="224"/>
                      <a:pt x="92" y="229"/>
                      <a:pt x="86" y="233"/>
                    </a:cubicBezTo>
                    <a:cubicBezTo>
                      <a:pt x="77" y="240"/>
                      <a:pt x="67" y="246"/>
                      <a:pt x="59" y="252"/>
                    </a:cubicBezTo>
                    <a:cubicBezTo>
                      <a:pt x="54" y="256"/>
                      <a:pt x="49" y="260"/>
                      <a:pt x="44" y="263"/>
                    </a:cubicBezTo>
                    <a:cubicBezTo>
                      <a:pt x="42" y="265"/>
                      <a:pt x="39" y="267"/>
                      <a:pt x="36" y="269"/>
                    </a:cubicBezTo>
                    <a:cubicBezTo>
                      <a:pt x="35" y="269"/>
                      <a:pt x="34" y="270"/>
                      <a:pt x="33" y="271"/>
                    </a:cubicBezTo>
                    <a:cubicBezTo>
                      <a:pt x="32" y="271"/>
                      <a:pt x="32" y="272"/>
                      <a:pt x="31" y="272"/>
                    </a:cubicBezTo>
                    <a:cubicBezTo>
                      <a:pt x="30" y="273"/>
                      <a:pt x="29" y="273"/>
                      <a:pt x="28" y="274"/>
                    </a:cubicBezTo>
                    <a:cubicBezTo>
                      <a:pt x="28" y="274"/>
                      <a:pt x="28" y="275"/>
                      <a:pt x="27" y="275"/>
                    </a:cubicBezTo>
                    <a:cubicBezTo>
                      <a:pt x="24" y="275"/>
                      <a:pt x="20" y="275"/>
                      <a:pt x="16" y="275"/>
                    </a:cubicBezTo>
                    <a:cubicBezTo>
                      <a:pt x="12" y="276"/>
                      <a:pt x="9" y="278"/>
                      <a:pt x="9" y="282"/>
                    </a:cubicBezTo>
                    <a:cubicBezTo>
                      <a:pt x="9" y="286"/>
                      <a:pt x="12" y="289"/>
                      <a:pt x="16" y="289"/>
                    </a:cubicBezTo>
                    <a:cubicBezTo>
                      <a:pt x="26" y="289"/>
                      <a:pt x="36" y="288"/>
                      <a:pt x="46" y="288"/>
                    </a:cubicBezTo>
                    <a:cubicBezTo>
                      <a:pt x="49" y="288"/>
                      <a:pt x="53" y="287"/>
                      <a:pt x="57" y="287"/>
                    </a:cubicBezTo>
                    <a:cubicBezTo>
                      <a:pt x="61" y="287"/>
                      <a:pt x="64" y="287"/>
                      <a:pt x="68" y="287"/>
                    </a:cubicBezTo>
                    <a:cubicBezTo>
                      <a:pt x="76" y="287"/>
                      <a:pt x="85" y="287"/>
                      <a:pt x="93" y="287"/>
                    </a:cubicBezTo>
                    <a:cubicBezTo>
                      <a:pt x="101" y="287"/>
                      <a:pt x="110" y="287"/>
                      <a:pt x="119" y="287"/>
                    </a:cubicBezTo>
                    <a:cubicBezTo>
                      <a:pt x="126" y="287"/>
                      <a:pt x="133" y="288"/>
                      <a:pt x="140" y="287"/>
                    </a:cubicBezTo>
                    <a:cubicBezTo>
                      <a:pt x="145" y="287"/>
                      <a:pt x="149" y="288"/>
                      <a:pt x="153" y="287"/>
                    </a:cubicBezTo>
                    <a:cubicBezTo>
                      <a:pt x="158" y="287"/>
                      <a:pt x="163" y="287"/>
                      <a:pt x="167" y="287"/>
                    </a:cubicBezTo>
                    <a:cubicBezTo>
                      <a:pt x="175" y="287"/>
                      <a:pt x="183" y="286"/>
                      <a:pt x="191" y="286"/>
                    </a:cubicBezTo>
                    <a:cubicBezTo>
                      <a:pt x="199" y="286"/>
                      <a:pt x="207" y="286"/>
                      <a:pt x="215" y="285"/>
                    </a:cubicBezTo>
                    <a:cubicBezTo>
                      <a:pt x="219" y="285"/>
                      <a:pt x="223" y="285"/>
                      <a:pt x="228" y="285"/>
                    </a:cubicBezTo>
                    <a:cubicBezTo>
                      <a:pt x="230" y="285"/>
                      <a:pt x="233" y="285"/>
                      <a:pt x="235" y="286"/>
                    </a:cubicBezTo>
                    <a:cubicBezTo>
                      <a:pt x="238" y="286"/>
                      <a:pt x="242" y="287"/>
                      <a:pt x="245" y="287"/>
                    </a:cubicBezTo>
                    <a:cubicBezTo>
                      <a:pt x="248" y="287"/>
                      <a:pt x="252" y="288"/>
                      <a:pt x="255" y="288"/>
                    </a:cubicBezTo>
                    <a:cubicBezTo>
                      <a:pt x="258" y="288"/>
                      <a:pt x="261" y="289"/>
                      <a:pt x="265" y="289"/>
                    </a:cubicBezTo>
                    <a:cubicBezTo>
                      <a:pt x="267" y="289"/>
                      <a:pt x="269" y="289"/>
                      <a:pt x="271" y="289"/>
                    </a:cubicBezTo>
                    <a:cubicBezTo>
                      <a:pt x="273" y="289"/>
                      <a:pt x="274" y="289"/>
                      <a:pt x="275" y="289"/>
                    </a:cubicBezTo>
                    <a:cubicBezTo>
                      <a:pt x="279" y="290"/>
                      <a:pt x="283" y="290"/>
                      <a:pt x="287" y="290"/>
                    </a:cubicBezTo>
                    <a:cubicBezTo>
                      <a:pt x="290" y="290"/>
                      <a:pt x="294" y="290"/>
                      <a:pt x="297" y="290"/>
                    </a:cubicBezTo>
                    <a:cubicBezTo>
                      <a:pt x="310" y="290"/>
                      <a:pt x="323" y="290"/>
                      <a:pt x="336" y="290"/>
                    </a:cubicBezTo>
                    <a:cubicBezTo>
                      <a:pt x="336" y="290"/>
                      <a:pt x="336" y="290"/>
                      <a:pt x="336" y="290"/>
                    </a:cubicBezTo>
                    <a:cubicBezTo>
                      <a:pt x="338" y="290"/>
                      <a:pt x="339" y="290"/>
                      <a:pt x="340" y="290"/>
                    </a:cubicBezTo>
                    <a:cubicBezTo>
                      <a:pt x="341" y="290"/>
                      <a:pt x="342" y="291"/>
                      <a:pt x="343" y="291"/>
                    </a:cubicBezTo>
                    <a:cubicBezTo>
                      <a:pt x="345" y="292"/>
                      <a:pt x="347" y="292"/>
                      <a:pt x="349" y="293"/>
                    </a:cubicBezTo>
                    <a:cubicBezTo>
                      <a:pt x="350" y="294"/>
                      <a:pt x="351" y="294"/>
                      <a:pt x="352" y="295"/>
                    </a:cubicBezTo>
                    <a:cubicBezTo>
                      <a:pt x="354" y="296"/>
                      <a:pt x="356" y="296"/>
                      <a:pt x="358" y="297"/>
                    </a:cubicBezTo>
                    <a:cubicBezTo>
                      <a:pt x="360" y="297"/>
                      <a:pt x="361" y="297"/>
                      <a:pt x="363" y="296"/>
                    </a:cubicBezTo>
                    <a:cubicBezTo>
                      <a:pt x="365" y="295"/>
                      <a:pt x="366" y="294"/>
                      <a:pt x="367" y="292"/>
                    </a:cubicBezTo>
                    <a:cubicBezTo>
                      <a:pt x="367" y="290"/>
                      <a:pt x="367" y="288"/>
                      <a:pt x="366" y="286"/>
                    </a:cubicBezTo>
                    <a:cubicBezTo>
                      <a:pt x="365" y="285"/>
                      <a:pt x="364" y="284"/>
                      <a:pt x="363" y="284"/>
                    </a:cubicBezTo>
                    <a:cubicBezTo>
                      <a:pt x="363" y="284"/>
                      <a:pt x="363" y="284"/>
                      <a:pt x="363" y="283"/>
                    </a:cubicBezTo>
                    <a:cubicBezTo>
                      <a:pt x="362" y="282"/>
                      <a:pt x="362" y="281"/>
                      <a:pt x="362" y="279"/>
                    </a:cubicBezTo>
                    <a:cubicBezTo>
                      <a:pt x="362" y="277"/>
                      <a:pt x="361" y="274"/>
                      <a:pt x="361" y="272"/>
                    </a:cubicBezTo>
                    <a:cubicBezTo>
                      <a:pt x="361" y="271"/>
                      <a:pt x="361" y="269"/>
                      <a:pt x="361" y="268"/>
                    </a:cubicBezTo>
                    <a:cubicBezTo>
                      <a:pt x="361" y="265"/>
                      <a:pt x="361" y="262"/>
                      <a:pt x="361" y="258"/>
                    </a:cubicBezTo>
                    <a:cubicBezTo>
                      <a:pt x="361" y="253"/>
                      <a:pt x="361" y="247"/>
                      <a:pt x="361" y="242"/>
                    </a:cubicBezTo>
                    <a:cubicBezTo>
                      <a:pt x="361" y="237"/>
                      <a:pt x="361" y="232"/>
                      <a:pt x="361" y="228"/>
                    </a:cubicBezTo>
                    <a:cubicBezTo>
                      <a:pt x="361" y="227"/>
                      <a:pt x="360" y="226"/>
                      <a:pt x="360" y="226"/>
                    </a:cubicBezTo>
                    <a:cubicBezTo>
                      <a:pt x="360" y="226"/>
                      <a:pt x="361" y="225"/>
                      <a:pt x="361" y="224"/>
                    </a:cubicBezTo>
                    <a:cubicBezTo>
                      <a:pt x="361" y="224"/>
                      <a:pt x="360" y="223"/>
                      <a:pt x="360" y="222"/>
                    </a:cubicBezTo>
                    <a:cubicBezTo>
                      <a:pt x="360" y="222"/>
                      <a:pt x="360" y="221"/>
                      <a:pt x="360" y="221"/>
                    </a:cubicBezTo>
                    <a:cubicBezTo>
                      <a:pt x="362" y="221"/>
                      <a:pt x="363" y="221"/>
                      <a:pt x="365" y="221"/>
                    </a:cubicBezTo>
                    <a:cubicBezTo>
                      <a:pt x="367" y="221"/>
                      <a:pt x="369" y="220"/>
                      <a:pt x="371" y="220"/>
                    </a:cubicBezTo>
                    <a:cubicBezTo>
                      <a:pt x="375" y="220"/>
                      <a:pt x="378" y="219"/>
                      <a:pt x="382" y="219"/>
                    </a:cubicBezTo>
                    <a:cubicBezTo>
                      <a:pt x="384" y="219"/>
                      <a:pt x="385" y="219"/>
                      <a:pt x="387" y="219"/>
                    </a:cubicBezTo>
                    <a:cubicBezTo>
                      <a:pt x="404" y="219"/>
                      <a:pt x="421" y="219"/>
                      <a:pt x="438" y="218"/>
                    </a:cubicBezTo>
                    <a:cubicBezTo>
                      <a:pt x="455" y="218"/>
                      <a:pt x="471" y="217"/>
                      <a:pt x="488" y="216"/>
                    </a:cubicBezTo>
                    <a:cubicBezTo>
                      <a:pt x="491" y="216"/>
                      <a:pt x="494" y="216"/>
                      <a:pt x="497" y="215"/>
                    </a:cubicBezTo>
                    <a:cubicBezTo>
                      <a:pt x="503" y="216"/>
                      <a:pt x="509" y="216"/>
                      <a:pt x="516" y="216"/>
                    </a:cubicBezTo>
                    <a:cubicBezTo>
                      <a:pt x="523" y="216"/>
                      <a:pt x="530" y="216"/>
                      <a:pt x="537" y="217"/>
                    </a:cubicBezTo>
                    <a:cubicBezTo>
                      <a:pt x="543" y="217"/>
                      <a:pt x="550" y="217"/>
                      <a:pt x="556" y="218"/>
                    </a:cubicBezTo>
                    <a:cubicBezTo>
                      <a:pt x="572" y="218"/>
                      <a:pt x="589" y="219"/>
                      <a:pt x="605" y="219"/>
                    </a:cubicBezTo>
                    <a:cubicBezTo>
                      <a:pt x="613" y="219"/>
                      <a:pt x="621" y="220"/>
                      <a:pt x="628" y="220"/>
                    </a:cubicBezTo>
                    <a:cubicBezTo>
                      <a:pt x="636" y="220"/>
                      <a:pt x="644" y="221"/>
                      <a:pt x="651" y="221"/>
                    </a:cubicBezTo>
                    <a:cubicBezTo>
                      <a:pt x="666" y="222"/>
                      <a:pt x="681" y="223"/>
                      <a:pt x="696" y="224"/>
                    </a:cubicBezTo>
                    <a:cubicBezTo>
                      <a:pt x="712" y="225"/>
                      <a:pt x="727" y="226"/>
                      <a:pt x="743" y="226"/>
                    </a:cubicBezTo>
                    <a:cubicBezTo>
                      <a:pt x="751" y="226"/>
                      <a:pt x="759" y="227"/>
                      <a:pt x="766" y="227"/>
                    </a:cubicBezTo>
                    <a:cubicBezTo>
                      <a:pt x="775" y="227"/>
                      <a:pt x="783" y="227"/>
                      <a:pt x="791" y="227"/>
                    </a:cubicBezTo>
                    <a:cubicBezTo>
                      <a:pt x="799" y="227"/>
                      <a:pt x="806" y="227"/>
                      <a:pt x="813" y="227"/>
                    </a:cubicBezTo>
                    <a:cubicBezTo>
                      <a:pt x="821" y="227"/>
                      <a:pt x="829" y="227"/>
                      <a:pt x="837" y="227"/>
                    </a:cubicBezTo>
                    <a:cubicBezTo>
                      <a:pt x="843" y="227"/>
                      <a:pt x="849" y="227"/>
                      <a:pt x="855" y="227"/>
                    </a:cubicBezTo>
                    <a:cubicBezTo>
                      <a:pt x="861" y="227"/>
                      <a:pt x="866" y="227"/>
                      <a:pt x="872" y="227"/>
                    </a:cubicBezTo>
                    <a:cubicBezTo>
                      <a:pt x="878" y="227"/>
                      <a:pt x="883" y="227"/>
                      <a:pt x="889" y="226"/>
                    </a:cubicBezTo>
                    <a:cubicBezTo>
                      <a:pt x="891" y="226"/>
                      <a:pt x="892" y="226"/>
                      <a:pt x="894" y="226"/>
                    </a:cubicBezTo>
                    <a:close/>
                    <a:moveTo>
                      <a:pt x="59" y="273"/>
                    </a:moveTo>
                    <a:cubicBezTo>
                      <a:pt x="59" y="273"/>
                      <a:pt x="58" y="273"/>
                      <a:pt x="58" y="273"/>
                    </a:cubicBezTo>
                    <a:cubicBezTo>
                      <a:pt x="59" y="273"/>
                      <a:pt x="59" y="272"/>
                      <a:pt x="60" y="272"/>
                    </a:cubicBezTo>
                    <a:cubicBezTo>
                      <a:pt x="62" y="270"/>
                      <a:pt x="65" y="268"/>
                      <a:pt x="67" y="266"/>
                    </a:cubicBezTo>
                    <a:cubicBezTo>
                      <a:pt x="70" y="264"/>
                      <a:pt x="72" y="262"/>
                      <a:pt x="74" y="260"/>
                    </a:cubicBezTo>
                    <a:cubicBezTo>
                      <a:pt x="77" y="258"/>
                      <a:pt x="79" y="256"/>
                      <a:pt x="81" y="254"/>
                    </a:cubicBezTo>
                    <a:cubicBezTo>
                      <a:pt x="83" y="251"/>
                      <a:pt x="86" y="249"/>
                      <a:pt x="88" y="247"/>
                    </a:cubicBezTo>
                    <a:cubicBezTo>
                      <a:pt x="90" y="245"/>
                      <a:pt x="92" y="243"/>
                      <a:pt x="95" y="241"/>
                    </a:cubicBezTo>
                    <a:cubicBezTo>
                      <a:pt x="98" y="238"/>
                      <a:pt x="101" y="235"/>
                      <a:pt x="104" y="232"/>
                    </a:cubicBezTo>
                    <a:cubicBezTo>
                      <a:pt x="111" y="228"/>
                      <a:pt x="117" y="223"/>
                      <a:pt x="124" y="219"/>
                    </a:cubicBezTo>
                    <a:cubicBezTo>
                      <a:pt x="126" y="218"/>
                      <a:pt x="127" y="215"/>
                      <a:pt x="126" y="212"/>
                    </a:cubicBezTo>
                    <a:cubicBezTo>
                      <a:pt x="125" y="211"/>
                      <a:pt x="123" y="210"/>
                      <a:pt x="121" y="210"/>
                    </a:cubicBezTo>
                    <a:cubicBezTo>
                      <a:pt x="121" y="210"/>
                      <a:pt x="120" y="210"/>
                      <a:pt x="119" y="211"/>
                    </a:cubicBezTo>
                    <a:cubicBezTo>
                      <a:pt x="119" y="210"/>
                      <a:pt x="118" y="209"/>
                      <a:pt x="118" y="209"/>
                    </a:cubicBezTo>
                    <a:cubicBezTo>
                      <a:pt x="116" y="208"/>
                      <a:pt x="114" y="207"/>
                      <a:pt x="112" y="206"/>
                    </a:cubicBezTo>
                    <a:cubicBezTo>
                      <a:pt x="111" y="205"/>
                      <a:pt x="110" y="205"/>
                      <a:pt x="108" y="204"/>
                    </a:cubicBezTo>
                    <a:cubicBezTo>
                      <a:pt x="108" y="204"/>
                      <a:pt x="107" y="204"/>
                      <a:pt x="107" y="204"/>
                    </a:cubicBezTo>
                    <a:cubicBezTo>
                      <a:pt x="107" y="204"/>
                      <a:pt x="106" y="204"/>
                      <a:pt x="106" y="203"/>
                    </a:cubicBezTo>
                    <a:cubicBezTo>
                      <a:pt x="102" y="202"/>
                      <a:pt x="98" y="200"/>
                      <a:pt x="94" y="199"/>
                    </a:cubicBezTo>
                    <a:cubicBezTo>
                      <a:pt x="91" y="198"/>
                      <a:pt x="88" y="196"/>
                      <a:pt x="85" y="195"/>
                    </a:cubicBezTo>
                    <a:cubicBezTo>
                      <a:pt x="84" y="195"/>
                      <a:pt x="83" y="194"/>
                      <a:pt x="83" y="194"/>
                    </a:cubicBezTo>
                    <a:cubicBezTo>
                      <a:pt x="80" y="192"/>
                      <a:pt x="78" y="191"/>
                      <a:pt x="75" y="190"/>
                    </a:cubicBezTo>
                    <a:cubicBezTo>
                      <a:pt x="68" y="187"/>
                      <a:pt x="62" y="183"/>
                      <a:pt x="55" y="179"/>
                    </a:cubicBezTo>
                    <a:cubicBezTo>
                      <a:pt x="47" y="175"/>
                      <a:pt x="38" y="170"/>
                      <a:pt x="30" y="165"/>
                    </a:cubicBezTo>
                    <a:cubicBezTo>
                      <a:pt x="33" y="165"/>
                      <a:pt x="35" y="165"/>
                      <a:pt x="38" y="164"/>
                    </a:cubicBezTo>
                    <a:cubicBezTo>
                      <a:pt x="41" y="164"/>
                      <a:pt x="44" y="164"/>
                      <a:pt x="46" y="164"/>
                    </a:cubicBezTo>
                    <a:cubicBezTo>
                      <a:pt x="49" y="164"/>
                      <a:pt x="52" y="164"/>
                      <a:pt x="55" y="164"/>
                    </a:cubicBezTo>
                    <a:cubicBezTo>
                      <a:pt x="58" y="164"/>
                      <a:pt x="61" y="163"/>
                      <a:pt x="65" y="163"/>
                    </a:cubicBezTo>
                    <a:cubicBezTo>
                      <a:pt x="67" y="163"/>
                      <a:pt x="69" y="163"/>
                      <a:pt x="72" y="163"/>
                    </a:cubicBezTo>
                    <a:cubicBezTo>
                      <a:pt x="78" y="163"/>
                      <a:pt x="84" y="163"/>
                      <a:pt x="90" y="163"/>
                    </a:cubicBezTo>
                    <a:cubicBezTo>
                      <a:pt x="95" y="163"/>
                      <a:pt x="101" y="163"/>
                      <a:pt x="107" y="162"/>
                    </a:cubicBezTo>
                    <a:cubicBezTo>
                      <a:pt x="113" y="162"/>
                      <a:pt x="118" y="162"/>
                      <a:pt x="124" y="161"/>
                    </a:cubicBezTo>
                    <a:cubicBezTo>
                      <a:pt x="130" y="161"/>
                      <a:pt x="136" y="160"/>
                      <a:pt x="142" y="160"/>
                    </a:cubicBezTo>
                    <a:cubicBezTo>
                      <a:pt x="147" y="159"/>
                      <a:pt x="151" y="159"/>
                      <a:pt x="156" y="159"/>
                    </a:cubicBezTo>
                    <a:cubicBezTo>
                      <a:pt x="157" y="159"/>
                      <a:pt x="159" y="159"/>
                      <a:pt x="160" y="159"/>
                    </a:cubicBezTo>
                    <a:cubicBezTo>
                      <a:pt x="166" y="159"/>
                      <a:pt x="172" y="160"/>
                      <a:pt x="178" y="160"/>
                    </a:cubicBezTo>
                    <a:cubicBezTo>
                      <a:pt x="183" y="160"/>
                      <a:pt x="189" y="160"/>
                      <a:pt x="195" y="160"/>
                    </a:cubicBezTo>
                    <a:cubicBezTo>
                      <a:pt x="208" y="160"/>
                      <a:pt x="220" y="160"/>
                      <a:pt x="233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3" y="161"/>
                      <a:pt x="233" y="161"/>
                      <a:pt x="234" y="161"/>
                    </a:cubicBezTo>
                    <a:cubicBezTo>
                      <a:pt x="234" y="165"/>
                      <a:pt x="234" y="168"/>
                      <a:pt x="235" y="172"/>
                    </a:cubicBezTo>
                    <a:cubicBezTo>
                      <a:pt x="235" y="173"/>
                      <a:pt x="235" y="174"/>
                      <a:pt x="235" y="175"/>
                    </a:cubicBezTo>
                    <a:cubicBezTo>
                      <a:pt x="235" y="175"/>
                      <a:pt x="235" y="176"/>
                      <a:pt x="235" y="176"/>
                    </a:cubicBezTo>
                    <a:cubicBezTo>
                      <a:pt x="235" y="176"/>
                      <a:pt x="235" y="177"/>
                      <a:pt x="235" y="177"/>
                    </a:cubicBezTo>
                    <a:cubicBezTo>
                      <a:pt x="235" y="184"/>
                      <a:pt x="234" y="190"/>
                      <a:pt x="234" y="196"/>
                    </a:cubicBezTo>
                    <a:cubicBezTo>
                      <a:pt x="234" y="200"/>
                      <a:pt x="234" y="203"/>
                      <a:pt x="234" y="207"/>
                    </a:cubicBezTo>
                    <a:cubicBezTo>
                      <a:pt x="233" y="210"/>
                      <a:pt x="233" y="213"/>
                      <a:pt x="233" y="216"/>
                    </a:cubicBezTo>
                    <a:cubicBezTo>
                      <a:pt x="234" y="219"/>
                      <a:pt x="234" y="222"/>
                      <a:pt x="235" y="225"/>
                    </a:cubicBezTo>
                    <a:cubicBezTo>
                      <a:pt x="235" y="226"/>
                      <a:pt x="236" y="227"/>
                      <a:pt x="237" y="228"/>
                    </a:cubicBezTo>
                    <a:cubicBezTo>
                      <a:pt x="238" y="229"/>
                      <a:pt x="239" y="230"/>
                      <a:pt x="239" y="230"/>
                    </a:cubicBezTo>
                    <a:cubicBezTo>
                      <a:pt x="240" y="231"/>
                      <a:pt x="241" y="231"/>
                      <a:pt x="241" y="232"/>
                    </a:cubicBezTo>
                    <a:cubicBezTo>
                      <a:pt x="242" y="232"/>
                      <a:pt x="242" y="232"/>
                      <a:pt x="243" y="232"/>
                    </a:cubicBezTo>
                    <a:cubicBezTo>
                      <a:pt x="243" y="232"/>
                      <a:pt x="244" y="233"/>
                      <a:pt x="244" y="233"/>
                    </a:cubicBezTo>
                    <a:cubicBezTo>
                      <a:pt x="244" y="233"/>
                      <a:pt x="244" y="233"/>
                      <a:pt x="244" y="233"/>
                    </a:cubicBezTo>
                    <a:cubicBezTo>
                      <a:pt x="244" y="233"/>
                      <a:pt x="244" y="233"/>
                      <a:pt x="243" y="234"/>
                    </a:cubicBezTo>
                    <a:cubicBezTo>
                      <a:pt x="242" y="233"/>
                      <a:pt x="240" y="233"/>
                      <a:pt x="239" y="233"/>
                    </a:cubicBezTo>
                    <a:cubicBezTo>
                      <a:pt x="238" y="233"/>
                      <a:pt x="237" y="233"/>
                      <a:pt x="237" y="233"/>
                    </a:cubicBezTo>
                    <a:cubicBezTo>
                      <a:pt x="236" y="233"/>
                      <a:pt x="236" y="234"/>
                      <a:pt x="235" y="234"/>
                    </a:cubicBezTo>
                    <a:cubicBezTo>
                      <a:pt x="235" y="234"/>
                      <a:pt x="235" y="234"/>
                      <a:pt x="234" y="235"/>
                    </a:cubicBezTo>
                    <a:cubicBezTo>
                      <a:pt x="234" y="235"/>
                      <a:pt x="233" y="235"/>
                      <a:pt x="233" y="236"/>
                    </a:cubicBezTo>
                    <a:cubicBezTo>
                      <a:pt x="232" y="236"/>
                      <a:pt x="233" y="238"/>
                      <a:pt x="234" y="237"/>
                    </a:cubicBezTo>
                    <a:cubicBezTo>
                      <a:pt x="235" y="237"/>
                      <a:pt x="236" y="236"/>
                      <a:pt x="237" y="236"/>
                    </a:cubicBezTo>
                    <a:cubicBezTo>
                      <a:pt x="237" y="236"/>
                      <a:pt x="237" y="235"/>
                      <a:pt x="237" y="235"/>
                    </a:cubicBezTo>
                    <a:cubicBezTo>
                      <a:pt x="238" y="235"/>
                      <a:pt x="238" y="235"/>
                      <a:pt x="238" y="235"/>
                    </a:cubicBezTo>
                    <a:cubicBezTo>
                      <a:pt x="239" y="236"/>
                      <a:pt x="240" y="236"/>
                      <a:pt x="241" y="236"/>
                    </a:cubicBezTo>
                    <a:cubicBezTo>
                      <a:pt x="242" y="237"/>
                      <a:pt x="243" y="237"/>
                      <a:pt x="244" y="238"/>
                    </a:cubicBezTo>
                    <a:cubicBezTo>
                      <a:pt x="244" y="238"/>
                      <a:pt x="245" y="238"/>
                      <a:pt x="245" y="238"/>
                    </a:cubicBezTo>
                    <a:cubicBezTo>
                      <a:pt x="246" y="239"/>
                      <a:pt x="246" y="239"/>
                      <a:pt x="247" y="239"/>
                    </a:cubicBezTo>
                    <a:cubicBezTo>
                      <a:pt x="249" y="240"/>
                      <a:pt x="250" y="241"/>
                      <a:pt x="252" y="242"/>
                    </a:cubicBezTo>
                    <a:cubicBezTo>
                      <a:pt x="254" y="243"/>
                      <a:pt x="256" y="244"/>
                      <a:pt x="258" y="245"/>
                    </a:cubicBezTo>
                    <a:cubicBezTo>
                      <a:pt x="262" y="248"/>
                      <a:pt x="266" y="250"/>
                      <a:pt x="269" y="252"/>
                    </a:cubicBezTo>
                    <a:cubicBezTo>
                      <a:pt x="273" y="255"/>
                      <a:pt x="277" y="258"/>
                      <a:pt x="281" y="260"/>
                    </a:cubicBezTo>
                    <a:cubicBezTo>
                      <a:pt x="283" y="262"/>
                      <a:pt x="285" y="263"/>
                      <a:pt x="288" y="265"/>
                    </a:cubicBezTo>
                    <a:cubicBezTo>
                      <a:pt x="290" y="266"/>
                      <a:pt x="291" y="267"/>
                      <a:pt x="293" y="268"/>
                    </a:cubicBezTo>
                    <a:cubicBezTo>
                      <a:pt x="294" y="268"/>
                      <a:pt x="296" y="269"/>
                      <a:pt x="297" y="270"/>
                    </a:cubicBezTo>
                    <a:cubicBezTo>
                      <a:pt x="297" y="270"/>
                      <a:pt x="297" y="270"/>
                      <a:pt x="297" y="270"/>
                    </a:cubicBezTo>
                    <a:cubicBezTo>
                      <a:pt x="283" y="269"/>
                      <a:pt x="269" y="268"/>
                      <a:pt x="255" y="268"/>
                    </a:cubicBezTo>
                    <a:cubicBezTo>
                      <a:pt x="253" y="268"/>
                      <a:pt x="251" y="268"/>
                      <a:pt x="249" y="268"/>
                    </a:cubicBezTo>
                    <a:cubicBezTo>
                      <a:pt x="241" y="269"/>
                      <a:pt x="233" y="269"/>
                      <a:pt x="225" y="269"/>
                    </a:cubicBezTo>
                    <a:cubicBezTo>
                      <a:pt x="217" y="270"/>
                      <a:pt x="210" y="270"/>
                      <a:pt x="202" y="270"/>
                    </a:cubicBezTo>
                    <a:cubicBezTo>
                      <a:pt x="193" y="270"/>
                      <a:pt x="185" y="271"/>
                      <a:pt x="177" y="271"/>
                    </a:cubicBezTo>
                    <a:cubicBezTo>
                      <a:pt x="173" y="271"/>
                      <a:pt x="169" y="272"/>
                      <a:pt x="166" y="272"/>
                    </a:cubicBezTo>
                    <a:cubicBezTo>
                      <a:pt x="162" y="272"/>
                      <a:pt x="157" y="272"/>
                      <a:pt x="153" y="272"/>
                    </a:cubicBezTo>
                    <a:cubicBezTo>
                      <a:pt x="145" y="273"/>
                      <a:pt x="137" y="273"/>
                      <a:pt x="128" y="273"/>
                    </a:cubicBezTo>
                    <a:cubicBezTo>
                      <a:pt x="120" y="273"/>
                      <a:pt x="112" y="273"/>
                      <a:pt x="103" y="273"/>
                    </a:cubicBezTo>
                    <a:cubicBezTo>
                      <a:pt x="89" y="273"/>
                      <a:pt x="75" y="273"/>
                      <a:pt x="61" y="273"/>
                    </a:cubicBezTo>
                    <a:cubicBezTo>
                      <a:pt x="61" y="273"/>
                      <a:pt x="60" y="273"/>
                      <a:pt x="59" y="273"/>
                    </a:cubicBezTo>
                    <a:close/>
                    <a:moveTo>
                      <a:pt x="236" y="82"/>
                    </a:move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2"/>
                    </a:cubicBezTo>
                    <a:close/>
                    <a:moveTo>
                      <a:pt x="238" y="107"/>
                    </a:moveTo>
                    <a:cubicBezTo>
                      <a:pt x="239" y="101"/>
                      <a:pt x="240" y="95"/>
                      <a:pt x="240" y="90"/>
                    </a:cubicBezTo>
                    <a:cubicBezTo>
                      <a:pt x="240" y="90"/>
                      <a:pt x="240" y="90"/>
                      <a:pt x="240" y="90"/>
                    </a:cubicBezTo>
                    <a:cubicBezTo>
                      <a:pt x="240" y="104"/>
                      <a:pt x="240" y="117"/>
                      <a:pt x="240" y="131"/>
                    </a:cubicBezTo>
                    <a:cubicBezTo>
                      <a:pt x="240" y="132"/>
                      <a:pt x="240" y="134"/>
                      <a:pt x="240" y="135"/>
                    </a:cubicBezTo>
                    <a:cubicBezTo>
                      <a:pt x="239" y="136"/>
                      <a:pt x="239" y="137"/>
                      <a:pt x="239" y="139"/>
                    </a:cubicBezTo>
                    <a:cubicBezTo>
                      <a:pt x="239" y="142"/>
                      <a:pt x="239" y="145"/>
                      <a:pt x="238" y="148"/>
                    </a:cubicBezTo>
                    <a:cubicBezTo>
                      <a:pt x="238" y="149"/>
                      <a:pt x="238" y="149"/>
                      <a:pt x="238" y="150"/>
                    </a:cubicBezTo>
                    <a:cubicBezTo>
                      <a:pt x="238" y="149"/>
                      <a:pt x="238" y="148"/>
                      <a:pt x="238" y="148"/>
                    </a:cubicBezTo>
                    <a:cubicBezTo>
                      <a:pt x="238" y="146"/>
                      <a:pt x="238" y="144"/>
                      <a:pt x="237" y="142"/>
                    </a:cubicBezTo>
                    <a:cubicBezTo>
                      <a:pt x="237" y="136"/>
                      <a:pt x="237" y="131"/>
                      <a:pt x="236" y="126"/>
                    </a:cubicBezTo>
                    <a:cubicBezTo>
                      <a:pt x="236" y="126"/>
                      <a:pt x="236" y="125"/>
                      <a:pt x="236" y="125"/>
                    </a:cubicBezTo>
                    <a:cubicBezTo>
                      <a:pt x="237" y="119"/>
                      <a:pt x="237" y="113"/>
                      <a:pt x="238" y="107"/>
                    </a:cubicBezTo>
                    <a:close/>
                    <a:moveTo>
                      <a:pt x="693" y="36"/>
                    </a:moveTo>
                    <a:cubicBezTo>
                      <a:pt x="700" y="36"/>
                      <a:pt x="708" y="36"/>
                      <a:pt x="715" y="36"/>
                    </a:cubicBezTo>
                    <a:cubicBezTo>
                      <a:pt x="723" y="36"/>
                      <a:pt x="730" y="36"/>
                      <a:pt x="738" y="36"/>
                    </a:cubicBezTo>
                    <a:cubicBezTo>
                      <a:pt x="746" y="36"/>
                      <a:pt x="754" y="35"/>
                      <a:pt x="762" y="35"/>
                    </a:cubicBezTo>
                    <a:cubicBezTo>
                      <a:pt x="770" y="34"/>
                      <a:pt x="778" y="34"/>
                      <a:pt x="785" y="33"/>
                    </a:cubicBezTo>
                    <a:cubicBezTo>
                      <a:pt x="793" y="33"/>
                      <a:pt x="800" y="32"/>
                      <a:pt x="807" y="31"/>
                    </a:cubicBezTo>
                    <a:cubicBezTo>
                      <a:pt x="811" y="31"/>
                      <a:pt x="815" y="30"/>
                      <a:pt x="819" y="30"/>
                    </a:cubicBezTo>
                    <a:cubicBezTo>
                      <a:pt x="823" y="29"/>
                      <a:pt x="827" y="29"/>
                      <a:pt x="831" y="29"/>
                    </a:cubicBezTo>
                    <a:cubicBezTo>
                      <a:pt x="838" y="29"/>
                      <a:pt x="846" y="29"/>
                      <a:pt x="853" y="29"/>
                    </a:cubicBezTo>
                    <a:cubicBezTo>
                      <a:pt x="855" y="28"/>
                      <a:pt x="857" y="28"/>
                      <a:pt x="860" y="28"/>
                    </a:cubicBezTo>
                    <a:cubicBezTo>
                      <a:pt x="862" y="28"/>
                      <a:pt x="864" y="28"/>
                      <a:pt x="866" y="28"/>
                    </a:cubicBezTo>
                    <a:cubicBezTo>
                      <a:pt x="869" y="28"/>
                      <a:pt x="873" y="27"/>
                      <a:pt x="876" y="27"/>
                    </a:cubicBezTo>
                    <a:cubicBezTo>
                      <a:pt x="884" y="26"/>
                      <a:pt x="891" y="25"/>
                      <a:pt x="899" y="24"/>
                    </a:cubicBezTo>
                    <a:cubicBezTo>
                      <a:pt x="901" y="24"/>
                      <a:pt x="903" y="24"/>
                      <a:pt x="905" y="24"/>
                    </a:cubicBezTo>
                    <a:cubicBezTo>
                      <a:pt x="906" y="24"/>
                      <a:pt x="906" y="24"/>
                      <a:pt x="906" y="25"/>
                    </a:cubicBezTo>
                    <a:cubicBezTo>
                      <a:pt x="908" y="27"/>
                      <a:pt x="911" y="29"/>
                      <a:pt x="913" y="32"/>
                    </a:cubicBezTo>
                    <a:cubicBezTo>
                      <a:pt x="915" y="34"/>
                      <a:pt x="917" y="35"/>
                      <a:pt x="919" y="37"/>
                    </a:cubicBezTo>
                    <a:cubicBezTo>
                      <a:pt x="920" y="38"/>
                      <a:pt x="921" y="40"/>
                      <a:pt x="923" y="41"/>
                    </a:cubicBezTo>
                    <a:cubicBezTo>
                      <a:pt x="926" y="44"/>
                      <a:pt x="930" y="47"/>
                      <a:pt x="933" y="50"/>
                    </a:cubicBezTo>
                    <a:cubicBezTo>
                      <a:pt x="936" y="52"/>
                      <a:pt x="939" y="54"/>
                      <a:pt x="941" y="56"/>
                    </a:cubicBezTo>
                    <a:cubicBezTo>
                      <a:pt x="945" y="59"/>
                      <a:pt x="948" y="62"/>
                      <a:pt x="951" y="64"/>
                    </a:cubicBezTo>
                    <a:cubicBezTo>
                      <a:pt x="957" y="70"/>
                      <a:pt x="963" y="75"/>
                      <a:pt x="969" y="81"/>
                    </a:cubicBezTo>
                    <a:cubicBezTo>
                      <a:pt x="977" y="88"/>
                      <a:pt x="985" y="95"/>
                      <a:pt x="993" y="103"/>
                    </a:cubicBezTo>
                    <a:cubicBezTo>
                      <a:pt x="993" y="103"/>
                      <a:pt x="994" y="104"/>
                      <a:pt x="995" y="105"/>
                    </a:cubicBezTo>
                    <a:cubicBezTo>
                      <a:pt x="993" y="106"/>
                      <a:pt x="992" y="108"/>
                      <a:pt x="990" y="109"/>
                    </a:cubicBezTo>
                    <a:cubicBezTo>
                      <a:pt x="989" y="111"/>
                      <a:pt x="987" y="113"/>
                      <a:pt x="986" y="114"/>
                    </a:cubicBezTo>
                    <a:cubicBezTo>
                      <a:pt x="983" y="117"/>
                      <a:pt x="981" y="119"/>
                      <a:pt x="979" y="121"/>
                    </a:cubicBezTo>
                    <a:cubicBezTo>
                      <a:pt x="979" y="121"/>
                      <a:pt x="978" y="122"/>
                      <a:pt x="978" y="122"/>
                    </a:cubicBezTo>
                    <a:cubicBezTo>
                      <a:pt x="967" y="132"/>
                      <a:pt x="955" y="141"/>
                      <a:pt x="943" y="151"/>
                    </a:cubicBezTo>
                    <a:cubicBezTo>
                      <a:pt x="934" y="159"/>
                      <a:pt x="925" y="167"/>
                      <a:pt x="915" y="175"/>
                    </a:cubicBezTo>
                    <a:cubicBezTo>
                      <a:pt x="910" y="179"/>
                      <a:pt x="905" y="183"/>
                      <a:pt x="901" y="187"/>
                    </a:cubicBezTo>
                    <a:cubicBezTo>
                      <a:pt x="898" y="190"/>
                      <a:pt x="895" y="192"/>
                      <a:pt x="893" y="194"/>
                    </a:cubicBezTo>
                    <a:cubicBezTo>
                      <a:pt x="892" y="194"/>
                      <a:pt x="891" y="195"/>
                      <a:pt x="890" y="195"/>
                    </a:cubicBezTo>
                    <a:cubicBezTo>
                      <a:pt x="886" y="195"/>
                      <a:pt x="883" y="195"/>
                      <a:pt x="879" y="195"/>
                    </a:cubicBezTo>
                    <a:cubicBezTo>
                      <a:pt x="875" y="194"/>
                      <a:pt x="871" y="194"/>
                      <a:pt x="867" y="194"/>
                    </a:cubicBezTo>
                    <a:cubicBezTo>
                      <a:pt x="867" y="194"/>
                      <a:pt x="867" y="194"/>
                      <a:pt x="866" y="194"/>
                    </a:cubicBezTo>
                    <a:cubicBezTo>
                      <a:pt x="862" y="194"/>
                      <a:pt x="858" y="195"/>
                      <a:pt x="855" y="195"/>
                    </a:cubicBezTo>
                    <a:cubicBezTo>
                      <a:pt x="849" y="195"/>
                      <a:pt x="843" y="195"/>
                      <a:pt x="838" y="196"/>
                    </a:cubicBezTo>
                    <a:cubicBezTo>
                      <a:pt x="834" y="195"/>
                      <a:pt x="831" y="195"/>
                      <a:pt x="827" y="195"/>
                    </a:cubicBezTo>
                    <a:cubicBezTo>
                      <a:pt x="823" y="195"/>
                      <a:pt x="820" y="194"/>
                      <a:pt x="816" y="194"/>
                    </a:cubicBezTo>
                    <a:cubicBezTo>
                      <a:pt x="812" y="194"/>
                      <a:pt x="809" y="194"/>
                      <a:pt x="805" y="194"/>
                    </a:cubicBezTo>
                    <a:cubicBezTo>
                      <a:pt x="805" y="194"/>
                      <a:pt x="805" y="194"/>
                      <a:pt x="804" y="194"/>
                    </a:cubicBezTo>
                    <a:cubicBezTo>
                      <a:pt x="797" y="194"/>
                      <a:pt x="790" y="194"/>
                      <a:pt x="783" y="195"/>
                    </a:cubicBezTo>
                    <a:cubicBezTo>
                      <a:pt x="770" y="195"/>
                      <a:pt x="756" y="195"/>
                      <a:pt x="743" y="195"/>
                    </a:cubicBezTo>
                    <a:cubicBezTo>
                      <a:pt x="729" y="196"/>
                      <a:pt x="715" y="195"/>
                      <a:pt x="701" y="196"/>
                    </a:cubicBezTo>
                    <a:cubicBezTo>
                      <a:pt x="694" y="196"/>
                      <a:pt x="687" y="196"/>
                      <a:pt x="680" y="196"/>
                    </a:cubicBezTo>
                    <a:cubicBezTo>
                      <a:pt x="676" y="196"/>
                      <a:pt x="671" y="196"/>
                      <a:pt x="667" y="196"/>
                    </a:cubicBezTo>
                    <a:cubicBezTo>
                      <a:pt x="663" y="196"/>
                      <a:pt x="660" y="196"/>
                      <a:pt x="656" y="196"/>
                    </a:cubicBezTo>
                    <a:cubicBezTo>
                      <a:pt x="651" y="197"/>
                      <a:pt x="646" y="197"/>
                      <a:pt x="641" y="197"/>
                    </a:cubicBezTo>
                    <a:cubicBezTo>
                      <a:pt x="633" y="197"/>
                      <a:pt x="624" y="197"/>
                      <a:pt x="615" y="197"/>
                    </a:cubicBezTo>
                    <a:cubicBezTo>
                      <a:pt x="599" y="197"/>
                      <a:pt x="582" y="197"/>
                      <a:pt x="565" y="198"/>
                    </a:cubicBezTo>
                    <a:cubicBezTo>
                      <a:pt x="558" y="198"/>
                      <a:pt x="550" y="198"/>
                      <a:pt x="542" y="198"/>
                    </a:cubicBezTo>
                    <a:cubicBezTo>
                      <a:pt x="535" y="199"/>
                      <a:pt x="527" y="199"/>
                      <a:pt x="519" y="200"/>
                    </a:cubicBezTo>
                    <a:cubicBezTo>
                      <a:pt x="514" y="200"/>
                      <a:pt x="510" y="200"/>
                      <a:pt x="505" y="201"/>
                    </a:cubicBezTo>
                    <a:cubicBezTo>
                      <a:pt x="500" y="201"/>
                      <a:pt x="494" y="201"/>
                      <a:pt x="488" y="201"/>
                    </a:cubicBezTo>
                    <a:cubicBezTo>
                      <a:pt x="482" y="202"/>
                      <a:pt x="477" y="202"/>
                      <a:pt x="471" y="203"/>
                    </a:cubicBezTo>
                    <a:cubicBezTo>
                      <a:pt x="466" y="202"/>
                      <a:pt x="462" y="202"/>
                      <a:pt x="458" y="202"/>
                    </a:cubicBezTo>
                    <a:cubicBezTo>
                      <a:pt x="458" y="202"/>
                      <a:pt x="457" y="202"/>
                      <a:pt x="457" y="202"/>
                    </a:cubicBezTo>
                    <a:cubicBezTo>
                      <a:pt x="456" y="202"/>
                      <a:pt x="454" y="203"/>
                      <a:pt x="453" y="204"/>
                    </a:cubicBezTo>
                    <a:cubicBezTo>
                      <a:pt x="453" y="204"/>
                      <a:pt x="453" y="204"/>
                      <a:pt x="453" y="204"/>
                    </a:cubicBezTo>
                    <a:cubicBezTo>
                      <a:pt x="450" y="205"/>
                      <a:pt x="448" y="205"/>
                      <a:pt x="445" y="205"/>
                    </a:cubicBezTo>
                    <a:cubicBezTo>
                      <a:pt x="444" y="205"/>
                      <a:pt x="442" y="206"/>
                      <a:pt x="441" y="206"/>
                    </a:cubicBezTo>
                    <a:cubicBezTo>
                      <a:pt x="434" y="206"/>
                      <a:pt x="428" y="206"/>
                      <a:pt x="421" y="207"/>
                    </a:cubicBezTo>
                    <a:cubicBezTo>
                      <a:pt x="415" y="207"/>
                      <a:pt x="409" y="207"/>
                      <a:pt x="403" y="208"/>
                    </a:cubicBezTo>
                    <a:cubicBezTo>
                      <a:pt x="396" y="208"/>
                      <a:pt x="390" y="208"/>
                      <a:pt x="383" y="208"/>
                    </a:cubicBezTo>
                    <a:cubicBezTo>
                      <a:pt x="379" y="209"/>
                      <a:pt x="374" y="209"/>
                      <a:pt x="370" y="209"/>
                    </a:cubicBezTo>
                    <a:cubicBezTo>
                      <a:pt x="368" y="209"/>
                      <a:pt x="366" y="210"/>
                      <a:pt x="364" y="210"/>
                    </a:cubicBezTo>
                    <a:cubicBezTo>
                      <a:pt x="356" y="211"/>
                      <a:pt x="349" y="211"/>
                      <a:pt x="342" y="212"/>
                    </a:cubicBezTo>
                    <a:cubicBezTo>
                      <a:pt x="342" y="212"/>
                      <a:pt x="342" y="212"/>
                      <a:pt x="342" y="212"/>
                    </a:cubicBezTo>
                    <a:cubicBezTo>
                      <a:pt x="339" y="212"/>
                      <a:pt x="336" y="213"/>
                      <a:pt x="333" y="213"/>
                    </a:cubicBezTo>
                    <a:cubicBezTo>
                      <a:pt x="332" y="213"/>
                      <a:pt x="331" y="213"/>
                      <a:pt x="330" y="213"/>
                    </a:cubicBezTo>
                    <a:cubicBezTo>
                      <a:pt x="327" y="214"/>
                      <a:pt x="325" y="214"/>
                      <a:pt x="322" y="214"/>
                    </a:cubicBezTo>
                    <a:cubicBezTo>
                      <a:pt x="316" y="215"/>
                      <a:pt x="310" y="215"/>
                      <a:pt x="304" y="216"/>
                    </a:cubicBezTo>
                    <a:cubicBezTo>
                      <a:pt x="303" y="216"/>
                      <a:pt x="303" y="216"/>
                      <a:pt x="302" y="216"/>
                    </a:cubicBezTo>
                    <a:cubicBezTo>
                      <a:pt x="297" y="216"/>
                      <a:pt x="291" y="216"/>
                      <a:pt x="286" y="215"/>
                    </a:cubicBezTo>
                    <a:cubicBezTo>
                      <a:pt x="282" y="214"/>
                      <a:pt x="278" y="214"/>
                      <a:pt x="274" y="213"/>
                    </a:cubicBezTo>
                    <a:cubicBezTo>
                      <a:pt x="272" y="212"/>
                      <a:pt x="270" y="212"/>
                      <a:pt x="268" y="211"/>
                    </a:cubicBezTo>
                    <a:cubicBezTo>
                      <a:pt x="266" y="210"/>
                      <a:pt x="264" y="210"/>
                      <a:pt x="262" y="209"/>
                    </a:cubicBezTo>
                    <a:cubicBezTo>
                      <a:pt x="260" y="209"/>
                      <a:pt x="258" y="210"/>
                      <a:pt x="258" y="211"/>
                    </a:cubicBezTo>
                    <a:cubicBezTo>
                      <a:pt x="258" y="213"/>
                      <a:pt x="259" y="214"/>
                      <a:pt x="260" y="215"/>
                    </a:cubicBezTo>
                    <a:cubicBezTo>
                      <a:pt x="265" y="216"/>
                      <a:pt x="269" y="218"/>
                      <a:pt x="273" y="219"/>
                    </a:cubicBezTo>
                    <a:cubicBezTo>
                      <a:pt x="275" y="219"/>
                      <a:pt x="276" y="219"/>
                      <a:pt x="278" y="220"/>
                    </a:cubicBezTo>
                    <a:cubicBezTo>
                      <a:pt x="278" y="220"/>
                      <a:pt x="278" y="220"/>
                      <a:pt x="278" y="220"/>
                    </a:cubicBezTo>
                    <a:cubicBezTo>
                      <a:pt x="278" y="221"/>
                      <a:pt x="277" y="221"/>
                      <a:pt x="277" y="221"/>
                    </a:cubicBezTo>
                    <a:cubicBezTo>
                      <a:pt x="274" y="221"/>
                      <a:pt x="272" y="221"/>
                      <a:pt x="269" y="221"/>
                    </a:cubicBezTo>
                    <a:cubicBezTo>
                      <a:pt x="264" y="222"/>
                      <a:pt x="258" y="222"/>
                      <a:pt x="252" y="222"/>
                    </a:cubicBezTo>
                    <a:cubicBezTo>
                      <a:pt x="252" y="222"/>
                      <a:pt x="252" y="222"/>
                      <a:pt x="252" y="222"/>
                    </a:cubicBezTo>
                    <a:cubicBezTo>
                      <a:pt x="252" y="220"/>
                      <a:pt x="252" y="217"/>
                      <a:pt x="251" y="214"/>
                    </a:cubicBezTo>
                    <a:cubicBezTo>
                      <a:pt x="250" y="202"/>
                      <a:pt x="250" y="189"/>
                      <a:pt x="250" y="177"/>
                    </a:cubicBezTo>
                    <a:cubicBezTo>
                      <a:pt x="250" y="170"/>
                      <a:pt x="250" y="164"/>
                      <a:pt x="250" y="157"/>
                    </a:cubicBezTo>
                    <a:cubicBezTo>
                      <a:pt x="250" y="151"/>
                      <a:pt x="251" y="145"/>
                      <a:pt x="251" y="138"/>
                    </a:cubicBezTo>
                    <a:cubicBezTo>
                      <a:pt x="251" y="131"/>
                      <a:pt x="251" y="124"/>
                      <a:pt x="251" y="117"/>
                    </a:cubicBezTo>
                    <a:cubicBezTo>
                      <a:pt x="251" y="110"/>
                      <a:pt x="251" y="103"/>
                      <a:pt x="250" y="96"/>
                    </a:cubicBezTo>
                    <a:cubicBezTo>
                      <a:pt x="250" y="91"/>
                      <a:pt x="250" y="85"/>
                      <a:pt x="250" y="79"/>
                    </a:cubicBezTo>
                    <a:cubicBezTo>
                      <a:pt x="250" y="70"/>
                      <a:pt x="249" y="61"/>
                      <a:pt x="249" y="51"/>
                    </a:cubicBezTo>
                    <a:cubicBezTo>
                      <a:pt x="249" y="51"/>
                      <a:pt x="249" y="51"/>
                      <a:pt x="249" y="50"/>
                    </a:cubicBezTo>
                    <a:cubicBezTo>
                      <a:pt x="249" y="50"/>
                      <a:pt x="249" y="50"/>
                      <a:pt x="249" y="50"/>
                    </a:cubicBezTo>
                    <a:cubicBezTo>
                      <a:pt x="252" y="50"/>
                      <a:pt x="256" y="49"/>
                      <a:pt x="260" y="49"/>
                    </a:cubicBezTo>
                    <a:cubicBezTo>
                      <a:pt x="263" y="49"/>
                      <a:pt x="266" y="48"/>
                      <a:pt x="270" y="48"/>
                    </a:cubicBezTo>
                    <a:cubicBezTo>
                      <a:pt x="277" y="47"/>
                      <a:pt x="285" y="47"/>
                      <a:pt x="292" y="46"/>
                    </a:cubicBezTo>
                    <a:cubicBezTo>
                      <a:pt x="308" y="45"/>
                      <a:pt x="323" y="43"/>
                      <a:pt x="338" y="42"/>
                    </a:cubicBezTo>
                    <a:cubicBezTo>
                      <a:pt x="346" y="41"/>
                      <a:pt x="354" y="41"/>
                      <a:pt x="361" y="40"/>
                    </a:cubicBezTo>
                    <a:cubicBezTo>
                      <a:pt x="366" y="40"/>
                      <a:pt x="372" y="39"/>
                      <a:pt x="377" y="39"/>
                    </a:cubicBezTo>
                    <a:cubicBezTo>
                      <a:pt x="381" y="39"/>
                      <a:pt x="384" y="39"/>
                      <a:pt x="388" y="39"/>
                    </a:cubicBezTo>
                    <a:cubicBezTo>
                      <a:pt x="396" y="39"/>
                      <a:pt x="404" y="38"/>
                      <a:pt x="412" y="38"/>
                    </a:cubicBezTo>
                    <a:cubicBezTo>
                      <a:pt x="419" y="38"/>
                      <a:pt x="426" y="38"/>
                      <a:pt x="433" y="38"/>
                    </a:cubicBezTo>
                    <a:cubicBezTo>
                      <a:pt x="440" y="38"/>
                      <a:pt x="447" y="38"/>
                      <a:pt x="453" y="38"/>
                    </a:cubicBezTo>
                    <a:cubicBezTo>
                      <a:pt x="458" y="38"/>
                      <a:pt x="463" y="38"/>
                      <a:pt x="467" y="37"/>
                    </a:cubicBezTo>
                    <a:cubicBezTo>
                      <a:pt x="468" y="37"/>
                      <a:pt x="469" y="37"/>
                      <a:pt x="469" y="37"/>
                    </a:cubicBezTo>
                    <a:cubicBezTo>
                      <a:pt x="472" y="37"/>
                      <a:pt x="474" y="37"/>
                      <a:pt x="476" y="37"/>
                    </a:cubicBezTo>
                    <a:cubicBezTo>
                      <a:pt x="479" y="37"/>
                      <a:pt x="481" y="36"/>
                      <a:pt x="484" y="36"/>
                    </a:cubicBezTo>
                    <a:cubicBezTo>
                      <a:pt x="485" y="36"/>
                      <a:pt x="486" y="36"/>
                      <a:pt x="487" y="36"/>
                    </a:cubicBezTo>
                    <a:cubicBezTo>
                      <a:pt x="491" y="35"/>
                      <a:pt x="495" y="35"/>
                      <a:pt x="499" y="34"/>
                    </a:cubicBezTo>
                    <a:cubicBezTo>
                      <a:pt x="507" y="34"/>
                      <a:pt x="514" y="33"/>
                      <a:pt x="522" y="31"/>
                    </a:cubicBezTo>
                    <a:cubicBezTo>
                      <a:pt x="524" y="31"/>
                      <a:pt x="525" y="31"/>
                      <a:pt x="527" y="31"/>
                    </a:cubicBezTo>
                    <a:cubicBezTo>
                      <a:pt x="529" y="31"/>
                      <a:pt x="530" y="30"/>
                      <a:pt x="532" y="30"/>
                    </a:cubicBezTo>
                    <a:cubicBezTo>
                      <a:pt x="562" y="30"/>
                      <a:pt x="592" y="31"/>
                      <a:pt x="622" y="33"/>
                    </a:cubicBezTo>
                    <a:cubicBezTo>
                      <a:pt x="638" y="34"/>
                      <a:pt x="653" y="35"/>
                      <a:pt x="669" y="35"/>
                    </a:cubicBezTo>
                    <a:cubicBezTo>
                      <a:pt x="677" y="36"/>
                      <a:pt x="685" y="36"/>
                      <a:pt x="693" y="36"/>
                    </a:cubicBezTo>
                    <a:close/>
                    <a:moveTo>
                      <a:pt x="911" y="203"/>
                    </a:moveTo>
                    <a:cubicBezTo>
                      <a:pt x="912" y="202"/>
                      <a:pt x="913" y="201"/>
                      <a:pt x="914" y="200"/>
                    </a:cubicBezTo>
                    <a:cubicBezTo>
                      <a:pt x="914" y="200"/>
                      <a:pt x="914" y="199"/>
                      <a:pt x="914" y="199"/>
                    </a:cubicBezTo>
                    <a:cubicBezTo>
                      <a:pt x="917" y="197"/>
                      <a:pt x="919" y="195"/>
                      <a:pt x="922" y="192"/>
                    </a:cubicBezTo>
                    <a:cubicBezTo>
                      <a:pt x="924" y="190"/>
                      <a:pt x="927" y="188"/>
                      <a:pt x="929" y="186"/>
                    </a:cubicBezTo>
                    <a:cubicBezTo>
                      <a:pt x="927" y="188"/>
                      <a:pt x="926" y="190"/>
                      <a:pt x="925" y="191"/>
                    </a:cubicBezTo>
                    <a:cubicBezTo>
                      <a:pt x="923" y="193"/>
                      <a:pt x="921" y="196"/>
                      <a:pt x="919" y="198"/>
                    </a:cubicBezTo>
                    <a:cubicBezTo>
                      <a:pt x="917" y="200"/>
                      <a:pt x="915" y="202"/>
                      <a:pt x="913" y="204"/>
                    </a:cubicBezTo>
                    <a:cubicBezTo>
                      <a:pt x="912" y="204"/>
                      <a:pt x="912" y="205"/>
                      <a:pt x="912" y="205"/>
                    </a:cubicBezTo>
                    <a:cubicBezTo>
                      <a:pt x="911" y="204"/>
                      <a:pt x="911" y="204"/>
                      <a:pt x="911" y="203"/>
                    </a:cubicBezTo>
                    <a:close/>
                    <a:moveTo>
                      <a:pt x="336" y="231"/>
                    </a:moveTo>
                    <a:cubicBezTo>
                      <a:pt x="336" y="231"/>
                      <a:pt x="336" y="231"/>
                      <a:pt x="336" y="232"/>
                    </a:cubicBezTo>
                    <a:cubicBezTo>
                      <a:pt x="336" y="232"/>
                      <a:pt x="336" y="232"/>
                      <a:pt x="336" y="232"/>
                    </a:cubicBezTo>
                    <a:cubicBezTo>
                      <a:pt x="336" y="232"/>
                      <a:pt x="336" y="233"/>
                      <a:pt x="336" y="233"/>
                    </a:cubicBezTo>
                    <a:cubicBezTo>
                      <a:pt x="336" y="235"/>
                      <a:pt x="336" y="236"/>
                      <a:pt x="336" y="238"/>
                    </a:cubicBezTo>
                    <a:cubicBezTo>
                      <a:pt x="336" y="240"/>
                      <a:pt x="336" y="242"/>
                      <a:pt x="336" y="244"/>
                    </a:cubicBezTo>
                    <a:cubicBezTo>
                      <a:pt x="336" y="248"/>
                      <a:pt x="336" y="252"/>
                      <a:pt x="336" y="257"/>
                    </a:cubicBezTo>
                    <a:cubicBezTo>
                      <a:pt x="336" y="261"/>
                      <a:pt x="336" y="265"/>
                      <a:pt x="336" y="270"/>
                    </a:cubicBezTo>
                    <a:cubicBezTo>
                      <a:pt x="336" y="270"/>
                      <a:pt x="335" y="270"/>
                      <a:pt x="335" y="270"/>
                    </a:cubicBezTo>
                    <a:cubicBezTo>
                      <a:pt x="335" y="269"/>
                      <a:pt x="334" y="269"/>
                      <a:pt x="334" y="269"/>
                    </a:cubicBezTo>
                    <a:cubicBezTo>
                      <a:pt x="334" y="265"/>
                      <a:pt x="334" y="262"/>
                      <a:pt x="334" y="258"/>
                    </a:cubicBezTo>
                    <a:cubicBezTo>
                      <a:pt x="334" y="255"/>
                      <a:pt x="334" y="252"/>
                      <a:pt x="334" y="249"/>
                    </a:cubicBezTo>
                    <a:cubicBezTo>
                      <a:pt x="334" y="246"/>
                      <a:pt x="334" y="242"/>
                      <a:pt x="334" y="239"/>
                    </a:cubicBezTo>
                    <a:cubicBezTo>
                      <a:pt x="335" y="236"/>
                      <a:pt x="335" y="233"/>
                      <a:pt x="335" y="230"/>
                    </a:cubicBezTo>
                    <a:cubicBezTo>
                      <a:pt x="335" y="230"/>
                      <a:pt x="335" y="230"/>
                      <a:pt x="335" y="230"/>
                    </a:cubicBezTo>
                    <a:cubicBezTo>
                      <a:pt x="335" y="230"/>
                      <a:pt x="335" y="230"/>
                      <a:pt x="336" y="230"/>
                    </a:cubicBezTo>
                    <a:cubicBezTo>
                      <a:pt x="336" y="230"/>
                      <a:pt x="336" y="230"/>
                      <a:pt x="336" y="230"/>
                    </a:cubicBezTo>
                    <a:cubicBezTo>
                      <a:pt x="336" y="231"/>
                      <a:pt x="336" y="231"/>
                      <a:pt x="336" y="231"/>
                    </a:cubicBezTo>
                    <a:close/>
                    <a:moveTo>
                      <a:pt x="343" y="266"/>
                    </a:moveTo>
                    <a:cubicBezTo>
                      <a:pt x="343" y="267"/>
                      <a:pt x="343" y="268"/>
                      <a:pt x="343" y="269"/>
                    </a:cubicBezTo>
                    <a:cubicBezTo>
                      <a:pt x="343" y="269"/>
                      <a:pt x="343" y="269"/>
                      <a:pt x="343" y="269"/>
                    </a:cubicBezTo>
                    <a:cubicBezTo>
                      <a:pt x="343" y="268"/>
                      <a:pt x="343" y="267"/>
                      <a:pt x="343" y="266"/>
                    </a:cubicBezTo>
                    <a:close/>
                    <a:moveTo>
                      <a:pt x="310" y="228"/>
                    </a:moveTo>
                    <a:cubicBezTo>
                      <a:pt x="309" y="228"/>
                      <a:pt x="308" y="229"/>
                      <a:pt x="308" y="230"/>
                    </a:cubicBezTo>
                    <a:cubicBezTo>
                      <a:pt x="308" y="233"/>
                      <a:pt x="308" y="237"/>
                      <a:pt x="308" y="240"/>
                    </a:cubicBezTo>
                    <a:cubicBezTo>
                      <a:pt x="308" y="237"/>
                      <a:pt x="307" y="234"/>
                      <a:pt x="307" y="231"/>
                    </a:cubicBezTo>
                    <a:cubicBezTo>
                      <a:pt x="306" y="230"/>
                      <a:pt x="306" y="230"/>
                      <a:pt x="305" y="230"/>
                    </a:cubicBezTo>
                    <a:cubicBezTo>
                      <a:pt x="305" y="229"/>
                      <a:pt x="305" y="228"/>
                      <a:pt x="305" y="227"/>
                    </a:cubicBezTo>
                    <a:cubicBezTo>
                      <a:pt x="307" y="227"/>
                      <a:pt x="308" y="227"/>
                      <a:pt x="310" y="227"/>
                    </a:cubicBezTo>
                    <a:cubicBezTo>
                      <a:pt x="310" y="227"/>
                      <a:pt x="310" y="227"/>
                      <a:pt x="310" y="228"/>
                    </a:cubicBezTo>
                    <a:close/>
                    <a:moveTo>
                      <a:pt x="293" y="229"/>
                    </a:moveTo>
                    <a:cubicBezTo>
                      <a:pt x="293" y="228"/>
                      <a:pt x="293" y="228"/>
                      <a:pt x="293" y="228"/>
                    </a:cubicBezTo>
                    <a:cubicBezTo>
                      <a:pt x="294" y="228"/>
                      <a:pt x="296" y="227"/>
                      <a:pt x="297" y="227"/>
                    </a:cubicBezTo>
                    <a:cubicBezTo>
                      <a:pt x="298" y="227"/>
                      <a:pt x="300" y="227"/>
                      <a:pt x="301" y="227"/>
                    </a:cubicBezTo>
                    <a:cubicBezTo>
                      <a:pt x="301" y="230"/>
                      <a:pt x="300" y="232"/>
                      <a:pt x="300" y="234"/>
                    </a:cubicBezTo>
                    <a:cubicBezTo>
                      <a:pt x="299" y="237"/>
                      <a:pt x="299" y="240"/>
                      <a:pt x="299" y="243"/>
                    </a:cubicBezTo>
                    <a:cubicBezTo>
                      <a:pt x="298" y="241"/>
                      <a:pt x="298" y="239"/>
                      <a:pt x="297" y="237"/>
                    </a:cubicBezTo>
                    <a:cubicBezTo>
                      <a:pt x="297" y="235"/>
                      <a:pt x="296" y="233"/>
                      <a:pt x="295" y="231"/>
                    </a:cubicBezTo>
                    <a:cubicBezTo>
                      <a:pt x="295" y="231"/>
                      <a:pt x="294" y="230"/>
                      <a:pt x="293" y="229"/>
                    </a:cubicBezTo>
                    <a:cubicBezTo>
                      <a:pt x="293" y="229"/>
                      <a:pt x="293" y="229"/>
                      <a:pt x="293" y="229"/>
                    </a:cubicBezTo>
                    <a:close/>
                    <a:moveTo>
                      <a:pt x="292" y="241"/>
                    </a:moveTo>
                    <a:cubicBezTo>
                      <a:pt x="293" y="242"/>
                      <a:pt x="293" y="243"/>
                      <a:pt x="293" y="244"/>
                    </a:cubicBezTo>
                    <a:cubicBezTo>
                      <a:pt x="293" y="245"/>
                      <a:pt x="294" y="246"/>
                      <a:pt x="294" y="247"/>
                    </a:cubicBezTo>
                    <a:cubicBezTo>
                      <a:pt x="293" y="247"/>
                      <a:pt x="293" y="247"/>
                      <a:pt x="293" y="246"/>
                    </a:cubicBezTo>
                    <a:cubicBezTo>
                      <a:pt x="293" y="246"/>
                      <a:pt x="292" y="246"/>
                      <a:pt x="292" y="246"/>
                    </a:cubicBezTo>
                    <a:cubicBezTo>
                      <a:pt x="292" y="245"/>
                      <a:pt x="292" y="243"/>
                      <a:pt x="292" y="241"/>
                    </a:cubicBezTo>
                    <a:close/>
                    <a:moveTo>
                      <a:pt x="287" y="228"/>
                    </a:moveTo>
                    <a:cubicBezTo>
                      <a:pt x="287" y="229"/>
                      <a:pt x="287" y="230"/>
                      <a:pt x="287" y="230"/>
                    </a:cubicBezTo>
                    <a:cubicBezTo>
                      <a:pt x="287" y="231"/>
                      <a:pt x="287" y="231"/>
                      <a:pt x="288" y="232"/>
                    </a:cubicBezTo>
                    <a:cubicBezTo>
                      <a:pt x="288" y="234"/>
                      <a:pt x="288" y="235"/>
                      <a:pt x="288" y="237"/>
                    </a:cubicBezTo>
                    <a:cubicBezTo>
                      <a:pt x="288" y="238"/>
                      <a:pt x="287" y="238"/>
                      <a:pt x="287" y="238"/>
                    </a:cubicBezTo>
                    <a:cubicBezTo>
                      <a:pt x="287" y="239"/>
                      <a:pt x="287" y="240"/>
                      <a:pt x="287" y="240"/>
                    </a:cubicBezTo>
                    <a:cubicBezTo>
                      <a:pt x="287" y="241"/>
                      <a:pt x="286" y="242"/>
                      <a:pt x="286" y="243"/>
                    </a:cubicBezTo>
                    <a:cubicBezTo>
                      <a:pt x="286" y="242"/>
                      <a:pt x="286" y="242"/>
                      <a:pt x="285" y="242"/>
                    </a:cubicBezTo>
                    <a:cubicBezTo>
                      <a:pt x="285" y="242"/>
                      <a:pt x="285" y="241"/>
                      <a:pt x="285" y="241"/>
                    </a:cubicBezTo>
                    <a:cubicBezTo>
                      <a:pt x="286" y="240"/>
                      <a:pt x="286" y="240"/>
                      <a:pt x="286" y="239"/>
                    </a:cubicBezTo>
                    <a:cubicBezTo>
                      <a:pt x="286" y="238"/>
                      <a:pt x="286" y="237"/>
                      <a:pt x="286" y="236"/>
                    </a:cubicBezTo>
                    <a:cubicBezTo>
                      <a:pt x="286" y="233"/>
                      <a:pt x="286" y="231"/>
                      <a:pt x="286" y="228"/>
                    </a:cubicBezTo>
                    <a:cubicBezTo>
                      <a:pt x="287" y="228"/>
                      <a:pt x="287" y="228"/>
                      <a:pt x="287" y="228"/>
                    </a:cubicBezTo>
                    <a:close/>
                    <a:moveTo>
                      <a:pt x="301" y="252"/>
                    </a:moveTo>
                    <a:cubicBezTo>
                      <a:pt x="301" y="252"/>
                      <a:pt x="301" y="252"/>
                      <a:pt x="301" y="252"/>
                    </a:cubicBezTo>
                    <a:cubicBezTo>
                      <a:pt x="302" y="251"/>
                      <a:pt x="302" y="249"/>
                      <a:pt x="302" y="248"/>
                    </a:cubicBezTo>
                    <a:cubicBezTo>
                      <a:pt x="302" y="246"/>
                      <a:pt x="302" y="245"/>
                      <a:pt x="303" y="243"/>
                    </a:cubicBezTo>
                    <a:cubicBezTo>
                      <a:pt x="303" y="242"/>
                      <a:pt x="303" y="241"/>
                      <a:pt x="303" y="240"/>
                    </a:cubicBezTo>
                    <a:cubicBezTo>
                      <a:pt x="304" y="244"/>
                      <a:pt x="305" y="247"/>
                      <a:pt x="305" y="251"/>
                    </a:cubicBezTo>
                    <a:cubicBezTo>
                      <a:pt x="306" y="252"/>
                      <a:pt x="306" y="254"/>
                      <a:pt x="306" y="256"/>
                    </a:cubicBezTo>
                    <a:cubicBezTo>
                      <a:pt x="305" y="254"/>
                      <a:pt x="303" y="253"/>
                      <a:pt x="301" y="252"/>
                    </a:cubicBezTo>
                    <a:close/>
                    <a:moveTo>
                      <a:pt x="313" y="260"/>
                    </a:moveTo>
                    <a:cubicBezTo>
                      <a:pt x="314" y="259"/>
                      <a:pt x="314" y="257"/>
                      <a:pt x="314" y="255"/>
                    </a:cubicBezTo>
                    <a:cubicBezTo>
                      <a:pt x="314" y="252"/>
                      <a:pt x="314" y="249"/>
                      <a:pt x="314" y="246"/>
                    </a:cubicBezTo>
                    <a:cubicBezTo>
                      <a:pt x="314" y="241"/>
                      <a:pt x="314" y="236"/>
                      <a:pt x="314" y="231"/>
                    </a:cubicBezTo>
                    <a:cubicBezTo>
                      <a:pt x="314" y="229"/>
                      <a:pt x="314" y="228"/>
                      <a:pt x="314" y="226"/>
                    </a:cubicBezTo>
                    <a:cubicBezTo>
                      <a:pt x="315" y="226"/>
                      <a:pt x="316" y="226"/>
                      <a:pt x="316" y="226"/>
                    </a:cubicBezTo>
                    <a:cubicBezTo>
                      <a:pt x="319" y="226"/>
                      <a:pt x="322" y="226"/>
                      <a:pt x="325" y="225"/>
                    </a:cubicBezTo>
                    <a:cubicBezTo>
                      <a:pt x="326" y="225"/>
                      <a:pt x="327" y="225"/>
                      <a:pt x="327" y="225"/>
                    </a:cubicBezTo>
                    <a:cubicBezTo>
                      <a:pt x="327" y="226"/>
                      <a:pt x="327" y="228"/>
                      <a:pt x="327" y="229"/>
                    </a:cubicBezTo>
                    <a:cubicBezTo>
                      <a:pt x="327" y="228"/>
                      <a:pt x="327" y="227"/>
                      <a:pt x="326" y="227"/>
                    </a:cubicBezTo>
                    <a:cubicBezTo>
                      <a:pt x="326" y="226"/>
                      <a:pt x="326" y="226"/>
                      <a:pt x="326" y="226"/>
                    </a:cubicBezTo>
                    <a:cubicBezTo>
                      <a:pt x="325" y="226"/>
                      <a:pt x="325" y="226"/>
                      <a:pt x="325" y="226"/>
                    </a:cubicBezTo>
                    <a:cubicBezTo>
                      <a:pt x="325" y="226"/>
                      <a:pt x="325" y="226"/>
                      <a:pt x="325" y="226"/>
                    </a:cubicBezTo>
                    <a:cubicBezTo>
                      <a:pt x="324" y="226"/>
                      <a:pt x="324" y="226"/>
                      <a:pt x="324" y="226"/>
                    </a:cubicBezTo>
                    <a:cubicBezTo>
                      <a:pt x="323" y="226"/>
                      <a:pt x="323" y="226"/>
                      <a:pt x="323" y="227"/>
                    </a:cubicBezTo>
                    <a:cubicBezTo>
                      <a:pt x="323" y="227"/>
                      <a:pt x="323" y="228"/>
                      <a:pt x="323" y="228"/>
                    </a:cubicBezTo>
                    <a:cubicBezTo>
                      <a:pt x="323" y="229"/>
                      <a:pt x="323" y="230"/>
                      <a:pt x="323" y="231"/>
                    </a:cubicBezTo>
                    <a:cubicBezTo>
                      <a:pt x="322" y="233"/>
                      <a:pt x="322" y="234"/>
                      <a:pt x="322" y="235"/>
                    </a:cubicBezTo>
                    <a:cubicBezTo>
                      <a:pt x="322" y="236"/>
                      <a:pt x="322" y="238"/>
                      <a:pt x="322" y="240"/>
                    </a:cubicBezTo>
                    <a:cubicBezTo>
                      <a:pt x="322" y="244"/>
                      <a:pt x="322" y="248"/>
                      <a:pt x="322" y="252"/>
                    </a:cubicBezTo>
                    <a:cubicBezTo>
                      <a:pt x="322" y="253"/>
                      <a:pt x="322" y="254"/>
                      <a:pt x="322" y="254"/>
                    </a:cubicBezTo>
                    <a:cubicBezTo>
                      <a:pt x="321" y="257"/>
                      <a:pt x="321" y="260"/>
                      <a:pt x="320" y="263"/>
                    </a:cubicBezTo>
                    <a:cubicBezTo>
                      <a:pt x="320" y="263"/>
                      <a:pt x="320" y="263"/>
                      <a:pt x="320" y="263"/>
                    </a:cubicBezTo>
                    <a:cubicBezTo>
                      <a:pt x="320" y="257"/>
                      <a:pt x="321" y="251"/>
                      <a:pt x="321" y="244"/>
                    </a:cubicBezTo>
                    <a:cubicBezTo>
                      <a:pt x="321" y="239"/>
                      <a:pt x="321" y="234"/>
                      <a:pt x="321" y="229"/>
                    </a:cubicBezTo>
                    <a:cubicBezTo>
                      <a:pt x="321" y="228"/>
                      <a:pt x="320" y="227"/>
                      <a:pt x="319" y="227"/>
                    </a:cubicBezTo>
                    <a:cubicBezTo>
                      <a:pt x="317" y="227"/>
                      <a:pt x="316" y="228"/>
                      <a:pt x="316" y="229"/>
                    </a:cubicBezTo>
                    <a:cubicBezTo>
                      <a:pt x="316" y="240"/>
                      <a:pt x="316" y="251"/>
                      <a:pt x="316" y="261"/>
                    </a:cubicBezTo>
                    <a:cubicBezTo>
                      <a:pt x="315" y="261"/>
                      <a:pt x="315" y="261"/>
                      <a:pt x="315" y="261"/>
                    </a:cubicBezTo>
                    <a:cubicBezTo>
                      <a:pt x="315" y="261"/>
                      <a:pt x="315" y="261"/>
                      <a:pt x="314" y="261"/>
                    </a:cubicBezTo>
                    <a:cubicBezTo>
                      <a:pt x="314" y="261"/>
                      <a:pt x="314" y="261"/>
                      <a:pt x="313" y="260"/>
                    </a:cubicBezTo>
                    <a:close/>
                    <a:moveTo>
                      <a:pt x="326" y="233"/>
                    </a:move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3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3"/>
                    </a:cubicBezTo>
                    <a:close/>
                    <a:moveTo>
                      <a:pt x="326" y="266"/>
                    </a:moveTo>
                    <a:cubicBezTo>
                      <a:pt x="326" y="262"/>
                      <a:pt x="326" y="259"/>
                      <a:pt x="326" y="255"/>
                    </a:cubicBezTo>
                    <a:cubicBezTo>
                      <a:pt x="326" y="254"/>
                      <a:pt x="326" y="252"/>
                      <a:pt x="327" y="251"/>
                    </a:cubicBezTo>
                    <a:cubicBezTo>
                      <a:pt x="327" y="252"/>
                      <a:pt x="327" y="253"/>
                      <a:pt x="327" y="254"/>
                    </a:cubicBezTo>
                    <a:cubicBezTo>
                      <a:pt x="327" y="258"/>
                      <a:pt x="327" y="262"/>
                      <a:pt x="328" y="266"/>
                    </a:cubicBezTo>
                    <a:cubicBezTo>
                      <a:pt x="328" y="266"/>
                      <a:pt x="328" y="266"/>
                      <a:pt x="328" y="267"/>
                    </a:cubicBezTo>
                    <a:cubicBezTo>
                      <a:pt x="327" y="266"/>
                      <a:pt x="326" y="266"/>
                      <a:pt x="326" y="266"/>
                    </a:cubicBezTo>
                    <a:close/>
                    <a:moveTo>
                      <a:pt x="278" y="229"/>
                    </a:moveTo>
                    <a:cubicBezTo>
                      <a:pt x="279" y="229"/>
                      <a:pt x="280" y="229"/>
                      <a:pt x="281" y="229"/>
                    </a:cubicBezTo>
                    <a:cubicBezTo>
                      <a:pt x="281" y="231"/>
                      <a:pt x="281" y="233"/>
                      <a:pt x="281" y="236"/>
                    </a:cubicBezTo>
                    <a:cubicBezTo>
                      <a:pt x="281" y="237"/>
                      <a:pt x="281" y="238"/>
                      <a:pt x="281" y="239"/>
                    </a:cubicBezTo>
                    <a:cubicBezTo>
                      <a:pt x="280" y="239"/>
                      <a:pt x="279" y="238"/>
                      <a:pt x="277" y="237"/>
                    </a:cubicBezTo>
                    <a:cubicBezTo>
                      <a:pt x="278" y="235"/>
                      <a:pt x="278" y="232"/>
                      <a:pt x="278" y="230"/>
                    </a:cubicBezTo>
                    <a:cubicBezTo>
                      <a:pt x="278" y="229"/>
                      <a:pt x="278" y="229"/>
                      <a:pt x="278" y="229"/>
                    </a:cubicBezTo>
                    <a:close/>
                    <a:moveTo>
                      <a:pt x="267" y="229"/>
                    </a:moveTo>
                    <a:cubicBezTo>
                      <a:pt x="270" y="229"/>
                      <a:pt x="273" y="229"/>
                      <a:pt x="276" y="229"/>
                    </a:cubicBezTo>
                    <a:cubicBezTo>
                      <a:pt x="275" y="229"/>
                      <a:pt x="275" y="229"/>
                      <a:pt x="275" y="230"/>
                    </a:cubicBezTo>
                    <a:cubicBezTo>
                      <a:pt x="275" y="232"/>
                      <a:pt x="275" y="234"/>
                      <a:pt x="275" y="236"/>
                    </a:cubicBezTo>
                    <a:cubicBezTo>
                      <a:pt x="273" y="235"/>
                      <a:pt x="272" y="234"/>
                      <a:pt x="271" y="233"/>
                    </a:cubicBezTo>
                    <a:cubicBezTo>
                      <a:pt x="268" y="232"/>
                      <a:pt x="266" y="231"/>
                      <a:pt x="263" y="230"/>
                    </a:cubicBezTo>
                    <a:cubicBezTo>
                      <a:pt x="265" y="230"/>
                      <a:pt x="266" y="229"/>
                      <a:pt x="267" y="229"/>
                    </a:cubicBezTo>
                    <a:close/>
                    <a:moveTo>
                      <a:pt x="300" y="261"/>
                    </a:moveTo>
                    <a:cubicBezTo>
                      <a:pt x="300" y="262"/>
                      <a:pt x="301" y="262"/>
                      <a:pt x="302" y="262"/>
                    </a:cubicBezTo>
                    <a:cubicBezTo>
                      <a:pt x="302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2" y="263"/>
                      <a:pt x="301" y="262"/>
                      <a:pt x="300" y="261"/>
                    </a:cubicBezTo>
                    <a:cubicBezTo>
                      <a:pt x="300" y="261"/>
                      <a:pt x="300" y="261"/>
                      <a:pt x="300" y="261"/>
                    </a:cubicBezTo>
                    <a:close/>
                    <a:moveTo>
                      <a:pt x="350" y="228"/>
                    </a:moveTo>
                    <a:cubicBezTo>
                      <a:pt x="350" y="242"/>
                      <a:pt x="350" y="256"/>
                      <a:pt x="349" y="269"/>
                    </a:cubicBezTo>
                    <a:cubicBezTo>
                      <a:pt x="349" y="269"/>
                      <a:pt x="349" y="269"/>
                      <a:pt x="348" y="269"/>
                    </a:cubicBezTo>
                    <a:cubicBezTo>
                      <a:pt x="348" y="266"/>
                      <a:pt x="348" y="262"/>
                      <a:pt x="348" y="259"/>
                    </a:cubicBezTo>
                    <a:cubicBezTo>
                      <a:pt x="347" y="254"/>
                      <a:pt x="347" y="250"/>
                      <a:pt x="347" y="245"/>
                    </a:cubicBezTo>
                    <a:cubicBezTo>
                      <a:pt x="348" y="239"/>
                      <a:pt x="349" y="233"/>
                      <a:pt x="350" y="226"/>
                    </a:cubicBezTo>
                    <a:cubicBezTo>
                      <a:pt x="350" y="226"/>
                      <a:pt x="350" y="226"/>
                      <a:pt x="350" y="225"/>
                    </a:cubicBezTo>
                    <a:cubicBezTo>
                      <a:pt x="350" y="226"/>
                      <a:pt x="350" y="227"/>
                      <a:pt x="350" y="227"/>
                    </a:cubicBezTo>
                    <a:cubicBezTo>
                      <a:pt x="350" y="227"/>
                      <a:pt x="350" y="228"/>
                      <a:pt x="350" y="228"/>
                    </a:cubicBezTo>
                    <a:close/>
                    <a:moveTo>
                      <a:pt x="350" y="225"/>
                    </a:moveTo>
                    <a:cubicBezTo>
                      <a:pt x="350" y="224"/>
                      <a:pt x="349" y="224"/>
                      <a:pt x="348" y="224"/>
                    </a:cubicBezTo>
                    <a:cubicBezTo>
                      <a:pt x="348" y="224"/>
                      <a:pt x="348" y="224"/>
                      <a:pt x="348" y="224"/>
                    </a:cubicBezTo>
                    <a:cubicBezTo>
                      <a:pt x="347" y="224"/>
                      <a:pt x="347" y="224"/>
                      <a:pt x="347" y="224"/>
                    </a:cubicBezTo>
                    <a:cubicBezTo>
                      <a:pt x="346" y="224"/>
                      <a:pt x="346" y="225"/>
                      <a:pt x="346" y="225"/>
                    </a:cubicBezTo>
                    <a:cubicBezTo>
                      <a:pt x="345" y="227"/>
                      <a:pt x="345" y="229"/>
                      <a:pt x="345" y="231"/>
                    </a:cubicBezTo>
                    <a:cubicBezTo>
                      <a:pt x="344" y="231"/>
                      <a:pt x="344" y="231"/>
                      <a:pt x="344" y="231"/>
                    </a:cubicBezTo>
                    <a:cubicBezTo>
                      <a:pt x="343" y="231"/>
                      <a:pt x="341" y="232"/>
                      <a:pt x="341" y="234"/>
                    </a:cubicBezTo>
                    <a:cubicBezTo>
                      <a:pt x="342" y="238"/>
                      <a:pt x="342" y="242"/>
                      <a:pt x="342" y="247"/>
                    </a:cubicBezTo>
                    <a:cubicBezTo>
                      <a:pt x="342" y="251"/>
                      <a:pt x="341" y="255"/>
                      <a:pt x="340" y="259"/>
                    </a:cubicBezTo>
                    <a:cubicBezTo>
                      <a:pt x="340" y="259"/>
                      <a:pt x="340" y="259"/>
                      <a:pt x="340" y="260"/>
                    </a:cubicBezTo>
                    <a:cubicBezTo>
                      <a:pt x="340" y="259"/>
                      <a:pt x="340" y="258"/>
                      <a:pt x="340" y="258"/>
                    </a:cubicBezTo>
                    <a:cubicBezTo>
                      <a:pt x="340" y="253"/>
                      <a:pt x="340" y="249"/>
                      <a:pt x="340" y="245"/>
                    </a:cubicBezTo>
                    <a:cubicBezTo>
                      <a:pt x="340" y="243"/>
                      <a:pt x="340" y="241"/>
                      <a:pt x="340" y="239"/>
                    </a:cubicBezTo>
                    <a:cubicBezTo>
                      <a:pt x="340" y="238"/>
                      <a:pt x="340" y="236"/>
                      <a:pt x="340" y="235"/>
                    </a:cubicBezTo>
                    <a:cubicBezTo>
                      <a:pt x="340" y="235"/>
                      <a:pt x="341" y="234"/>
                      <a:pt x="341" y="234"/>
                    </a:cubicBezTo>
                    <a:cubicBezTo>
                      <a:pt x="341" y="232"/>
                      <a:pt x="341" y="231"/>
                      <a:pt x="340" y="229"/>
                    </a:cubicBezTo>
                    <a:cubicBezTo>
                      <a:pt x="340" y="229"/>
                      <a:pt x="340" y="228"/>
                      <a:pt x="340" y="228"/>
                    </a:cubicBezTo>
                    <a:cubicBezTo>
                      <a:pt x="339" y="227"/>
                      <a:pt x="339" y="227"/>
                      <a:pt x="339" y="227"/>
                    </a:cubicBezTo>
                    <a:cubicBezTo>
                      <a:pt x="338" y="227"/>
                      <a:pt x="338" y="227"/>
                      <a:pt x="338" y="228"/>
                    </a:cubicBezTo>
                    <a:cubicBezTo>
                      <a:pt x="337" y="228"/>
                      <a:pt x="337" y="228"/>
                      <a:pt x="337" y="228"/>
                    </a:cubicBezTo>
                    <a:cubicBezTo>
                      <a:pt x="337" y="229"/>
                      <a:pt x="337" y="229"/>
                      <a:pt x="337" y="229"/>
                    </a:cubicBezTo>
                    <a:cubicBezTo>
                      <a:pt x="336" y="229"/>
                      <a:pt x="336" y="229"/>
                      <a:pt x="336" y="229"/>
                    </a:cubicBezTo>
                    <a:cubicBezTo>
                      <a:pt x="336" y="229"/>
                      <a:pt x="336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8"/>
                      <a:pt x="335" y="227"/>
                      <a:pt x="335" y="227"/>
                    </a:cubicBezTo>
                    <a:cubicBezTo>
                      <a:pt x="335" y="226"/>
                      <a:pt x="334" y="225"/>
                      <a:pt x="333" y="224"/>
                    </a:cubicBezTo>
                    <a:cubicBezTo>
                      <a:pt x="334" y="224"/>
                      <a:pt x="334" y="224"/>
                      <a:pt x="334" y="224"/>
                    </a:cubicBezTo>
                    <a:cubicBezTo>
                      <a:pt x="337" y="224"/>
                      <a:pt x="339" y="223"/>
                      <a:pt x="342" y="223"/>
                    </a:cubicBezTo>
                    <a:cubicBezTo>
                      <a:pt x="342" y="222"/>
                      <a:pt x="343" y="222"/>
                      <a:pt x="343" y="222"/>
                    </a:cubicBezTo>
                    <a:cubicBezTo>
                      <a:pt x="345" y="222"/>
                      <a:pt x="348" y="222"/>
                      <a:pt x="350" y="222"/>
                    </a:cubicBezTo>
                    <a:cubicBezTo>
                      <a:pt x="350" y="223"/>
                      <a:pt x="350" y="224"/>
                      <a:pt x="350" y="225"/>
                    </a:cubicBezTo>
                    <a:cubicBezTo>
                      <a:pt x="350" y="225"/>
                      <a:pt x="350" y="225"/>
                      <a:pt x="350" y="225"/>
                    </a:cubicBezTo>
                    <a:close/>
                    <a:moveTo>
                      <a:pt x="247" y="230"/>
                    </a:moveTo>
                    <a:cubicBezTo>
                      <a:pt x="248" y="231"/>
                      <a:pt x="250" y="232"/>
                      <a:pt x="252" y="233"/>
                    </a:cubicBezTo>
                    <a:cubicBezTo>
                      <a:pt x="253" y="233"/>
                      <a:pt x="255" y="234"/>
                      <a:pt x="256" y="235"/>
                    </a:cubicBezTo>
                    <a:cubicBezTo>
                      <a:pt x="260" y="237"/>
                      <a:pt x="263" y="238"/>
                      <a:pt x="267" y="240"/>
                    </a:cubicBezTo>
                    <a:cubicBezTo>
                      <a:pt x="267" y="241"/>
                      <a:pt x="268" y="241"/>
                      <a:pt x="269" y="242"/>
                    </a:cubicBezTo>
                    <a:cubicBezTo>
                      <a:pt x="269" y="242"/>
                      <a:pt x="268" y="242"/>
                      <a:pt x="268" y="241"/>
                    </a:cubicBezTo>
                    <a:cubicBezTo>
                      <a:pt x="268" y="241"/>
                      <a:pt x="268" y="241"/>
                      <a:pt x="268" y="241"/>
                    </a:cubicBezTo>
                    <a:cubicBezTo>
                      <a:pt x="268" y="241"/>
                      <a:pt x="268" y="241"/>
                      <a:pt x="268" y="241"/>
                    </a:cubicBezTo>
                    <a:cubicBezTo>
                      <a:pt x="267" y="241"/>
                      <a:pt x="267" y="241"/>
                      <a:pt x="266" y="240"/>
                    </a:cubicBezTo>
                    <a:cubicBezTo>
                      <a:pt x="265" y="240"/>
                      <a:pt x="263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1" y="239"/>
                      <a:pt x="261" y="238"/>
                      <a:pt x="261" y="238"/>
                    </a:cubicBezTo>
                    <a:cubicBezTo>
                      <a:pt x="261" y="238"/>
                      <a:pt x="261" y="238"/>
                      <a:pt x="261" y="238"/>
                    </a:cubicBezTo>
                    <a:cubicBezTo>
                      <a:pt x="256" y="236"/>
                      <a:pt x="252" y="234"/>
                      <a:pt x="247" y="232"/>
                    </a:cubicBezTo>
                    <a:cubicBezTo>
                      <a:pt x="247" y="232"/>
                      <a:pt x="246" y="232"/>
                      <a:pt x="246" y="232"/>
                    </a:cubicBezTo>
                    <a:cubicBezTo>
                      <a:pt x="246" y="232"/>
                      <a:pt x="246" y="232"/>
                      <a:pt x="246" y="232"/>
                    </a:cubicBezTo>
                    <a:cubicBezTo>
                      <a:pt x="247" y="232"/>
                      <a:pt x="247" y="231"/>
                      <a:pt x="246" y="230"/>
                    </a:cubicBezTo>
                    <a:cubicBezTo>
                      <a:pt x="246" y="230"/>
                      <a:pt x="246" y="230"/>
                      <a:pt x="247" y="230"/>
                    </a:cubicBezTo>
                    <a:close/>
                    <a:moveTo>
                      <a:pt x="997" y="123"/>
                    </a:moveTo>
                    <a:cubicBezTo>
                      <a:pt x="1000" y="120"/>
                      <a:pt x="1004" y="117"/>
                      <a:pt x="1007" y="114"/>
                    </a:cubicBezTo>
                    <a:cubicBezTo>
                      <a:pt x="1007" y="115"/>
                      <a:pt x="1007" y="115"/>
                      <a:pt x="1007" y="115"/>
                    </a:cubicBezTo>
                    <a:cubicBezTo>
                      <a:pt x="1005" y="117"/>
                      <a:pt x="1003" y="118"/>
                      <a:pt x="1001" y="120"/>
                    </a:cubicBezTo>
                    <a:cubicBezTo>
                      <a:pt x="1000" y="121"/>
                      <a:pt x="998" y="122"/>
                      <a:pt x="997" y="123"/>
                    </a:cubicBezTo>
                    <a:close/>
                    <a:moveTo>
                      <a:pt x="658" y="19"/>
                    </a:moveTo>
                    <a:cubicBezTo>
                      <a:pt x="673" y="18"/>
                      <a:pt x="687" y="17"/>
                      <a:pt x="702" y="17"/>
                    </a:cubicBezTo>
                    <a:cubicBezTo>
                      <a:pt x="717" y="16"/>
                      <a:pt x="733" y="15"/>
                      <a:pt x="748" y="14"/>
                    </a:cubicBezTo>
                    <a:cubicBezTo>
                      <a:pt x="755" y="14"/>
                      <a:pt x="762" y="13"/>
                      <a:pt x="769" y="13"/>
                    </a:cubicBezTo>
                    <a:cubicBezTo>
                      <a:pt x="777" y="13"/>
                      <a:pt x="785" y="13"/>
                      <a:pt x="793" y="12"/>
                    </a:cubicBezTo>
                    <a:cubicBezTo>
                      <a:pt x="807" y="12"/>
                      <a:pt x="821" y="11"/>
                      <a:pt x="835" y="10"/>
                    </a:cubicBezTo>
                    <a:cubicBezTo>
                      <a:pt x="843" y="9"/>
                      <a:pt x="850" y="9"/>
                      <a:pt x="858" y="8"/>
                    </a:cubicBezTo>
                    <a:cubicBezTo>
                      <a:pt x="865" y="8"/>
                      <a:pt x="872" y="7"/>
                      <a:pt x="879" y="7"/>
                    </a:cubicBezTo>
                    <a:cubicBezTo>
                      <a:pt x="883" y="7"/>
                      <a:pt x="887" y="7"/>
                      <a:pt x="891" y="7"/>
                    </a:cubicBezTo>
                    <a:cubicBezTo>
                      <a:pt x="889" y="7"/>
                      <a:pt x="887" y="8"/>
                      <a:pt x="886" y="8"/>
                    </a:cubicBezTo>
                    <a:cubicBezTo>
                      <a:pt x="879" y="9"/>
                      <a:pt x="873" y="10"/>
                      <a:pt x="866" y="11"/>
                    </a:cubicBezTo>
                    <a:cubicBezTo>
                      <a:pt x="864" y="11"/>
                      <a:pt x="862" y="11"/>
                      <a:pt x="861" y="12"/>
                    </a:cubicBezTo>
                    <a:cubicBezTo>
                      <a:pt x="859" y="12"/>
                      <a:pt x="857" y="12"/>
                      <a:pt x="855" y="12"/>
                    </a:cubicBezTo>
                    <a:cubicBezTo>
                      <a:pt x="851" y="12"/>
                      <a:pt x="847" y="12"/>
                      <a:pt x="844" y="12"/>
                    </a:cubicBezTo>
                    <a:cubicBezTo>
                      <a:pt x="840" y="12"/>
                      <a:pt x="837" y="12"/>
                      <a:pt x="833" y="13"/>
                    </a:cubicBezTo>
                    <a:cubicBezTo>
                      <a:pt x="829" y="13"/>
                      <a:pt x="825" y="13"/>
                      <a:pt x="822" y="14"/>
                    </a:cubicBezTo>
                    <a:cubicBezTo>
                      <a:pt x="818" y="14"/>
                      <a:pt x="814" y="14"/>
                      <a:pt x="810" y="15"/>
                    </a:cubicBezTo>
                    <a:cubicBezTo>
                      <a:pt x="801" y="15"/>
                      <a:pt x="792" y="16"/>
                      <a:pt x="783" y="16"/>
                    </a:cubicBezTo>
                    <a:cubicBezTo>
                      <a:pt x="779" y="16"/>
                      <a:pt x="776" y="16"/>
                      <a:pt x="772" y="17"/>
                    </a:cubicBezTo>
                    <a:cubicBezTo>
                      <a:pt x="769" y="17"/>
                      <a:pt x="766" y="17"/>
                      <a:pt x="763" y="17"/>
                    </a:cubicBezTo>
                    <a:cubicBezTo>
                      <a:pt x="756" y="17"/>
                      <a:pt x="749" y="17"/>
                      <a:pt x="742" y="18"/>
                    </a:cubicBezTo>
                    <a:cubicBezTo>
                      <a:pt x="734" y="18"/>
                      <a:pt x="727" y="18"/>
                      <a:pt x="719" y="18"/>
                    </a:cubicBezTo>
                    <a:cubicBezTo>
                      <a:pt x="710" y="18"/>
                      <a:pt x="701" y="19"/>
                      <a:pt x="692" y="19"/>
                    </a:cubicBezTo>
                    <a:cubicBezTo>
                      <a:pt x="680" y="19"/>
                      <a:pt x="667" y="20"/>
                      <a:pt x="654" y="20"/>
                    </a:cubicBezTo>
                    <a:cubicBezTo>
                      <a:pt x="652" y="20"/>
                      <a:pt x="649" y="20"/>
                      <a:pt x="647" y="20"/>
                    </a:cubicBezTo>
                    <a:cubicBezTo>
                      <a:pt x="650" y="20"/>
                      <a:pt x="654" y="20"/>
                      <a:pt x="658" y="19"/>
                    </a:cubicBezTo>
                    <a:close/>
                    <a:moveTo>
                      <a:pt x="231" y="43"/>
                    </a:moveTo>
                    <a:cubicBezTo>
                      <a:pt x="231" y="43"/>
                      <a:pt x="231" y="43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3" y="41"/>
                      <a:pt x="235" y="41"/>
                      <a:pt x="236" y="41"/>
                    </a:cubicBezTo>
                    <a:cubicBezTo>
                      <a:pt x="237" y="41"/>
                      <a:pt x="237" y="41"/>
                      <a:pt x="238" y="41"/>
                    </a:cubicBezTo>
                    <a:cubicBezTo>
                      <a:pt x="238" y="41"/>
                      <a:pt x="238" y="41"/>
                      <a:pt x="238" y="41"/>
                    </a:cubicBezTo>
                    <a:cubicBezTo>
                      <a:pt x="238" y="42"/>
                      <a:pt x="238" y="43"/>
                      <a:pt x="238" y="43"/>
                    </a:cubicBezTo>
                    <a:cubicBezTo>
                      <a:pt x="238" y="43"/>
                      <a:pt x="237" y="44"/>
                      <a:pt x="237" y="44"/>
                    </a:cubicBezTo>
                    <a:cubicBezTo>
                      <a:pt x="237" y="44"/>
                      <a:pt x="236" y="44"/>
                      <a:pt x="236" y="45"/>
                    </a:cubicBezTo>
                    <a:cubicBezTo>
                      <a:pt x="235" y="45"/>
                      <a:pt x="235" y="46"/>
                      <a:pt x="235" y="47"/>
                    </a:cubicBezTo>
                    <a:cubicBezTo>
                      <a:pt x="235" y="52"/>
                      <a:pt x="236" y="56"/>
                      <a:pt x="236" y="61"/>
                    </a:cubicBezTo>
                    <a:cubicBezTo>
                      <a:pt x="236" y="63"/>
                      <a:pt x="237" y="65"/>
                      <a:pt x="237" y="67"/>
                    </a:cubicBezTo>
                    <a:cubicBezTo>
                      <a:pt x="237" y="68"/>
                      <a:pt x="237" y="69"/>
                      <a:pt x="237" y="69"/>
                    </a:cubicBezTo>
                    <a:cubicBezTo>
                      <a:pt x="237" y="70"/>
                      <a:pt x="237" y="71"/>
                      <a:pt x="237" y="71"/>
                    </a:cubicBezTo>
                    <a:cubicBezTo>
                      <a:pt x="236" y="74"/>
                      <a:pt x="236" y="78"/>
                      <a:pt x="236" y="81"/>
                    </a:cubicBezTo>
                    <a:cubicBezTo>
                      <a:pt x="236" y="81"/>
                      <a:pt x="236" y="80"/>
                      <a:pt x="236" y="80"/>
                    </a:cubicBezTo>
                    <a:cubicBezTo>
                      <a:pt x="236" y="81"/>
                      <a:pt x="236" y="81"/>
                      <a:pt x="236" y="82"/>
                    </a:cubicBez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2"/>
                    </a:cubicBezTo>
                    <a:cubicBezTo>
                      <a:pt x="235" y="86"/>
                      <a:pt x="234" y="90"/>
                      <a:pt x="234" y="94"/>
                    </a:cubicBezTo>
                    <a:cubicBezTo>
                      <a:pt x="234" y="89"/>
                      <a:pt x="233" y="84"/>
                      <a:pt x="233" y="79"/>
                    </a:cubicBezTo>
                    <a:cubicBezTo>
                      <a:pt x="233" y="73"/>
                      <a:pt x="233" y="68"/>
                      <a:pt x="232" y="62"/>
                    </a:cubicBezTo>
                    <a:cubicBezTo>
                      <a:pt x="232" y="60"/>
                      <a:pt x="232" y="58"/>
                      <a:pt x="232" y="56"/>
                    </a:cubicBezTo>
                    <a:cubicBezTo>
                      <a:pt x="232" y="54"/>
                      <a:pt x="232" y="52"/>
                      <a:pt x="231" y="51"/>
                    </a:cubicBezTo>
                    <a:cubicBezTo>
                      <a:pt x="231" y="48"/>
                      <a:pt x="231" y="46"/>
                      <a:pt x="231" y="43"/>
                    </a:cubicBezTo>
                    <a:close/>
                    <a:moveTo>
                      <a:pt x="51" y="271"/>
                    </a:moveTo>
                    <a:cubicBezTo>
                      <a:pt x="56" y="267"/>
                      <a:pt x="61" y="263"/>
                      <a:pt x="65" y="259"/>
                    </a:cubicBezTo>
                    <a:cubicBezTo>
                      <a:pt x="66" y="259"/>
                      <a:pt x="67" y="258"/>
                      <a:pt x="68" y="257"/>
                    </a:cubicBezTo>
                    <a:cubicBezTo>
                      <a:pt x="66" y="259"/>
                      <a:pt x="64" y="261"/>
                      <a:pt x="61" y="263"/>
                    </a:cubicBezTo>
                    <a:cubicBezTo>
                      <a:pt x="59" y="265"/>
                      <a:pt x="57" y="267"/>
                      <a:pt x="55" y="269"/>
                    </a:cubicBezTo>
                    <a:cubicBezTo>
                      <a:pt x="54" y="269"/>
                      <a:pt x="53" y="270"/>
                      <a:pt x="52" y="271"/>
                    </a:cubicBezTo>
                    <a:cubicBezTo>
                      <a:pt x="51" y="272"/>
                      <a:pt x="49" y="273"/>
                      <a:pt x="49" y="274"/>
                    </a:cubicBezTo>
                    <a:cubicBezTo>
                      <a:pt x="48" y="274"/>
                      <a:pt x="47" y="274"/>
                      <a:pt x="47" y="274"/>
                    </a:cubicBezTo>
                    <a:cubicBezTo>
                      <a:pt x="48" y="273"/>
                      <a:pt x="49" y="272"/>
                      <a:pt x="51" y="2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1672" y="165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1672" y="165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1010" y="16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3281356" y="440026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itchFamily="65" charset="-122"/>
                  <a:ea typeface="迷你简准圆" pitchFamily="65" charset="-122"/>
                </a:rPr>
                <a:t>Title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03988" y="2168071"/>
            <a:ext cx="4565650" cy="1322388"/>
            <a:chOff x="6503988" y="2168071"/>
            <a:chExt cx="4565650" cy="1322388"/>
          </a:xfrm>
        </p:grpSpPr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6503988" y="2168071"/>
              <a:ext cx="4565650" cy="1322388"/>
              <a:chOff x="721" y="1064"/>
              <a:chExt cx="2876" cy="833"/>
            </a:xfrm>
            <a:solidFill>
              <a:srgbClr val="132F95"/>
            </a:solidFill>
          </p:grpSpPr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156" y="1675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721" y="1064"/>
                <a:ext cx="2876" cy="833"/>
              </a:xfrm>
              <a:custGeom>
                <a:avLst/>
                <a:gdLst>
                  <a:gd name="T0" fmla="*/ 906 w 1034"/>
                  <a:gd name="T1" fmla="*/ 226 h 297"/>
                  <a:gd name="T2" fmla="*/ 987 w 1034"/>
                  <a:gd name="T3" fmla="*/ 143 h 297"/>
                  <a:gd name="T4" fmla="*/ 1019 w 1034"/>
                  <a:gd name="T5" fmla="*/ 92 h 297"/>
                  <a:gd name="T6" fmla="*/ 919 w 1034"/>
                  <a:gd name="T7" fmla="*/ 17 h 297"/>
                  <a:gd name="T8" fmla="*/ 913 w 1034"/>
                  <a:gd name="T9" fmla="*/ 2 h 297"/>
                  <a:gd name="T10" fmla="*/ 741 w 1034"/>
                  <a:gd name="T11" fmla="*/ 8 h 297"/>
                  <a:gd name="T12" fmla="*/ 496 w 1034"/>
                  <a:gd name="T13" fmla="*/ 19 h 297"/>
                  <a:gd name="T14" fmla="*/ 281 w 1034"/>
                  <a:gd name="T15" fmla="*/ 32 h 297"/>
                  <a:gd name="T16" fmla="*/ 243 w 1034"/>
                  <a:gd name="T17" fmla="*/ 34 h 297"/>
                  <a:gd name="T18" fmla="*/ 227 w 1034"/>
                  <a:gd name="T19" fmla="*/ 52 h 297"/>
                  <a:gd name="T20" fmla="*/ 158 w 1034"/>
                  <a:gd name="T21" fmla="*/ 147 h 297"/>
                  <a:gd name="T22" fmla="*/ 22 w 1034"/>
                  <a:gd name="T23" fmla="*/ 154 h 297"/>
                  <a:gd name="T24" fmla="*/ 76 w 1034"/>
                  <a:gd name="T25" fmla="*/ 207 h 297"/>
                  <a:gd name="T26" fmla="*/ 31 w 1034"/>
                  <a:gd name="T27" fmla="*/ 272 h 297"/>
                  <a:gd name="T28" fmla="*/ 153 w 1034"/>
                  <a:gd name="T29" fmla="*/ 287 h 297"/>
                  <a:gd name="T30" fmla="*/ 297 w 1034"/>
                  <a:gd name="T31" fmla="*/ 290 h 297"/>
                  <a:gd name="T32" fmla="*/ 363 w 1034"/>
                  <a:gd name="T33" fmla="*/ 283 h 297"/>
                  <a:gd name="T34" fmla="*/ 371 w 1034"/>
                  <a:gd name="T35" fmla="*/ 220 h 297"/>
                  <a:gd name="T36" fmla="*/ 696 w 1034"/>
                  <a:gd name="T37" fmla="*/ 224 h 297"/>
                  <a:gd name="T38" fmla="*/ 60 w 1034"/>
                  <a:gd name="T39" fmla="*/ 272 h 297"/>
                  <a:gd name="T40" fmla="*/ 112 w 1034"/>
                  <a:gd name="T41" fmla="*/ 206 h 297"/>
                  <a:gd name="T42" fmla="*/ 55 w 1034"/>
                  <a:gd name="T43" fmla="*/ 164 h 297"/>
                  <a:gd name="T44" fmla="*/ 233 w 1034"/>
                  <a:gd name="T45" fmla="*/ 160 h 297"/>
                  <a:gd name="T46" fmla="*/ 241 w 1034"/>
                  <a:gd name="T47" fmla="*/ 232 h 297"/>
                  <a:gd name="T48" fmla="*/ 237 w 1034"/>
                  <a:gd name="T49" fmla="*/ 235 h 297"/>
                  <a:gd name="T50" fmla="*/ 297 w 1034"/>
                  <a:gd name="T51" fmla="*/ 270 h 297"/>
                  <a:gd name="T52" fmla="*/ 59 w 1034"/>
                  <a:gd name="T53" fmla="*/ 273 h 297"/>
                  <a:gd name="T54" fmla="*/ 238 w 1034"/>
                  <a:gd name="T55" fmla="*/ 150 h 297"/>
                  <a:gd name="T56" fmla="*/ 819 w 1034"/>
                  <a:gd name="T57" fmla="*/ 30 h 297"/>
                  <a:gd name="T58" fmla="*/ 933 w 1034"/>
                  <a:gd name="T59" fmla="*/ 50 h 297"/>
                  <a:gd name="T60" fmla="*/ 901 w 1034"/>
                  <a:gd name="T61" fmla="*/ 187 h 297"/>
                  <a:gd name="T62" fmla="*/ 783 w 1034"/>
                  <a:gd name="T63" fmla="*/ 195 h 297"/>
                  <a:gd name="T64" fmla="*/ 488 w 1034"/>
                  <a:gd name="T65" fmla="*/ 201 h 297"/>
                  <a:gd name="T66" fmla="*/ 364 w 1034"/>
                  <a:gd name="T67" fmla="*/ 210 h 297"/>
                  <a:gd name="T68" fmla="*/ 258 w 1034"/>
                  <a:gd name="T69" fmla="*/ 211 h 297"/>
                  <a:gd name="T70" fmla="*/ 251 w 1034"/>
                  <a:gd name="T71" fmla="*/ 138 h 297"/>
                  <a:gd name="T72" fmla="*/ 377 w 1034"/>
                  <a:gd name="T73" fmla="*/ 39 h 297"/>
                  <a:gd name="T74" fmla="*/ 527 w 1034"/>
                  <a:gd name="T75" fmla="*/ 31 h 297"/>
                  <a:gd name="T76" fmla="*/ 913 w 1034"/>
                  <a:gd name="T77" fmla="*/ 204 h 297"/>
                  <a:gd name="T78" fmla="*/ 334 w 1034"/>
                  <a:gd name="T79" fmla="*/ 269 h 297"/>
                  <a:gd name="T80" fmla="*/ 343 w 1034"/>
                  <a:gd name="T81" fmla="*/ 266 h 297"/>
                  <a:gd name="T82" fmla="*/ 301 w 1034"/>
                  <a:gd name="T83" fmla="*/ 227 h 297"/>
                  <a:gd name="T84" fmla="*/ 292 w 1034"/>
                  <a:gd name="T85" fmla="*/ 241 h 297"/>
                  <a:gd name="T86" fmla="*/ 286 w 1034"/>
                  <a:gd name="T87" fmla="*/ 228 h 297"/>
                  <a:gd name="T88" fmla="*/ 314 w 1034"/>
                  <a:gd name="T89" fmla="*/ 246 h 297"/>
                  <a:gd name="T90" fmla="*/ 323 w 1034"/>
                  <a:gd name="T91" fmla="*/ 227 h 297"/>
                  <a:gd name="T92" fmla="*/ 316 w 1034"/>
                  <a:gd name="T93" fmla="*/ 229 h 297"/>
                  <a:gd name="T94" fmla="*/ 326 w 1034"/>
                  <a:gd name="T95" fmla="*/ 255 h 297"/>
                  <a:gd name="T96" fmla="*/ 278 w 1034"/>
                  <a:gd name="T97" fmla="*/ 229 h 297"/>
                  <a:gd name="T98" fmla="*/ 300 w 1034"/>
                  <a:gd name="T99" fmla="*/ 261 h 297"/>
                  <a:gd name="T100" fmla="*/ 348 w 1034"/>
                  <a:gd name="T101" fmla="*/ 224 h 297"/>
                  <a:gd name="T102" fmla="*/ 340 w 1034"/>
                  <a:gd name="T103" fmla="*/ 239 h 297"/>
                  <a:gd name="T104" fmla="*/ 335 w 1034"/>
                  <a:gd name="T105" fmla="*/ 227 h 297"/>
                  <a:gd name="T106" fmla="*/ 269 w 1034"/>
                  <a:gd name="T107" fmla="*/ 242 h 297"/>
                  <a:gd name="T108" fmla="*/ 261 w 1034"/>
                  <a:gd name="T109" fmla="*/ 238 h 297"/>
                  <a:gd name="T110" fmla="*/ 702 w 1034"/>
                  <a:gd name="T111" fmla="*/ 17 h 297"/>
                  <a:gd name="T112" fmla="*/ 844 w 1034"/>
                  <a:gd name="T113" fmla="*/ 12 h 297"/>
                  <a:gd name="T114" fmla="*/ 658 w 1034"/>
                  <a:gd name="T115" fmla="*/ 19 h 297"/>
                  <a:gd name="T116" fmla="*/ 236 w 1034"/>
                  <a:gd name="T117" fmla="*/ 61 h 297"/>
                  <a:gd name="T118" fmla="*/ 232 w 1034"/>
                  <a:gd name="T119" fmla="*/ 5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4" h="297">
                    <a:moveTo>
                      <a:pt x="894" y="226"/>
                    </a:moveTo>
                    <a:cubicBezTo>
                      <a:pt x="894" y="226"/>
                      <a:pt x="894" y="226"/>
                      <a:pt x="894" y="226"/>
                    </a:cubicBezTo>
                    <a:cubicBezTo>
                      <a:pt x="893" y="227"/>
                      <a:pt x="893" y="228"/>
                      <a:pt x="893" y="228"/>
                    </a:cubicBezTo>
                    <a:cubicBezTo>
                      <a:pt x="893" y="229"/>
                      <a:pt x="894" y="230"/>
                      <a:pt x="894" y="231"/>
                    </a:cubicBezTo>
                    <a:cubicBezTo>
                      <a:pt x="895" y="232"/>
                      <a:pt x="896" y="232"/>
                      <a:pt x="897" y="232"/>
                    </a:cubicBezTo>
                    <a:cubicBezTo>
                      <a:pt x="897" y="232"/>
                      <a:pt x="897" y="232"/>
                      <a:pt x="898" y="232"/>
                    </a:cubicBezTo>
                    <a:cubicBezTo>
                      <a:pt x="898" y="232"/>
                      <a:pt x="899" y="231"/>
                      <a:pt x="899" y="231"/>
                    </a:cubicBezTo>
                    <a:cubicBezTo>
                      <a:pt x="900" y="230"/>
                      <a:pt x="901" y="230"/>
                      <a:pt x="901" y="229"/>
                    </a:cubicBezTo>
                    <a:cubicBezTo>
                      <a:pt x="902" y="228"/>
                      <a:pt x="902" y="228"/>
                      <a:pt x="903" y="227"/>
                    </a:cubicBezTo>
                    <a:cubicBezTo>
                      <a:pt x="903" y="227"/>
                      <a:pt x="903" y="227"/>
                      <a:pt x="904" y="227"/>
                    </a:cubicBezTo>
                    <a:cubicBezTo>
                      <a:pt x="904" y="227"/>
                      <a:pt x="904" y="226"/>
                      <a:pt x="904" y="226"/>
                    </a:cubicBezTo>
                    <a:cubicBezTo>
                      <a:pt x="905" y="226"/>
                      <a:pt x="905" y="226"/>
                      <a:pt x="906" y="226"/>
                    </a:cubicBezTo>
                    <a:cubicBezTo>
                      <a:pt x="906" y="226"/>
                      <a:pt x="907" y="227"/>
                      <a:pt x="907" y="227"/>
                    </a:cubicBezTo>
                    <a:cubicBezTo>
                      <a:pt x="910" y="228"/>
                      <a:pt x="913" y="227"/>
                      <a:pt x="915" y="225"/>
                    </a:cubicBezTo>
                    <a:cubicBezTo>
                      <a:pt x="916" y="224"/>
                      <a:pt x="917" y="222"/>
                      <a:pt x="919" y="221"/>
                    </a:cubicBezTo>
                    <a:cubicBezTo>
                      <a:pt x="920" y="220"/>
                      <a:pt x="921" y="219"/>
                      <a:pt x="922" y="218"/>
                    </a:cubicBezTo>
                    <a:cubicBezTo>
                      <a:pt x="924" y="215"/>
                      <a:pt x="927" y="213"/>
                      <a:pt x="929" y="210"/>
                    </a:cubicBezTo>
                    <a:cubicBezTo>
                      <a:pt x="932" y="207"/>
                      <a:pt x="935" y="203"/>
                      <a:pt x="937" y="200"/>
                    </a:cubicBezTo>
                    <a:cubicBezTo>
                      <a:pt x="940" y="197"/>
                      <a:pt x="942" y="194"/>
                      <a:pt x="944" y="191"/>
                    </a:cubicBezTo>
                    <a:cubicBezTo>
                      <a:pt x="946" y="189"/>
                      <a:pt x="948" y="187"/>
                      <a:pt x="950" y="184"/>
                    </a:cubicBezTo>
                    <a:cubicBezTo>
                      <a:pt x="952" y="182"/>
                      <a:pt x="954" y="180"/>
                      <a:pt x="956" y="178"/>
                    </a:cubicBezTo>
                    <a:cubicBezTo>
                      <a:pt x="960" y="173"/>
                      <a:pt x="964" y="168"/>
                      <a:pt x="968" y="163"/>
                    </a:cubicBezTo>
                    <a:cubicBezTo>
                      <a:pt x="972" y="159"/>
                      <a:pt x="977" y="154"/>
                      <a:pt x="981" y="149"/>
                    </a:cubicBezTo>
                    <a:cubicBezTo>
                      <a:pt x="983" y="147"/>
                      <a:pt x="985" y="145"/>
                      <a:pt x="987" y="143"/>
                    </a:cubicBezTo>
                    <a:cubicBezTo>
                      <a:pt x="990" y="141"/>
                      <a:pt x="992" y="139"/>
                      <a:pt x="994" y="137"/>
                    </a:cubicBezTo>
                    <a:cubicBezTo>
                      <a:pt x="999" y="133"/>
                      <a:pt x="1003" y="129"/>
                      <a:pt x="1008" y="125"/>
                    </a:cubicBezTo>
                    <a:cubicBezTo>
                      <a:pt x="1010" y="123"/>
                      <a:pt x="1012" y="121"/>
                      <a:pt x="1014" y="119"/>
                    </a:cubicBezTo>
                    <a:cubicBezTo>
                      <a:pt x="1016" y="120"/>
                      <a:pt x="1017" y="120"/>
                      <a:pt x="1018" y="121"/>
                    </a:cubicBezTo>
                    <a:cubicBezTo>
                      <a:pt x="1020" y="121"/>
                      <a:pt x="1021" y="121"/>
                      <a:pt x="1023" y="122"/>
                    </a:cubicBezTo>
                    <a:cubicBezTo>
                      <a:pt x="1027" y="122"/>
                      <a:pt x="1031" y="119"/>
                      <a:pt x="1033" y="116"/>
                    </a:cubicBezTo>
                    <a:cubicBezTo>
                      <a:pt x="1034" y="114"/>
                      <a:pt x="1034" y="113"/>
                      <a:pt x="1034" y="111"/>
                    </a:cubicBezTo>
                    <a:cubicBezTo>
                      <a:pt x="1034" y="108"/>
                      <a:pt x="1033" y="105"/>
                      <a:pt x="1031" y="103"/>
                    </a:cubicBezTo>
                    <a:cubicBezTo>
                      <a:pt x="1029" y="101"/>
                      <a:pt x="1027" y="100"/>
                      <a:pt x="1024" y="99"/>
                    </a:cubicBezTo>
                    <a:cubicBezTo>
                      <a:pt x="1024" y="98"/>
                      <a:pt x="1023" y="98"/>
                      <a:pt x="1023" y="98"/>
                    </a:cubicBezTo>
                    <a:cubicBezTo>
                      <a:pt x="1023" y="97"/>
                      <a:pt x="1023" y="96"/>
                      <a:pt x="1023" y="95"/>
                    </a:cubicBezTo>
                    <a:cubicBezTo>
                      <a:pt x="1023" y="94"/>
                      <a:pt x="1021" y="92"/>
                      <a:pt x="1019" y="92"/>
                    </a:cubicBezTo>
                    <a:cubicBezTo>
                      <a:pt x="1018" y="92"/>
                      <a:pt x="1018" y="92"/>
                      <a:pt x="1018" y="92"/>
                    </a:cubicBezTo>
                    <a:cubicBezTo>
                      <a:pt x="1018" y="92"/>
                      <a:pt x="1017" y="92"/>
                      <a:pt x="1016" y="92"/>
                    </a:cubicBezTo>
                    <a:cubicBezTo>
                      <a:pt x="1013" y="90"/>
                      <a:pt x="1010" y="87"/>
                      <a:pt x="1006" y="85"/>
                    </a:cubicBezTo>
                    <a:cubicBezTo>
                      <a:pt x="1001" y="82"/>
                      <a:pt x="996" y="79"/>
                      <a:pt x="991" y="75"/>
                    </a:cubicBezTo>
                    <a:cubicBezTo>
                      <a:pt x="990" y="74"/>
                      <a:pt x="988" y="73"/>
                      <a:pt x="986" y="72"/>
                    </a:cubicBezTo>
                    <a:cubicBezTo>
                      <a:pt x="978" y="65"/>
                      <a:pt x="970" y="59"/>
                      <a:pt x="962" y="52"/>
                    </a:cubicBezTo>
                    <a:cubicBezTo>
                      <a:pt x="960" y="51"/>
                      <a:pt x="959" y="50"/>
                      <a:pt x="957" y="48"/>
                    </a:cubicBezTo>
                    <a:cubicBezTo>
                      <a:pt x="955" y="46"/>
                      <a:pt x="953" y="44"/>
                      <a:pt x="951" y="43"/>
                    </a:cubicBezTo>
                    <a:cubicBezTo>
                      <a:pt x="950" y="42"/>
                      <a:pt x="950" y="41"/>
                      <a:pt x="949" y="40"/>
                    </a:cubicBezTo>
                    <a:cubicBezTo>
                      <a:pt x="941" y="34"/>
                      <a:pt x="934" y="29"/>
                      <a:pt x="927" y="23"/>
                    </a:cubicBezTo>
                    <a:cubicBezTo>
                      <a:pt x="924" y="21"/>
                      <a:pt x="922" y="19"/>
                      <a:pt x="920" y="17"/>
                    </a:cubicBezTo>
                    <a:cubicBezTo>
                      <a:pt x="919" y="17"/>
                      <a:pt x="919" y="17"/>
                      <a:pt x="919" y="17"/>
                    </a:cubicBezTo>
                    <a:cubicBezTo>
                      <a:pt x="920" y="16"/>
                      <a:pt x="920" y="16"/>
                      <a:pt x="920" y="15"/>
                    </a:cubicBezTo>
                    <a:cubicBezTo>
                      <a:pt x="920" y="14"/>
                      <a:pt x="918" y="12"/>
                      <a:pt x="916" y="12"/>
                    </a:cubicBezTo>
                    <a:cubicBezTo>
                      <a:pt x="916" y="12"/>
                      <a:pt x="916" y="12"/>
                      <a:pt x="916" y="12"/>
                    </a:cubicBezTo>
                    <a:cubicBezTo>
                      <a:pt x="915" y="11"/>
                      <a:pt x="915" y="10"/>
                      <a:pt x="915" y="10"/>
                    </a:cubicBezTo>
                    <a:cubicBezTo>
                      <a:pt x="915" y="10"/>
                      <a:pt x="916" y="10"/>
                      <a:pt x="916" y="10"/>
                    </a:cubicBezTo>
                    <a:cubicBezTo>
                      <a:pt x="916" y="10"/>
                      <a:pt x="916" y="10"/>
                      <a:pt x="917" y="10"/>
                    </a:cubicBezTo>
                    <a:cubicBezTo>
                      <a:pt x="917" y="9"/>
                      <a:pt x="918" y="9"/>
                      <a:pt x="918" y="9"/>
                    </a:cubicBezTo>
                    <a:cubicBezTo>
                      <a:pt x="919" y="8"/>
                      <a:pt x="919" y="8"/>
                      <a:pt x="919" y="7"/>
                    </a:cubicBezTo>
                    <a:cubicBezTo>
                      <a:pt x="920" y="5"/>
                      <a:pt x="919" y="4"/>
                      <a:pt x="917" y="3"/>
                    </a:cubicBezTo>
                    <a:cubicBezTo>
                      <a:pt x="917" y="3"/>
                      <a:pt x="917" y="3"/>
                      <a:pt x="917" y="2"/>
                    </a:cubicBezTo>
                    <a:cubicBezTo>
                      <a:pt x="916" y="2"/>
                      <a:pt x="916" y="2"/>
                      <a:pt x="915" y="2"/>
                    </a:cubicBezTo>
                    <a:cubicBezTo>
                      <a:pt x="915" y="2"/>
                      <a:pt x="914" y="2"/>
                      <a:pt x="913" y="2"/>
                    </a:cubicBezTo>
                    <a:cubicBezTo>
                      <a:pt x="912" y="2"/>
                      <a:pt x="912" y="1"/>
                      <a:pt x="911" y="1"/>
                    </a:cubicBezTo>
                    <a:cubicBezTo>
                      <a:pt x="909" y="1"/>
                      <a:pt x="907" y="1"/>
                      <a:pt x="906" y="1"/>
                    </a:cubicBezTo>
                    <a:cubicBezTo>
                      <a:pt x="905" y="1"/>
                      <a:pt x="904" y="1"/>
                      <a:pt x="903" y="1"/>
                    </a:cubicBezTo>
                    <a:cubicBezTo>
                      <a:pt x="902" y="0"/>
                      <a:pt x="901" y="0"/>
                      <a:pt x="900" y="0"/>
                    </a:cubicBezTo>
                    <a:cubicBezTo>
                      <a:pt x="899" y="0"/>
                      <a:pt x="898" y="0"/>
                      <a:pt x="897" y="0"/>
                    </a:cubicBezTo>
                    <a:cubicBezTo>
                      <a:pt x="896" y="0"/>
                      <a:pt x="895" y="0"/>
                      <a:pt x="894" y="0"/>
                    </a:cubicBezTo>
                    <a:cubicBezTo>
                      <a:pt x="893" y="0"/>
                      <a:pt x="891" y="0"/>
                      <a:pt x="890" y="0"/>
                    </a:cubicBezTo>
                    <a:cubicBezTo>
                      <a:pt x="888" y="0"/>
                      <a:pt x="885" y="0"/>
                      <a:pt x="883" y="0"/>
                    </a:cubicBezTo>
                    <a:cubicBezTo>
                      <a:pt x="880" y="0"/>
                      <a:pt x="876" y="0"/>
                      <a:pt x="873" y="1"/>
                    </a:cubicBezTo>
                    <a:cubicBezTo>
                      <a:pt x="858" y="1"/>
                      <a:pt x="843" y="3"/>
                      <a:pt x="828" y="4"/>
                    </a:cubicBezTo>
                    <a:cubicBezTo>
                      <a:pt x="814" y="5"/>
                      <a:pt x="799" y="6"/>
                      <a:pt x="784" y="7"/>
                    </a:cubicBezTo>
                    <a:cubicBezTo>
                      <a:pt x="770" y="7"/>
                      <a:pt x="755" y="8"/>
                      <a:pt x="741" y="8"/>
                    </a:cubicBezTo>
                    <a:cubicBezTo>
                      <a:pt x="726" y="9"/>
                      <a:pt x="711" y="10"/>
                      <a:pt x="695" y="11"/>
                    </a:cubicBezTo>
                    <a:cubicBezTo>
                      <a:pt x="688" y="12"/>
                      <a:pt x="681" y="12"/>
                      <a:pt x="673" y="13"/>
                    </a:cubicBezTo>
                    <a:cubicBezTo>
                      <a:pt x="670" y="13"/>
                      <a:pt x="667" y="13"/>
                      <a:pt x="664" y="13"/>
                    </a:cubicBezTo>
                    <a:cubicBezTo>
                      <a:pt x="661" y="13"/>
                      <a:pt x="657" y="14"/>
                      <a:pt x="653" y="14"/>
                    </a:cubicBezTo>
                    <a:cubicBezTo>
                      <a:pt x="646" y="14"/>
                      <a:pt x="639" y="15"/>
                      <a:pt x="632" y="16"/>
                    </a:cubicBezTo>
                    <a:cubicBezTo>
                      <a:pt x="625" y="16"/>
                      <a:pt x="618" y="17"/>
                      <a:pt x="610" y="18"/>
                    </a:cubicBezTo>
                    <a:cubicBezTo>
                      <a:pt x="608" y="18"/>
                      <a:pt x="607" y="18"/>
                      <a:pt x="605" y="18"/>
                    </a:cubicBezTo>
                    <a:cubicBezTo>
                      <a:pt x="599" y="18"/>
                      <a:pt x="593" y="18"/>
                      <a:pt x="587" y="17"/>
                    </a:cubicBezTo>
                    <a:cubicBezTo>
                      <a:pt x="572" y="17"/>
                      <a:pt x="556" y="17"/>
                      <a:pt x="540" y="17"/>
                    </a:cubicBezTo>
                    <a:cubicBezTo>
                      <a:pt x="532" y="17"/>
                      <a:pt x="525" y="18"/>
                      <a:pt x="517" y="18"/>
                    </a:cubicBezTo>
                    <a:cubicBezTo>
                      <a:pt x="513" y="18"/>
                      <a:pt x="510" y="18"/>
                      <a:pt x="507" y="18"/>
                    </a:cubicBezTo>
                    <a:cubicBezTo>
                      <a:pt x="503" y="19"/>
                      <a:pt x="500" y="19"/>
                      <a:pt x="496" y="19"/>
                    </a:cubicBezTo>
                    <a:cubicBezTo>
                      <a:pt x="481" y="20"/>
                      <a:pt x="466" y="22"/>
                      <a:pt x="451" y="23"/>
                    </a:cubicBezTo>
                    <a:cubicBezTo>
                      <a:pt x="433" y="24"/>
                      <a:pt x="416" y="25"/>
                      <a:pt x="398" y="27"/>
                    </a:cubicBezTo>
                    <a:cubicBezTo>
                      <a:pt x="392" y="27"/>
                      <a:pt x="385" y="28"/>
                      <a:pt x="379" y="28"/>
                    </a:cubicBezTo>
                    <a:cubicBezTo>
                      <a:pt x="371" y="29"/>
                      <a:pt x="364" y="29"/>
                      <a:pt x="357" y="30"/>
                    </a:cubicBezTo>
                    <a:cubicBezTo>
                      <a:pt x="349" y="31"/>
                      <a:pt x="342" y="31"/>
                      <a:pt x="335" y="32"/>
                    </a:cubicBezTo>
                    <a:cubicBezTo>
                      <a:pt x="322" y="32"/>
                      <a:pt x="309" y="33"/>
                      <a:pt x="296" y="34"/>
                    </a:cubicBezTo>
                    <a:cubicBezTo>
                      <a:pt x="293" y="34"/>
                      <a:pt x="289" y="34"/>
                      <a:pt x="286" y="35"/>
                    </a:cubicBezTo>
                    <a:cubicBezTo>
                      <a:pt x="286" y="35"/>
                      <a:pt x="286" y="35"/>
                      <a:pt x="285" y="34"/>
                    </a:cubicBezTo>
                    <a:cubicBezTo>
                      <a:pt x="285" y="34"/>
                      <a:pt x="285" y="33"/>
                      <a:pt x="284" y="32"/>
                    </a:cubicBezTo>
                    <a:cubicBezTo>
                      <a:pt x="284" y="32"/>
                      <a:pt x="283" y="32"/>
                      <a:pt x="283" y="32"/>
                    </a:cubicBezTo>
                    <a:cubicBezTo>
                      <a:pt x="282" y="32"/>
                      <a:pt x="282" y="32"/>
                      <a:pt x="281" y="32"/>
                    </a:cubicBezTo>
                    <a:cubicBezTo>
                      <a:pt x="281" y="32"/>
                      <a:pt x="281" y="32"/>
                      <a:pt x="281" y="32"/>
                    </a:cubicBezTo>
                    <a:cubicBezTo>
                      <a:pt x="279" y="31"/>
                      <a:pt x="277" y="31"/>
                      <a:pt x="275" y="31"/>
                    </a:cubicBezTo>
                    <a:cubicBezTo>
                      <a:pt x="274" y="31"/>
                      <a:pt x="272" y="31"/>
                      <a:pt x="271" y="31"/>
                    </a:cubicBezTo>
                    <a:cubicBezTo>
                      <a:pt x="269" y="31"/>
                      <a:pt x="268" y="31"/>
                      <a:pt x="266" y="31"/>
                    </a:cubicBezTo>
                    <a:cubicBezTo>
                      <a:pt x="259" y="31"/>
                      <a:pt x="253" y="31"/>
                      <a:pt x="247" y="31"/>
                    </a:cubicBezTo>
                    <a:cubicBezTo>
                      <a:pt x="245" y="31"/>
                      <a:pt x="244" y="32"/>
                      <a:pt x="244" y="34"/>
                    </a:cubicBezTo>
                    <a:cubicBezTo>
                      <a:pt x="244" y="35"/>
                      <a:pt x="245" y="36"/>
                      <a:pt x="247" y="36"/>
                    </a:cubicBezTo>
                    <a:cubicBezTo>
                      <a:pt x="250" y="36"/>
                      <a:pt x="252" y="36"/>
                      <a:pt x="255" y="36"/>
                    </a:cubicBezTo>
                    <a:cubicBezTo>
                      <a:pt x="252" y="37"/>
                      <a:pt x="249" y="37"/>
                      <a:pt x="246" y="37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5" y="36"/>
                      <a:pt x="245" y="36"/>
                      <a:pt x="245" y="35"/>
                    </a:cubicBezTo>
                    <a:cubicBezTo>
                      <a:pt x="244" y="35"/>
                      <a:pt x="243" y="34"/>
                      <a:pt x="243" y="34"/>
                    </a:cubicBezTo>
                    <a:cubicBezTo>
                      <a:pt x="242" y="34"/>
                      <a:pt x="242" y="33"/>
                      <a:pt x="241" y="33"/>
                    </a:cubicBezTo>
                    <a:cubicBezTo>
                      <a:pt x="240" y="33"/>
                      <a:pt x="238" y="34"/>
                      <a:pt x="238" y="36"/>
                    </a:cubicBezTo>
                    <a:cubicBezTo>
                      <a:pt x="238" y="36"/>
                      <a:pt x="238" y="37"/>
                      <a:pt x="238" y="37"/>
                    </a:cubicBezTo>
                    <a:cubicBezTo>
                      <a:pt x="238" y="37"/>
                      <a:pt x="238" y="37"/>
                      <a:pt x="237" y="37"/>
                    </a:cubicBezTo>
                    <a:cubicBezTo>
                      <a:pt x="236" y="37"/>
                      <a:pt x="234" y="37"/>
                      <a:pt x="232" y="37"/>
                    </a:cubicBezTo>
                    <a:cubicBezTo>
                      <a:pt x="232" y="38"/>
                      <a:pt x="231" y="38"/>
                      <a:pt x="231" y="38"/>
                    </a:cubicBezTo>
                    <a:cubicBezTo>
                      <a:pt x="230" y="38"/>
                      <a:pt x="230" y="38"/>
                      <a:pt x="230" y="38"/>
                    </a:cubicBezTo>
                    <a:cubicBezTo>
                      <a:pt x="229" y="39"/>
                      <a:pt x="228" y="39"/>
                      <a:pt x="228" y="40"/>
                    </a:cubicBezTo>
                    <a:cubicBezTo>
                      <a:pt x="228" y="40"/>
                      <a:pt x="227" y="41"/>
                      <a:pt x="227" y="41"/>
                    </a:cubicBezTo>
                    <a:cubicBezTo>
                      <a:pt x="227" y="42"/>
                      <a:pt x="227" y="42"/>
                      <a:pt x="227" y="42"/>
                    </a:cubicBezTo>
                    <a:cubicBezTo>
                      <a:pt x="227" y="43"/>
                      <a:pt x="227" y="45"/>
                      <a:pt x="227" y="46"/>
                    </a:cubicBezTo>
                    <a:cubicBezTo>
                      <a:pt x="227" y="48"/>
                      <a:pt x="227" y="50"/>
                      <a:pt x="227" y="52"/>
                    </a:cubicBezTo>
                    <a:cubicBezTo>
                      <a:pt x="227" y="54"/>
                      <a:pt x="227" y="57"/>
                      <a:pt x="227" y="59"/>
                    </a:cubicBezTo>
                    <a:cubicBezTo>
                      <a:pt x="227" y="65"/>
                      <a:pt x="228" y="71"/>
                      <a:pt x="228" y="76"/>
                    </a:cubicBezTo>
                    <a:cubicBezTo>
                      <a:pt x="228" y="82"/>
                      <a:pt x="228" y="88"/>
                      <a:pt x="229" y="93"/>
                    </a:cubicBezTo>
                    <a:cubicBezTo>
                      <a:pt x="229" y="95"/>
                      <a:pt x="229" y="97"/>
                      <a:pt x="229" y="99"/>
                    </a:cubicBezTo>
                    <a:cubicBezTo>
                      <a:pt x="229" y="101"/>
                      <a:pt x="229" y="103"/>
                      <a:pt x="229" y="105"/>
                    </a:cubicBezTo>
                    <a:cubicBezTo>
                      <a:pt x="229" y="106"/>
                      <a:pt x="229" y="107"/>
                      <a:pt x="229" y="108"/>
                    </a:cubicBezTo>
                    <a:cubicBezTo>
                      <a:pt x="230" y="113"/>
                      <a:pt x="230" y="118"/>
                      <a:pt x="230" y="123"/>
                    </a:cubicBezTo>
                    <a:cubicBezTo>
                      <a:pt x="231" y="128"/>
                      <a:pt x="231" y="134"/>
                      <a:pt x="232" y="139"/>
                    </a:cubicBezTo>
                    <a:cubicBezTo>
                      <a:pt x="232" y="143"/>
                      <a:pt x="232" y="146"/>
                      <a:pt x="232" y="149"/>
                    </a:cubicBezTo>
                    <a:cubicBezTo>
                      <a:pt x="220" y="149"/>
                      <a:pt x="207" y="149"/>
                      <a:pt x="195" y="149"/>
                    </a:cubicBezTo>
                    <a:cubicBezTo>
                      <a:pt x="188" y="149"/>
                      <a:pt x="182" y="149"/>
                      <a:pt x="176" y="149"/>
                    </a:cubicBezTo>
                    <a:cubicBezTo>
                      <a:pt x="170" y="148"/>
                      <a:pt x="164" y="148"/>
                      <a:pt x="158" y="147"/>
                    </a:cubicBezTo>
                    <a:cubicBezTo>
                      <a:pt x="152" y="147"/>
                      <a:pt x="146" y="147"/>
                      <a:pt x="139" y="146"/>
                    </a:cubicBezTo>
                    <a:cubicBezTo>
                      <a:pt x="135" y="146"/>
                      <a:pt x="130" y="146"/>
                      <a:pt x="126" y="146"/>
                    </a:cubicBezTo>
                    <a:cubicBezTo>
                      <a:pt x="124" y="146"/>
                      <a:pt x="122" y="146"/>
                      <a:pt x="121" y="146"/>
                    </a:cubicBezTo>
                    <a:cubicBezTo>
                      <a:pt x="115" y="146"/>
                      <a:pt x="109" y="146"/>
                      <a:pt x="103" y="146"/>
                    </a:cubicBezTo>
                    <a:cubicBezTo>
                      <a:pt x="96" y="147"/>
                      <a:pt x="89" y="148"/>
                      <a:pt x="82" y="149"/>
                    </a:cubicBezTo>
                    <a:cubicBezTo>
                      <a:pt x="77" y="149"/>
                      <a:pt x="72" y="150"/>
                      <a:pt x="67" y="151"/>
                    </a:cubicBezTo>
                    <a:cubicBezTo>
                      <a:pt x="63" y="151"/>
                      <a:pt x="59" y="152"/>
                      <a:pt x="55" y="152"/>
                    </a:cubicBezTo>
                    <a:cubicBezTo>
                      <a:pt x="51" y="152"/>
                      <a:pt x="47" y="153"/>
                      <a:pt x="43" y="153"/>
                    </a:cubicBezTo>
                    <a:cubicBezTo>
                      <a:pt x="39" y="153"/>
                      <a:pt x="36" y="153"/>
                      <a:pt x="32" y="154"/>
                    </a:cubicBezTo>
                    <a:cubicBezTo>
                      <a:pt x="30" y="154"/>
                      <a:pt x="28" y="154"/>
                      <a:pt x="26" y="154"/>
                    </a:cubicBezTo>
                    <a:cubicBezTo>
                      <a:pt x="26" y="154"/>
                      <a:pt x="25" y="154"/>
                      <a:pt x="24" y="154"/>
                    </a:cubicBezTo>
                    <a:cubicBezTo>
                      <a:pt x="23" y="154"/>
                      <a:pt x="23" y="154"/>
                      <a:pt x="22" y="154"/>
                    </a:cubicBezTo>
                    <a:cubicBezTo>
                      <a:pt x="21" y="154"/>
                      <a:pt x="20" y="154"/>
                      <a:pt x="19" y="155"/>
                    </a:cubicBezTo>
                    <a:cubicBezTo>
                      <a:pt x="19" y="155"/>
                      <a:pt x="19" y="155"/>
                      <a:pt x="18" y="155"/>
                    </a:cubicBezTo>
                    <a:cubicBezTo>
                      <a:pt x="18" y="155"/>
                      <a:pt x="18" y="156"/>
                      <a:pt x="17" y="156"/>
                    </a:cubicBezTo>
                    <a:cubicBezTo>
                      <a:pt x="17" y="156"/>
                      <a:pt x="16" y="156"/>
                      <a:pt x="16" y="157"/>
                    </a:cubicBezTo>
                    <a:cubicBezTo>
                      <a:pt x="16" y="157"/>
                      <a:pt x="16" y="157"/>
                      <a:pt x="16" y="157"/>
                    </a:cubicBezTo>
                    <a:cubicBezTo>
                      <a:pt x="14" y="157"/>
                      <a:pt x="13" y="156"/>
                      <a:pt x="12" y="155"/>
                    </a:cubicBezTo>
                    <a:cubicBezTo>
                      <a:pt x="10" y="154"/>
                      <a:pt x="9" y="154"/>
                      <a:pt x="8" y="154"/>
                    </a:cubicBezTo>
                    <a:cubicBezTo>
                      <a:pt x="5" y="154"/>
                      <a:pt x="3" y="155"/>
                      <a:pt x="2" y="158"/>
                    </a:cubicBezTo>
                    <a:cubicBezTo>
                      <a:pt x="0" y="161"/>
                      <a:pt x="1" y="165"/>
                      <a:pt x="4" y="167"/>
                    </a:cubicBezTo>
                    <a:cubicBezTo>
                      <a:pt x="21" y="177"/>
                      <a:pt x="37" y="186"/>
                      <a:pt x="54" y="195"/>
                    </a:cubicBezTo>
                    <a:cubicBezTo>
                      <a:pt x="57" y="197"/>
                      <a:pt x="60" y="199"/>
                      <a:pt x="64" y="200"/>
                    </a:cubicBezTo>
                    <a:cubicBezTo>
                      <a:pt x="68" y="203"/>
                      <a:pt x="72" y="205"/>
                      <a:pt x="76" y="207"/>
                    </a:cubicBezTo>
                    <a:cubicBezTo>
                      <a:pt x="80" y="209"/>
                      <a:pt x="83" y="210"/>
                      <a:pt x="87" y="212"/>
                    </a:cubicBezTo>
                    <a:cubicBezTo>
                      <a:pt x="90" y="213"/>
                      <a:pt x="94" y="215"/>
                      <a:pt x="97" y="216"/>
                    </a:cubicBezTo>
                    <a:cubicBezTo>
                      <a:pt x="99" y="217"/>
                      <a:pt x="100" y="217"/>
                      <a:pt x="101" y="218"/>
                    </a:cubicBezTo>
                    <a:cubicBezTo>
                      <a:pt x="101" y="218"/>
                      <a:pt x="102" y="218"/>
                      <a:pt x="102" y="218"/>
                    </a:cubicBezTo>
                    <a:cubicBezTo>
                      <a:pt x="103" y="219"/>
                      <a:pt x="104" y="219"/>
                      <a:pt x="105" y="219"/>
                    </a:cubicBezTo>
                    <a:cubicBezTo>
                      <a:pt x="105" y="219"/>
                      <a:pt x="105" y="219"/>
                      <a:pt x="106" y="220"/>
                    </a:cubicBezTo>
                    <a:cubicBezTo>
                      <a:pt x="99" y="224"/>
                      <a:pt x="92" y="229"/>
                      <a:pt x="86" y="233"/>
                    </a:cubicBezTo>
                    <a:cubicBezTo>
                      <a:pt x="77" y="240"/>
                      <a:pt x="67" y="246"/>
                      <a:pt x="59" y="252"/>
                    </a:cubicBezTo>
                    <a:cubicBezTo>
                      <a:pt x="54" y="256"/>
                      <a:pt x="49" y="260"/>
                      <a:pt x="44" y="263"/>
                    </a:cubicBezTo>
                    <a:cubicBezTo>
                      <a:pt x="42" y="265"/>
                      <a:pt x="39" y="267"/>
                      <a:pt x="36" y="269"/>
                    </a:cubicBezTo>
                    <a:cubicBezTo>
                      <a:pt x="35" y="269"/>
                      <a:pt x="34" y="270"/>
                      <a:pt x="33" y="271"/>
                    </a:cubicBezTo>
                    <a:cubicBezTo>
                      <a:pt x="32" y="271"/>
                      <a:pt x="32" y="272"/>
                      <a:pt x="31" y="272"/>
                    </a:cubicBezTo>
                    <a:cubicBezTo>
                      <a:pt x="30" y="273"/>
                      <a:pt x="29" y="273"/>
                      <a:pt x="28" y="274"/>
                    </a:cubicBezTo>
                    <a:cubicBezTo>
                      <a:pt x="28" y="274"/>
                      <a:pt x="28" y="275"/>
                      <a:pt x="27" y="275"/>
                    </a:cubicBezTo>
                    <a:cubicBezTo>
                      <a:pt x="24" y="275"/>
                      <a:pt x="20" y="275"/>
                      <a:pt x="16" y="275"/>
                    </a:cubicBezTo>
                    <a:cubicBezTo>
                      <a:pt x="12" y="276"/>
                      <a:pt x="9" y="278"/>
                      <a:pt x="9" y="282"/>
                    </a:cubicBezTo>
                    <a:cubicBezTo>
                      <a:pt x="9" y="286"/>
                      <a:pt x="12" y="289"/>
                      <a:pt x="16" y="289"/>
                    </a:cubicBezTo>
                    <a:cubicBezTo>
                      <a:pt x="26" y="289"/>
                      <a:pt x="36" y="288"/>
                      <a:pt x="46" y="288"/>
                    </a:cubicBezTo>
                    <a:cubicBezTo>
                      <a:pt x="49" y="288"/>
                      <a:pt x="53" y="287"/>
                      <a:pt x="57" y="287"/>
                    </a:cubicBezTo>
                    <a:cubicBezTo>
                      <a:pt x="61" y="287"/>
                      <a:pt x="64" y="287"/>
                      <a:pt x="68" y="287"/>
                    </a:cubicBezTo>
                    <a:cubicBezTo>
                      <a:pt x="76" y="287"/>
                      <a:pt x="85" y="287"/>
                      <a:pt x="93" y="287"/>
                    </a:cubicBezTo>
                    <a:cubicBezTo>
                      <a:pt x="101" y="287"/>
                      <a:pt x="110" y="287"/>
                      <a:pt x="119" y="287"/>
                    </a:cubicBezTo>
                    <a:cubicBezTo>
                      <a:pt x="126" y="287"/>
                      <a:pt x="133" y="288"/>
                      <a:pt x="140" y="287"/>
                    </a:cubicBezTo>
                    <a:cubicBezTo>
                      <a:pt x="145" y="287"/>
                      <a:pt x="149" y="288"/>
                      <a:pt x="153" y="287"/>
                    </a:cubicBezTo>
                    <a:cubicBezTo>
                      <a:pt x="158" y="287"/>
                      <a:pt x="163" y="287"/>
                      <a:pt x="167" y="287"/>
                    </a:cubicBezTo>
                    <a:cubicBezTo>
                      <a:pt x="175" y="287"/>
                      <a:pt x="183" y="286"/>
                      <a:pt x="191" y="286"/>
                    </a:cubicBezTo>
                    <a:cubicBezTo>
                      <a:pt x="199" y="286"/>
                      <a:pt x="207" y="286"/>
                      <a:pt x="215" y="285"/>
                    </a:cubicBezTo>
                    <a:cubicBezTo>
                      <a:pt x="219" y="285"/>
                      <a:pt x="223" y="285"/>
                      <a:pt x="228" y="285"/>
                    </a:cubicBezTo>
                    <a:cubicBezTo>
                      <a:pt x="230" y="285"/>
                      <a:pt x="233" y="285"/>
                      <a:pt x="235" y="286"/>
                    </a:cubicBezTo>
                    <a:cubicBezTo>
                      <a:pt x="238" y="286"/>
                      <a:pt x="242" y="287"/>
                      <a:pt x="245" y="287"/>
                    </a:cubicBezTo>
                    <a:cubicBezTo>
                      <a:pt x="248" y="287"/>
                      <a:pt x="252" y="288"/>
                      <a:pt x="255" y="288"/>
                    </a:cubicBezTo>
                    <a:cubicBezTo>
                      <a:pt x="258" y="288"/>
                      <a:pt x="261" y="289"/>
                      <a:pt x="265" y="289"/>
                    </a:cubicBezTo>
                    <a:cubicBezTo>
                      <a:pt x="267" y="289"/>
                      <a:pt x="269" y="289"/>
                      <a:pt x="271" y="289"/>
                    </a:cubicBezTo>
                    <a:cubicBezTo>
                      <a:pt x="273" y="289"/>
                      <a:pt x="274" y="289"/>
                      <a:pt x="275" y="289"/>
                    </a:cubicBezTo>
                    <a:cubicBezTo>
                      <a:pt x="279" y="290"/>
                      <a:pt x="283" y="290"/>
                      <a:pt x="287" y="290"/>
                    </a:cubicBezTo>
                    <a:cubicBezTo>
                      <a:pt x="290" y="290"/>
                      <a:pt x="294" y="290"/>
                      <a:pt x="297" y="290"/>
                    </a:cubicBezTo>
                    <a:cubicBezTo>
                      <a:pt x="310" y="290"/>
                      <a:pt x="323" y="290"/>
                      <a:pt x="336" y="290"/>
                    </a:cubicBezTo>
                    <a:cubicBezTo>
                      <a:pt x="336" y="290"/>
                      <a:pt x="336" y="290"/>
                      <a:pt x="336" y="290"/>
                    </a:cubicBezTo>
                    <a:cubicBezTo>
                      <a:pt x="338" y="290"/>
                      <a:pt x="339" y="290"/>
                      <a:pt x="340" y="290"/>
                    </a:cubicBezTo>
                    <a:cubicBezTo>
                      <a:pt x="341" y="290"/>
                      <a:pt x="342" y="291"/>
                      <a:pt x="343" y="291"/>
                    </a:cubicBezTo>
                    <a:cubicBezTo>
                      <a:pt x="345" y="292"/>
                      <a:pt x="347" y="292"/>
                      <a:pt x="349" y="293"/>
                    </a:cubicBezTo>
                    <a:cubicBezTo>
                      <a:pt x="350" y="294"/>
                      <a:pt x="351" y="294"/>
                      <a:pt x="352" y="295"/>
                    </a:cubicBezTo>
                    <a:cubicBezTo>
                      <a:pt x="354" y="296"/>
                      <a:pt x="356" y="296"/>
                      <a:pt x="358" y="297"/>
                    </a:cubicBezTo>
                    <a:cubicBezTo>
                      <a:pt x="360" y="297"/>
                      <a:pt x="361" y="297"/>
                      <a:pt x="363" y="296"/>
                    </a:cubicBezTo>
                    <a:cubicBezTo>
                      <a:pt x="365" y="295"/>
                      <a:pt x="366" y="294"/>
                      <a:pt x="367" y="292"/>
                    </a:cubicBezTo>
                    <a:cubicBezTo>
                      <a:pt x="367" y="290"/>
                      <a:pt x="367" y="288"/>
                      <a:pt x="366" y="286"/>
                    </a:cubicBezTo>
                    <a:cubicBezTo>
                      <a:pt x="365" y="285"/>
                      <a:pt x="364" y="284"/>
                      <a:pt x="363" y="284"/>
                    </a:cubicBezTo>
                    <a:cubicBezTo>
                      <a:pt x="363" y="284"/>
                      <a:pt x="363" y="284"/>
                      <a:pt x="363" y="283"/>
                    </a:cubicBezTo>
                    <a:cubicBezTo>
                      <a:pt x="362" y="282"/>
                      <a:pt x="362" y="281"/>
                      <a:pt x="362" y="279"/>
                    </a:cubicBezTo>
                    <a:cubicBezTo>
                      <a:pt x="362" y="277"/>
                      <a:pt x="361" y="274"/>
                      <a:pt x="361" y="272"/>
                    </a:cubicBezTo>
                    <a:cubicBezTo>
                      <a:pt x="361" y="271"/>
                      <a:pt x="361" y="269"/>
                      <a:pt x="361" y="268"/>
                    </a:cubicBezTo>
                    <a:cubicBezTo>
                      <a:pt x="361" y="265"/>
                      <a:pt x="361" y="262"/>
                      <a:pt x="361" y="258"/>
                    </a:cubicBezTo>
                    <a:cubicBezTo>
                      <a:pt x="361" y="253"/>
                      <a:pt x="361" y="247"/>
                      <a:pt x="361" y="242"/>
                    </a:cubicBezTo>
                    <a:cubicBezTo>
                      <a:pt x="361" y="237"/>
                      <a:pt x="361" y="232"/>
                      <a:pt x="361" y="228"/>
                    </a:cubicBezTo>
                    <a:cubicBezTo>
                      <a:pt x="361" y="227"/>
                      <a:pt x="360" y="226"/>
                      <a:pt x="360" y="226"/>
                    </a:cubicBezTo>
                    <a:cubicBezTo>
                      <a:pt x="360" y="226"/>
                      <a:pt x="361" y="225"/>
                      <a:pt x="361" y="224"/>
                    </a:cubicBezTo>
                    <a:cubicBezTo>
                      <a:pt x="361" y="224"/>
                      <a:pt x="360" y="223"/>
                      <a:pt x="360" y="222"/>
                    </a:cubicBezTo>
                    <a:cubicBezTo>
                      <a:pt x="360" y="222"/>
                      <a:pt x="360" y="221"/>
                      <a:pt x="360" y="221"/>
                    </a:cubicBezTo>
                    <a:cubicBezTo>
                      <a:pt x="362" y="221"/>
                      <a:pt x="363" y="221"/>
                      <a:pt x="365" y="221"/>
                    </a:cubicBezTo>
                    <a:cubicBezTo>
                      <a:pt x="367" y="221"/>
                      <a:pt x="369" y="220"/>
                      <a:pt x="371" y="220"/>
                    </a:cubicBezTo>
                    <a:cubicBezTo>
                      <a:pt x="375" y="220"/>
                      <a:pt x="378" y="219"/>
                      <a:pt x="382" y="219"/>
                    </a:cubicBezTo>
                    <a:cubicBezTo>
                      <a:pt x="384" y="219"/>
                      <a:pt x="385" y="219"/>
                      <a:pt x="387" y="219"/>
                    </a:cubicBezTo>
                    <a:cubicBezTo>
                      <a:pt x="404" y="219"/>
                      <a:pt x="421" y="219"/>
                      <a:pt x="438" y="218"/>
                    </a:cubicBezTo>
                    <a:cubicBezTo>
                      <a:pt x="455" y="218"/>
                      <a:pt x="471" y="217"/>
                      <a:pt x="488" y="216"/>
                    </a:cubicBezTo>
                    <a:cubicBezTo>
                      <a:pt x="491" y="216"/>
                      <a:pt x="494" y="216"/>
                      <a:pt x="497" y="215"/>
                    </a:cubicBezTo>
                    <a:cubicBezTo>
                      <a:pt x="503" y="216"/>
                      <a:pt x="509" y="216"/>
                      <a:pt x="516" y="216"/>
                    </a:cubicBezTo>
                    <a:cubicBezTo>
                      <a:pt x="523" y="216"/>
                      <a:pt x="530" y="216"/>
                      <a:pt x="537" y="217"/>
                    </a:cubicBezTo>
                    <a:cubicBezTo>
                      <a:pt x="543" y="217"/>
                      <a:pt x="550" y="217"/>
                      <a:pt x="556" y="218"/>
                    </a:cubicBezTo>
                    <a:cubicBezTo>
                      <a:pt x="572" y="218"/>
                      <a:pt x="589" y="219"/>
                      <a:pt x="605" y="219"/>
                    </a:cubicBezTo>
                    <a:cubicBezTo>
                      <a:pt x="613" y="219"/>
                      <a:pt x="621" y="220"/>
                      <a:pt x="628" y="220"/>
                    </a:cubicBezTo>
                    <a:cubicBezTo>
                      <a:pt x="636" y="220"/>
                      <a:pt x="644" y="221"/>
                      <a:pt x="651" y="221"/>
                    </a:cubicBezTo>
                    <a:cubicBezTo>
                      <a:pt x="666" y="222"/>
                      <a:pt x="681" y="223"/>
                      <a:pt x="696" y="224"/>
                    </a:cubicBezTo>
                    <a:cubicBezTo>
                      <a:pt x="712" y="225"/>
                      <a:pt x="727" y="226"/>
                      <a:pt x="743" y="226"/>
                    </a:cubicBezTo>
                    <a:cubicBezTo>
                      <a:pt x="751" y="226"/>
                      <a:pt x="759" y="227"/>
                      <a:pt x="766" y="227"/>
                    </a:cubicBezTo>
                    <a:cubicBezTo>
                      <a:pt x="775" y="227"/>
                      <a:pt x="783" y="227"/>
                      <a:pt x="791" y="227"/>
                    </a:cubicBezTo>
                    <a:cubicBezTo>
                      <a:pt x="799" y="227"/>
                      <a:pt x="806" y="227"/>
                      <a:pt x="813" y="227"/>
                    </a:cubicBezTo>
                    <a:cubicBezTo>
                      <a:pt x="821" y="227"/>
                      <a:pt x="829" y="227"/>
                      <a:pt x="837" y="227"/>
                    </a:cubicBezTo>
                    <a:cubicBezTo>
                      <a:pt x="843" y="227"/>
                      <a:pt x="849" y="227"/>
                      <a:pt x="855" y="227"/>
                    </a:cubicBezTo>
                    <a:cubicBezTo>
                      <a:pt x="861" y="227"/>
                      <a:pt x="866" y="227"/>
                      <a:pt x="872" y="227"/>
                    </a:cubicBezTo>
                    <a:cubicBezTo>
                      <a:pt x="878" y="227"/>
                      <a:pt x="883" y="227"/>
                      <a:pt x="889" y="226"/>
                    </a:cubicBezTo>
                    <a:cubicBezTo>
                      <a:pt x="891" y="226"/>
                      <a:pt x="892" y="226"/>
                      <a:pt x="894" y="226"/>
                    </a:cubicBezTo>
                    <a:close/>
                    <a:moveTo>
                      <a:pt x="59" y="273"/>
                    </a:moveTo>
                    <a:cubicBezTo>
                      <a:pt x="59" y="273"/>
                      <a:pt x="58" y="273"/>
                      <a:pt x="58" y="273"/>
                    </a:cubicBezTo>
                    <a:cubicBezTo>
                      <a:pt x="59" y="273"/>
                      <a:pt x="59" y="272"/>
                      <a:pt x="60" y="272"/>
                    </a:cubicBezTo>
                    <a:cubicBezTo>
                      <a:pt x="62" y="270"/>
                      <a:pt x="65" y="268"/>
                      <a:pt x="67" y="266"/>
                    </a:cubicBezTo>
                    <a:cubicBezTo>
                      <a:pt x="70" y="264"/>
                      <a:pt x="72" y="262"/>
                      <a:pt x="74" y="260"/>
                    </a:cubicBezTo>
                    <a:cubicBezTo>
                      <a:pt x="77" y="258"/>
                      <a:pt x="79" y="256"/>
                      <a:pt x="81" y="254"/>
                    </a:cubicBezTo>
                    <a:cubicBezTo>
                      <a:pt x="83" y="251"/>
                      <a:pt x="86" y="249"/>
                      <a:pt x="88" y="247"/>
                    </a:cubicBezTo>
                    <a:cubicBezTo>
                      <a:pt x="90" y="245"/>
                      <a:pt x="92" y="243"/>
                      <a:pt x="95" y="241"/>
                    </a:cubicBezTo>
                    <a:cubicBezTo>
                      <a:pt x="98" y="238"/>
                      <a:pt x="101" y="235"/>
                      <a:pt x="104" y="232"/>
                    </a:cubicBezTo>
                    <a:cubicBezTo>
                      <a:pt x="111" y="228"/>
                      <a:pt x="117" y="223"/>
                      <a:pt x="124" y="219"/>
                    </a:cubicBezTo>
                    <a:cubicBezTo>
                      <a:pt x="126" y="218"/>
                      <a:pt x="127" y="215"/>
                      <a:pt x="126" y="212"/>
                    </a:cubicBezTo>
                    <a:cubicBezTo>
                      <a:pt x="125" y="211"/>
                      <a:pt x="123" y="210"/>
                      <a:pt x="121" y="210"/>
                    </a:cubicBezTo>
                    <a:cubicBezTo>
                      <a:pt x="121" y="210"/>
                      <a:pt x="120" y="210"/>
                      <a:pt x="119" y="211"/>
                    </a:cubicBezTo>
                    <a:cubicBezTo>
                      <a:pt x="119" y="210"/>
                      <a:pt x="118" y="209"/>
                      <a:pt x="118" y="209"/>
                    </a:cubicBezTo>
                    <a:cubicBezTo>
                      <a:pt x="116" y="208"/>
                      <a:pt x="114" y="207"/>
                      <a:pt x="112" y="206"/>
                    </a:cubicBezTo>
                    <a:cubicBezTo>
                      <a:pt x="111" y="205"/>
                      <a:pt x="110" y="205"/>
                      <a:pt x="108" y="204"/>
                    </a:cubicBezTo>
                    <a:cubicBezTo>
                      <a:pt x="108" y="204"/>
                      <a:pt x="107" y="204"/>
                      <a:pt x="107" y="204"/>
                    </a:cubicBezTo>
                    <a:cubicBezTo>
                      <a:pt x="107" y="204"/>
                      <a:pt x="106" y="204"/>
                      <a:pt x="106" y="203"/>
                    </a:cubicBezTo>
                    <a:cubicBezTo>
                      <a:pt x="102" y="202"/>
                      <a:pt x="98" y="200"/>
                      <a:pt x="94" y="199"/>
                    </a:cubicBezTo>
                    <a:cubicBezTo>
                      <a:pt x="91" y="198"/>
                      <a:pt x="88" y="196"/>
                      <a:pt x="85" y="195"/>
                    </a:cubicBezTo>
                    <a:cubicBezTo>
                      <a:pt x="84" y="195"/>
                      <a:pt x="83" y="194"/>
                      <a:pt x="83" y="194"/>
                    </a:cubicBezTo>
                    <a:cubicBezTo>
                      <a:pt x="80" y="192"/>
                      <a:pt x="78" y="191"/>
                      <a:pt x="75" y="190"/>
                    </a:cubicBezTo>
                    <a:cubicBezTo>
                      <a:pt x="68" y="187"/>
                      <a:pt x="62" y="183"/>
                      <a:pt x="55" y="179"/>
                    </a:cubicBezTo>
                    <a:cubicBezTo>
                      <a:pt x="47" y="175"/>
                      <a:pt x="38" y="170"/>
                      <a:pt x="30" y="165"/>
                    </a:cubicBezTo>
                    <a:cubicBezTo>
                      <a:pt x="33" y="165"/>
                      <a:pt x="35" y="165"/>
                      <a:pt x="38" y="164"/>
                    </a:cubicBezTo>
                    <a:cubicBezTo>
                      <a:pt x="41" y="164"/>
                      <a:pt x="44" y="164"/>
                      <a:pt x="46" y="164"/>
                    </a:cubicBezTo>
                    <a:cubicBezTo>
                      <a:pt x="49" y="164"/>
                      <a:pt x="52" y="164"/>
                      <a:pt x="55" y="164"/>
                    </a:cubicBezTo>
                    <a:cubicBezTo>
                      <a:pt x="58" y="164"/>
                      <a:pt x="61" y="163"/>
                      <a:pt x="65" y="163"/>
                    </a:cubicBezTo>
                    <a:cubicBezTo>
                      <a:pt x="67" y="163"/>
                      <a:pt x="69" y="163"/>
                      <a:pt x="72" y="163"/>
                    </a:cubicBezTo>
                    <a:cubicBezTo>
                      <a:pt x="78" y="163"/>
                      <a:pt x="84" y="163"/>
                      <a:pt x="90" y="163"/>
                    </a:cubicBezTo>
                    <a:cubicBezTo>
                      <a:pt x="95" y="163"/>
                      <a:pt x="101" y="163"/>
                      <a:pt x="107" y="162"/>
                    </a:cubicBezTo>
                    <a:cubicBezTo>
                      <a:pt x="113" y="162"/>
                      <a:pt x="118" y="162"/>
                      <a:pt x="124" y="161"/>
                    </a:cubicBezTo>
                    <a:cubicBezTo>
                      <a:pt x="130" y="161"/>
                      <a:pt x="136" y="160"/>
                      <a:pt x="142" y="160"/>
                    </a:cubicBezTo>
                    <a:cubicBezTo>
                      <a:pt x="147" y="159"/>
                      <a:pt x="151" y="159"/>
                      <a:pt x="156" y="159"/>
                    </a:cubicBezTo>
                    <a:cubicBezTo>
                      <a:pt x="157" y="159"/>
                      <a:pt x="159" y="159"/>
                      <a:pt x="160" y="159"/>
                    </a:cubicBezTo>
                    <a:cubicBezTo>
                      <a:pt x="166" y="159"/>
                      <a:pt x="172" y="160"/>
                      <a:pt x="178" y="160"/>
                    </a:cubicBezTo>
                    <a:cubicBezTo>
                      <a:pt x="183" y="160"/>
                      <a:pt x="189" y="160"/>
                      <a:pt x="195" y="160"/>
                    </a:cubicBezTo>
                    <a:cubicBezTo>
                      <a:pt x="208" y="160"/>
                      <a:pt x="220" y="160"/>
                      <a:pt x="233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3" y="161"/>
                      <a:pt x="233" y="161"/>
                      <a:pt x="234" y="161"/>
                    </a:cubicBezTo>
                    <a:cubicBezTo>
                      <a:pt x="234" y="165"/>
                      <a:pt x="234" y="168"/>
                      <a:pt x="235" y="172"/>
                    </a:cubicBezTo>
                    <a:cubicBezTo>
                      <a:pt x="235" y="173"/>
                      <a:pt x="235" y="174"/>
                      <a:pt x="235" y="175"/>
                    </a:cubicBezTo>
                    <a:cubicBezTo>
                      <a:pt x="235" y="175"/>
                      <a:pt x="235" y="176"/>
                      <a:pt x="235" y="176"/>
                    </a:cubicBezTo>
                    <a:cubicBezTo>
                      <a:pt x="235" y="176"/>
                      <a:pt x="235" y="177"/>
                      <a:pt x="235" y="177"/>
                    </a:cubicBezTo>
                    <a:cubicBezTo>
                      <a:pt x="235" y="184"/>
                      <a:pt x="234" y="190"/>
                      <a:pt x="234" y="196"/>
                    </a:cubicBezTo>
                    <a:cubicBezTo>
                      <a:pt x="234" y="200"/>
                      <a:pt x="234" y="203"/>
                      <a:pt x="234" y="207"/>
                    </a:cubicBezTo>
                    <a:cubicBezTo>
                      <a:pt x="233" y="210"/>
                      <a:pt x="233" y="213"/>
                      <a:pt x="233" y="216"/>
                    </a:cubicBezTo>
                    <a:cubicBezTo>
                      <a:pt x="234" y="219"/>
                      <a:pt x="234" y="222"/>
                      <a:pt x="235" y="225"/>
                    </a:cubicBezTo>
                    <a:cubicBezTo>
                      <a:pt x="235" y="226"/>
                      <a:pt x="236" y="227"/>
                      <a:pt x="237" y="228"/>
                    </a:cubicBezTo>
                    <a:cubicBezTo>
                      <a:pt x="238" y="229"/>
                      <a:pt x="239" y="230"/>
                      <a:pt x="239" y="230"/>
                    </a:cubicBezTo>
                    <a:cubicBezTo>
                      <a:pt x="240" y="231"/>
                      <a:pt x="241" y="231"/>
                      <a:pt x="241" y="232"/>
                    </a:cubicBezTo>
                    <a:cubicBezTo>
                      <a:pt x="242" y="232"/>
                      <a:pt x="242" y="232"/>
                      <a:pt x="243" y="232"/>
                    </a:cubicBezTo>
                    <a:cubicBezTo>
                      <a:pt x="243" y="232"/>
                      <a:pt x="244" y="233"/>
                      <a:pt x="244" y="233"/>
                    </a:cubicBezTo>
                    <a:cubicBezTo>
                      <a:pt x="244" y="233"/>
                      <a:pt x="244" y="233"/>
                      <a:pt x="244" y="233"/>
                    </a:cubicBezTo>
                    <a:cubicBezTo>
                      <a:pt x="244" y="233"/>
                      <a:pt x="244" y="233"/>
                      <a:pt x="243" y="234"/>
                    </a:cubicBezTo>
                    <a:cubicBezTo>
                      <a:pt x="242" y="233"/>
                      <a:pt x="240" y="233"/>
                      <a:pt x="239" y="233"/>
                    </a:cubicBezTo>
                    <a:cubicBezTo>
                      <a:pt x="238" y="233"/>
                      <a:pt x="237" y="233"/>
                      <a:pt x="237" y="233"/>
                    </a:cubicBezTo>
                    <a:cubicBezTo>
                      <a:pt x="236" y="233"/>
                      <a:pt x="236" y="234"/>
                      <a:pt x="235" y="234"/>
                    </a:cubicBezTo>
                    <a:cubicBezTo>
                      <a:pt x="235" y="234"/>
                      <a:pt x="235" y="234"/>
                      <a:pt x="234" y="235"/>
                    </a:cubicBezTo>
                    <a:cubicBezTo>
                      <a:pt x="234" y="235"/>
                      <a:pt x="233" y="235"/>
                      <a:pt x="233" y="236"/>
                    </a:cubicBezTo>
                    <a:cubicBezTo>
                      <a:pt x="232" y="236"/>
                      <a:pt x="233" y="238"/>
                      <a:pt x="234" y="237"/>
                    </a:cubicBezTo>
                    <a:cubicBezTo>
                      <a:pt x="235" y="237"/>
                      <a:pt x="236" y="236"/>
                      <a:pt x="237" y="236"/>
                    </a:cubicBezTo>
                    <a:cubicBezTo>
                      <a:pt x="237" y="236"/>
                      <a:pt x="237" y="235"/>
                      <a:pt x="237" y="235"/>
                    </a:cubicBezTo>
                    <a:cubicBezTo>
                      <a:pt x="238" y="235"/>
                      <a:pt x="238" y="235"/>
                      <a:pt x="238" y="235"/>
                    </a:cubicBezTo>
                    <a:cubicBezTo>
                      <a:pt x="239" y="236"/>
                      <a:pt x="240" y="236"/>
                      <a:pt x="241" y="236"/>
                    </a:cubicBezTo>
                    <a:cubicBezTo>
                      <a:pt x="242" y="237"/>
                      <a:pt x="243" y="237"/>
                      <a:pt x="244" y="238"/>
                    </a:cubicBezTo>
                    <a:cubicBezTo>
                      <a:pt x="244" y="238"/>
                      <a:pt x="245" y="238"/>
                      <a:pt x="245" y="238"/>
                    </a:cubicBezTo>
                    <a:cubicBezTo>
                      <a:pt x="246" y="239"/>
                      <a:pt x="246" y="239"/>
                      <a:pt x="247" y="239"/>
                    </a:cubicBezTo>
                    <a:cubicBezTo>
                      <a:pt x="249" y="240"/>
                      <a:pt x="250" y="241"/>
                      <a:pt x="252" y="242"/>
                    </a:cubicBezTo>
                    <a:cubicBezTo>
                      <a:pt x="254" y="243"/>
                      <a:pt x="256" y="244"/>
                      <a:pt x="258" y="245"/>
                    </a:cubicBezTo>
                    <a:cubicBezTo>
                      <a:pt x="262" y="248"/>
                      <a:pt x="266" y="250"/>
                      <a:pt x="269" y="252"/>
                    </a:cubicBezTo>
                    <a:cubicBezTo>
                      <a:pt x="273" y="255"/>
                      <a:pt x="277" y="258"/>
                      <a:pt x="281" y="260"/>
                    </a:cubicBezTo>
                    <a:cubicBezTo>
                      <a:pt x="283" y="262"/>
                      <a:pt x="285" y="263"/>
                      <a:pt x="288" y="265"/>
                    </a:cubicBezTo>
                    <a:cubicBezTo>
                      <a:pt x="290" y="266"/>
                      <a:pt x="291" y="267"/>
                      <a:pt x="293" y="268"/>
                    </a:cubicBezTo>
                    <a:cubicBezTo>
                      <a:pt x="294" y="268"/>
                      <a:pt x="296" y="269"/>
                      <a:pt x="297" y="270"/>
                    </a:cubicBezTo>
                    <a:cubicBezTo>
                      <a:pt x="297" y="270"/>
                      <a:pt x="297" y="270"/>
                      <a:pt x="297" y="270"/>
                    </a:cubicBezTo>
                    <a:cubicBezTo>
                      <a:pt x="283" y="269"/>
                      <a:pt x="269" y="268"/>
                      <a:pt x="255" y="268"/>
                    </a:cubicBezTo>
                    <a:cubicBezTo>
                      <a:pt x="253" y="268"/>
                      <a:pt x="251" y="268"/>
                      <a:pt x="249" y="268"/>
                    </a:cubicBezTo>
                    <a:cubicBezTo>
                      <a:pt x="241" y="269"/>
                      <a:pt x="233" y="269"/>
                      <a:pt x="225" y="269"/>
                    </a:cubicBezTo>
                    <a:cubicBezTo>
                      <a:pt x="217" y="270"/>
                      <a:pt x="210" y="270"/>
                      <a:pt x="202" y="270"/>
                    </a:cubicBezTo>
                    <a:cubicBezTo>
                      <a:pt x="193" y="270"/>
                      <a:pt x="185" y="271"/>
                      <a:pt x="177" y="271"/>
                    </a:cubicBezTo>
                    <a:cubicBezTo>
                      <a:pt x="173" y="271"/>
                      <a:pt x="169" y="272"/>
                      <a:pt x="166" y="272"/>
                    </a:cubicBezTo>
                    <a:cubicBezTo>
                      <a:pt x="162" y="272"/>
                      <a:pt x="157" y="272"/>
                      <a:pt x="153" y="272"/>
                    </a:cubicBezTo>
                    <a:cubicBezTo>
                      <a:pt x="145" y="273"/>
                      <a:pt x="137" y="273"/>
                      <a:pt x="128" y="273"/>
                    </a:cubicBezTo>
                    <a:cubicBezTo>
                      <a:pt x="120" y="273"/>
                      <a:pt x="112" y="273"/>
                      <a:pt x="103" y="273"/>
                    </a:cubicBezTo>
                    <a:cubicBezTo>
                      <a:pt x="89" y="273"/>
                      <a:pt x="75" y="273"/>
                      <a:pt x="61" y="273"/>
                    </a:cubicBezTo>
                    <a:cubicBezTo>
                      <a:pt x="61" y="273"/>
                      <a:pt x="60" y="273"/>
                      <a:pt x="59" y="273"/>
                    </a:cubicBezTo>
                    <a:close/>
                    <a:moveTo>
                      <a:pt x="236" y="82"/>
                    </a:move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2"/>
                    </a:cubicBezTo>
                    <a:close/>
                    <a:moveTo>
                      <a:pt x="238" y="107"/>
                    </a:moveTo>
                    <a:cubicBezTo>
                      <a:pt x="239" y="101"/>
                      <a:pt x="240" y="95"/>
                      <a:pt x="240" y="90"/>
                    </a:cubicBezTo>
                    <a:cubicBezTo>
                      <a:pt x="240" y="90"/>
                      <a:pt x="240" y="90"/>
                      <a:pt x="240" y="90"/>
                    </a:cubicBezTo>
                    <a:cubicBezTo>
                      <a:pt x="240" y="104"/>
                      <a:pt x="240" y="117"/>
                      <a:pt x="240" y="131"/>
                    </a:cubicBezTo>
                    <a:cubicBezTo>
                      <a:pt x="240" y="132"/>
                      <a:pt x="240" y="134"/>
                      <a:pt x="240" y="135"/>
                    </a:cubicBezTo>
                    <a:cubicBezTo>
                      <a:pt x="239" y="136"/>
                      <a:pt x="239" y="137"/>
                      <a:pt x="239" y="139"/>
                    </a:cubicBezTo>
                    <a:cubicBezTo>
                      <a:pt x="239" y="142"/>
                      <a:pt x="239" y="145"/>
                      <a:pt x="238" y="148"/>
                    </a:cubicBezTo>
                    <a:cubicBezTo>
                      <a:pt x="238" y="149"/>
                      <a:pt x="238" y="149"/>
                      <a:pt x="238" y="150"/>
                    </a:cubicBezTo>
                    <a:cubicBezTo>
                      <a:pt x="238" y="149"/>
                      <a:pt x="238" y="148"/>
                      <a:pt x="238" y="148"/>
                    </a:cubicBezTo>
                    <a:cubicBezTo>
                      <a:pt x="238" y="146"/>
                      <a:pt x="238" y="144"/>
                      <a:pt x="237" y="142"/>
                    </a:cubicBezTo>
                    <a:cubicBezTo>
                      <a:pt x="237" y="136"/>
                      <a:pt x="237" y="131"/>
                      <a:pt x="236" y="126"/>
                    </a:cubicBezTo>
                    <a:cubicBezTo>
                      <a:pt x="236" y="126"/>
                      <a:pt x="236" y="125"/>
                      <a:pt x="236" y="125"/>
                    </a:cubicBezTo>
                    <a:cubicBezTo>
                      <a:pt x="237" y="119"/>
                      <a:pt x="237" y="113"/>
                      <a:pt x="238" y="107"/>
                    </a:cubicBezTo>
                    <a:close/>
                    <a:moveTo>
                      <a:pt x="693" y="36"/>
                    </a:moveTo>
                    <a:cubicBezTo>
                      <a:pt x="700" y="36"/>
                      <a:pt x="708" y="36"/>
                      <a:pt x="715" y="36"/>
                    </a:cubicBezTo>
                    <a:cubicBezTo>
                      <a:pt x="723" y="36"/>
                      <a:pt x="730" y="36"/>
                      <a:pt x="738" y="36"/>
                    </a:cubicBezTo>
                    <a:cubicBezTo>
                      <a:pt x="746" y="36"/>
                      <a:pt x="754" y="35"/>
                      <a:pt x="762" y="35"/>
                    </a:cubicBezTo>
                    <a:cubicBezTo>
                      <a:pt x="770" y="34"/>
                      <a:pt x="778" y="34"/>
                      <a:pt x="785" y="33"/>
                    </a:cubicBezTo>
                    <a:cubicBezTo>
                      <a:pt x="793" y="33"/>
                      <a:pt x="800" y="32"/>
                      <a:pt x="807" y="31"/>
                    </a:cubicBezTo>
                    <a:cubicBezTo>
                      <a:pt x="811" y="31"/>
                      <a:pt x="815" y="30"/>
                      <a:pt x="819" y="30"/>
                    </a:cubicBezTo>
                    <a:cubicBezTo>
                      <a:pt x="823" y="29"/>
                      <a:pt x="827" y="29"/>
                      <a:pt x="831" y="29"/>
                    </a:cubicBezTo>
                    <a:cubicBezTo>
                      <a:pt x="838" y="29"/>
                      <a:pt x="846" y="29"/>
                      <a:pt x="853" y="29"/>
                    </a:cubicBezTo>
                    <a:cubicBezTo>
                      <a:pt x="855" y="28"/>
                      <a:pt x="857" y="28"/>
                      <a:pt x="860" y="28"/>
                    </a:cubicBezTo>
                    <a:cubicBezTo>
                      <a:pt x="862" y="28"/>
                      <a:pt x="864" y="28"/>
                      <a:pt x="866" y="28"/>
                    </a:cubicBezTo>
                    <a:cubicBezTo>
                      <a:pt x="869" y="28"/>
                      <a:pt x="873" y="27"/>
                      <a:pt x="876" y="27"/>
                    </a:cubicBezTo>
                    <a:cubicBezTo>
                      <a:pt x="884" y="26"/>
                      <a:pt x="891" y="25"/>
                      <a:pt x="899" y="24"/>
                    </a:cubicBezTo>
                    <a:cubicBezTo>
                      <a:pt x="901" y="24"/>
                      <a:pt x="903" y="24"/>
                      <a:pt x="905" y="24"/>
                    </a:cubicBezTo>
                    <a:cubicBezTo>
                      <a:pt x="906" y="24"/>
                      <a:pt x="906" y="24"/>
                      <a:pt x="906" y="25"/>
                    </a:cubicBezTo>
                    <a:cubicBezTo>
                      <a:pt x="908" y="27"/>
                      <a:pt x="911" y="29"/>
                      <a:pt x="913" y="32"/>
                    </a:cubicBezTo>
                    <a:cubicBezTo>
                      <a:pt x="915" y="34"/>
                      <a:pt x="917" y="35"/>
                      <a:pt x="919" y="37"/>
                    </a:cubicBezTo>
                    <a:cubicBezTo>
                      <a:pt x="920" y="38"/>
                      <a:pt x="921" y="40"/>
                      <a:pt x="923" y="41"/>
                    </a:cubicBezTo>
                    <a:cubicBezTo>
                      <a:pt x="926" y="44"/>
                      <a:pt x="930" y="47"/>
                      <a:pt x="933" y="50"/>
                    </a:cubicBezTo>
                    <a:cubicBezTo>
                      <a:pt x="936" y="52"/>
                      <a:pt x="939" y="54"/>
                      <a:pt x="941" y="56"/>
                    </a:cubicBezTo>
                    <a:cubicBezTo>
                      <a:pt x="945" y="59"/>
                      <a:pt x="948" y="62"/>
                      <a:pt x="951" y="64"/>
                    </a:cubicBezTo>
                    <a:cubicBezTo>
                      <a:pt x="957" y="70"/>
                      <a:pt x="963" y="75"/>
                      <a:pt x="969" y="81"/>
                    </a:cubicBezTo>
                    <a:cubicBezTo>
                      <a:pt x="977" y="88"/>
                      <a:pt x="985" y="95"/>
                      <a:pt x="993" y="103"/>
                    </a:cubicBezTo>
                    <a:cubicBezTo>
                      <a:pt x="993" y="103"/>
                      <a:pt x="994" y="104"/>
                      <a:pt x="995" y="105"/>
                    </a:cubicBezTo>
                    <a:cubicBezTo>
                      <a:pt x="993" y="106"/>
                      <a:pt x="992" y="108"/>
                      <a:pt x="990" y="109"/>
                    </a:cubicBezTo>
                    <a:cubicBezTo>
                      <a:pt x="989" y="111"/>
                      <a:pt x="987" y="113"/>
                      <a:pt x="986" y="114"/>
                    </a:cubicBezTo>
                    <a:cubicBezTo>
                      <a:pt x="983" y="117"/>
                      <a:pt x="981" y="119"/>
                      <a:pt x="979" y="121"/>
                    </a:cubicBezTo>
                    <a:cubicBezTo>
                      <a:pt x="979" y="121"/>
                      <a:pt x="978" y="122"/>
                      <a:pt x="978" y="122"/>
                    </a:cubicBezTo>
                    <a:cubicBezTo>
                      <a:pt x="967" y="132"/>
                      <a:pt x="955" y="141"/>
                      <a:pt x="943" y="151"/>
                    </a:cubicBezTo>
                    <a:cubicBezTo>
                      <a:pt x="934" y="159"/>
                      <a:pt x="925" y="167"/>
                      <a:pt x="915" y="175"/>
                    </a:cubicBezTo>
                    <a:cubicBezTo>
                      <a:pt x="910" y="179"/>
                      <a:pt x="905" y="183"/>
                      <a:pt x="901" y="187"/>
                    </a:cubicBezTo>
                    <a:cubicBezTo>
                      <a:pt x="898" y="190"/>
                      <a:pt x="895" y="192"/>
                      <a:pt x="893" y="194"/>
                    </a:cubicBezTo>
                    <a:cubicBezTo>
                      <a:pt x="892" y="194"/>
                      <a:pt x="891" y="195"/>
                      <a:pt x="890" y="195"/>
                    </a:cubicBezTo>
                    <a:cubicBezTo>
                      <a:pt x="886" y="195"/>
                      <a:pt x="883" y="195"/>
                      <a:pt x="879" y="195"/>
                    </a:cubicBezTo>
                    <a:cubicBezTo>
                      <a:pt x="875" y="194"/>
                      <a:pt x="871" y="194"/>
                      <a:pt x="867" y="194"/>
                    </a:cubicBezTo>
                    <a:cubicBezTo>
                      <a:pt x="867" y="194"/>
                      <a:pt x="867" y="194"/>
                      <a:pt x="866" y="194"/>
                    </a:cubicBezTo>
                    <a:cubicBezTo>
                      <a:pt x="862" y="194"/>
                      <a:pt x="858" y="195"/>
                      <a:pt x="855" y="195"/>
                    </a:cubicBezTo>
                    <a:cubicBezTo>
                      <a:pt x="849" y="195"/>
                      <a:pt x="843" y="195"/>
                      <a:pt x="838" y="196"/>
                    </a:cubicBezTo>
                    <a:cubicBezTo>
                      <a:pt x="834" y="195"/>
                      <a:pt x="831" y="195"/>
                      <a:pt x="827" y="195"/>
                    </a:cubicBezTo>
                    <a:cubicBezTo>
                      <a:pt x="823" y="195"/>
                      <a:pt x="820" y="194"/>
                      <a:pt x="816" y="194"/>
                    </a:cubicBezTo>
                    <a:cubicBezTo>
                      <a:pt x="812" y="194"/>
                      <a:pt x="809" y="194"/>
                      <a:pt x="805" y="194"/>
                    </a:cubicBezTo>
                    <a:cubicBezTo>
                      <a:pt x="805" y="194"/>
                      <a:pt x="805" y="194"/>
                      <a:pt x="804" y="194"/>
                    </a:cubicBezTo>
                    <a:cubicBezTo>
                      <a:pt x="797" y="194"/>
                      <a:pt x="790" y="194"/>
                      <a:pt x="783" y="195"/>
                    </a:cubicBezTo>
                    <a:cubicBezTo>
                      <a:pt x="770" y="195"/>
                      <a:pt x="756" y="195"/>
                      <a:pt x="743" y="195"/>
                    </a:cubicBezTo>
                    <a:cubicBezTo>
                      <a:pt x="729" y="196"/>
                      <a:pt x="715" y="195"/>
                      <a:pt x="701" y="196"/>
                    </a:cubicBezTo>
                    <a:cubicBezTo>
                      <a:pt x="694" y="196"/>
                      <a:pt x="687" y="196"/>
                      <a:pt x="680" y="196"/>
                    </a:cubicBezTo>
                    <a:cubicBezTo>
                      <a:pt x="676" y="196"/>
                      <a:pt x="671" y="196"/>
                      <a:pt x="667" y="196"/>
                    </a:cubicBezTo>
                    <a:cubicBezTo>
                      <a:pt x="663" y="196"/>
                      <a:pt x="660" y="196"/>
                      <a:pt x="656" y="196"/>
                    </a:cubicBezTo>
                    <a:cubicBezTo>
                      <a:pt x="651" y="197"/>
                      <a:pt x="646" y="197"/>
                      <a:pt x="641" y="197"/>
                    </a:cubicBezTo>
                    <a:cubicBezTo>
                      <a:pt x="633" y="197"/>
                      <a:pt x="624" y="197"/>
                      <a:pt x="615" y="197"/>
                    </a:cubicBezTo>
                    <a:cubicBezTo>
                      <a:pt x="599" y="197"/>
                      <a:pt x="582" y="197"/>
                      <a:pt x="565" y="198"/>
                    </a:cubicBezTo>
                    <a:cubicBezTo>
                      <a:pt x="558" y="198"/>
                      <a:pt x="550" y="198"/>
                      <a:pt x="542" y="198"/>
                    </a:cubicBezTo>
                    <a:cubicBezTo>
                      <a:pt x="535" y="199"/>
                      <a:pt x="527" y="199"/>
                      <a:pt x="519" y="200"/>
                    </a:cubicBezTo>
                    <a:cubicBezTo>
                      <a:pt x="514" y="200"/>
                      <a:pt x="510" y="200"/>
                      <a:pt x="505" y="201"/>
                    </a:cubicBezTo>
                    <a:cubicBezTo>
                      <a:pt x="500" y="201"/>
                      <a:pt x="494" y="201"/>
                      <a:pt x="488" y="201"/>
                    </a:cubicBezTo>
                    <a:cubicBezTo>
                      <a:pt x="482" y="202"/>
                      <a:pt x="477" y="202"/>
                      <a:pt x="471" y="203"/>
                    </a:cubicBezTo>
                    <a:cubicBezTo>
                      <a:pt x="466" y="202"/>
                      <a:pt x="462" y="202"/>
                      <a:pt x="458" y="202"/>
                    </a:cubicBezTo>
                    <a:cubicBezTo>
                      <a:pt x="458" y="202"/>
                      <a:pt x="457" y="202"/>
                      <a:pt x="457" y="202"/>
                    </a:cubicBezTo>
                    <a:cubicBezTo>
                      <a:pt x="456" y="202"/>
                      <a:pt x="454" y="203"/>
                      <a:pt x="453" y="204"/>
                    </a:cubicBezTo>
                    <a:cubicBezTo>
                      <a:pt x="453" y="204"/>
                      <a:pt x="453" y="204"/>
                      <a:pt x="453" y="204"/>
                    </a:cubicBezTo>
                    <a:cubicBezTo>
                      <a:pt x="450" y="205"/>
                      <a:pt x="448" y="205"/>
                      <a:pt x="445" y="205"/>
                    </a:cubicBezTo>
                    <a:cubicBezTo>
                      <a:pt x="444" y="205"/>
                      <a:pt x="442" y="206"/>
                      <a:pt x="441" y="206"/>
                    </a:cubicBezTo>
                    <a:cubicBezTo>
                      <a:pt x="434" y="206"/>
                      <a:pt x="428" y="206"/>
                      <a:pt x="421" y="207"/>
                    </a:cubicBezTo>
                    <a:cubicBezTo>
                      <a:pt x="415" y="207"/>
                      <a:pt x="409" y="207"/>
                      <a:pt x="403" y="208"/>
                    </a:cubicBezTo>
                    <a:cubicBezTo>
                      <a:pt x="396" y="208"/>
                      <a:pt x="390" y="208"/>
                      <a:pt x="383" y="208"/>
                    </a:cubicBezTo>
                    <a:cubicBezTo>
                      <a:pt x="379" y="209"/>
                      <a:pt x="374" y="209"/>
                      <a:pt x="370" y="209"/>
                    </a:cubicBezTo>
                    <a:cubicBezTo>
                      <a:pt x="368" y="209"/>
                      <a:pt x="366" y="210"/>
                      <a:pt x="364" y="210"/>
                    </a:cubicBezTo>
                    <a:cubicBezTo>
                      <a:pt x="356" y="211"/>
                      <a:pt x="349" y="211"/>
                      <a:pt x="342" y="212"/>
                    </a:cubicBezTo>
                    <a:cubicBezTo>
                      <a:pt x="342" y="212"/>
                      <a:pt x="342" y="212"/>
                      <a:pt x="342" y="212"/>
                    </a:cubicBezTo>
                    <a:cubicBezTo>
                      <a:pt x="339" y="212"/>
                      <a:pt x="336" y="213"/>
                      <a:pt x="333" y="213"/>
                    </a:cubicBezTo>
                    <a:cubicBezTo>
                      <a:pt x="332" y="213"/>
                      <a:pt x="331" y="213"/>
                      <a:pt x="330" y="213"/>
                    </a:cubicBezTo>
                    <a:cubicBezTo>
                      <a:pt x="327" y="214"/>
                      <a:pt x="325" y="214"/>
                      <a:pt x="322" y="214"/>
                    </a:cubicBezTo>
                    <a:cubicBezTo>
                      <a:pt x="316" y="215"/>
                      <a:pt x="310" y="215"/>
                      <a:pt x="304" y="216"/>
                    </a:cubicBezTo>
                    <a:cubicBezTo>
                      <a:pt x="303" y="216"/>
                      <a:pt x="303" y="216"/>
                      <a:pt x="302" y="216"/>
                    </a:cubicBezTo>
                    <a:cubicBezTo>
                      <a:pt x="297" y="216"/>
                      <a:pt x="291" y="216"/>
                      <a:pt x="286" y="215"/>
                    </a:cubicBezTo>
                    <a:cubicBezTo>
                      <a:pt x="282" y="214"/>
                      <a:pt x="278" y="214"/>
                      <a:pt x="274" y="213"/>
                    </a:cubicBezTo>
                    <a:cubicBezTo>
                      <a:pt x="272" y="212"/>
                      <a:pt x="270" y="212"/>
                      <a:pt x="268" y="211"/>
                    </a:cubicBezTo>
                    <a:cubicBezTo>
                      <a:pt x="266" y="210"/>
                      <a:pt x="264" y="210"/>
                      <a:pt x="262" y="209"/>
                    </a:cubicBezTo>
                    <a:cubicBezTo>
                      <a:pt x="260" y="209"/>
                      <a:pt x="258" y="210"/>
                      <a:pt x="258" y="211"/>
                    </a:cubicBezTo>
                    <a:cubicBezTo>
                      <a:pt x="258" y="213"/>
                      <a:pt x="259" y="214"/>
                      <a:pt x="260" y="215"/>
                    </a:cubicBezTo>
                    <a:cubicBezTo>
                      <a:pt x="265" y="216"/>
                      <a:pt x="269" y="218"/>
                      <a:pt x="273" y="219"/>
                    </a:cubicBezTo>
                    <a:cubicBezTo>
                      <a:pt x="275" y="219"/>
                      <a:pt x="276" y="219"/>
                      <a:pt x="278" y="220"/>
                    </a:cubicBezTo>
                    <a:cubicBezTo>
                      <a:pt x="278" y="220"/>
                      <a:pt x="278" y="220"/>
                      <a:pt x="278" y="220"/>
                    </a:cubicBezTo>
                    <a:cubicBezTo>
                      <a:pt x="278" y="221"/>
                      <a:pt x="277" y="221"/>
                      <a:pt x="277" y="221"/>
                    </a:cubicBezTo>
                    <a:cubicBezTo>
                      <a:pt x="274" y="221"/>
                      <a:pt x="272" y="221"/>
                      <a:pt x="269" y="221"/>
                    </a:cubicBezTo>
                    <a:cubicBezTo>
                      <a:pt x="264" y="222"/>
                      <a:pt x="258" y="222"/>
                      <a:pt x="252" y="222"/>
                    </a:cubicBezTo>
                    <a:cubicBezTo>
                      <a:pt x="252" y="222"/>
                      <a:pt x="252" y="222"/>
                      <a:pt x="252" y="222"/>
                    </a:cubicBezTo>
                    <a:cubicBezTo>
                      <a:pt x="252" y="220"/>
                      <a:pt x="252" y="217"/>
                      <a:pt x="251" y="214"/>
                    </a:cubicBezTo>
                    <a:cubicBezTo>
                      <a:pt x="250" y="202"/>
                      <a:pt x="250" y="189"/>
                      <a:pt x="250" y="177"/>
                    </a:cubicBezTo>
                    <a:cubicBezTo>
                      <a:pt x="250" y="170"/>
                      <a:pt x="250" y="164"/>
                      <a:pt x="250" y="157"/>
                    </a:cubicBezTo>
                    <a:cubicBezTo>
                      <a:pt x="250" y="151"/>
                      <a:pt x="251" y="145"/>
                      <a:pt x="251" y="138"/>
                    </a:cubicBezTo>
                    <a:cubicBezTo>
                      <a:pt x="251" y="131"/>
                      <a:pt x="251" y="124"/>
                      <a:pt x="251" y="117"/>
                    </a:cubicBezTo>
                    <a:cubicBezTo>
                      <a:pt x="251" y="110"/>
                      <a:pt x="251" y="103"/>
                      <a:pt x="250" y="96"/>
                    </a:cubicBezTo>
                    <a:cubicBezTo>
                      <a:pt x="250" y="91"/>
                      <a:pt x="250" y="85"/>
                      <a:pt x="250" y="79"/>
                    </a:cubicBezTo>
                    <a:cubicBezTo>
                      <a:pt x="250" y="70"/>
                      <a:pt x="249" y="61"/>
                      <a:pt x="249" y="51"/>
                    </a:cubicBezTo>
                    <a:cubicBezTo>
                      <a:pt x="249" y="51"/>
                      <a:pt x="249" y="51"/>
                      <a:pt x="249" y="50"/>
                    </a:cubicBezTo>
                    <a:cubicBezTo>
                      <a:pt x="249" y="50"/>
                      <a:pt x="249" y="50"/>
                      <a:pt x="249" y="50"/>
                    </a:cubicBezTo>
                    <a:cubicBezTo>
                      <a:pt x="252" y="50"/>
                      <a:pt x="256" y="49"/>
                      <a:pt x="260" y="49"/>
                    </a:cubicBezTo>
                    <a:cubicBezTo>
                      <a:pt x="263" y="49"/>
                      <a:pt x="266" y="48"/>
                      <a:pt x="270" y="48"/>
                    </a:cubicBezTo>
                    <a:cubicBezTo>
                      <a:pt x="277" y="47"/>
                      <a:pt x="285" y="47"/>
                      <a:pt x="292" y="46"/>
                    </a:cubicBezTo>
                    <a:cubicBezTo>
                      <a:pt x="308" y="45"/>
                      <a:pt x="323" y="43"/>
                      <a:pt x="338" y="42"/>
                    </a:cubicBezTo>
                    <a:cubicBezTo>
                      <a:pt x="346" y="41"/>
                      <a:pt x="354" y="41"/>
                      <a:pt x="361" y="40"/>
                    </a:cubicBezTo>
                    <a:cubicBezTo>
                      <a:pt x="366" y="40"/>
                      <a:pt x="372" y="39"/>
                      <a:pt x="377" y="39"/>
                    </a:cubicBezTo>
                    <a:cubicBezTo>
                      <a:pt x="381" y="39"/>
                      <a:pt x="384" y="39"/>
                      <a:pt x="388" y="39"/>
                    </a:cubicBezTo>
                    <a:cubicBezTo>
                      <a:pt x="396" y="39"/>
                      <a:pt x="404" y="38"/>
                      <a:pt x="412" y="38"/>
                    </a:cubicBezTo>
                    <a:cubicBezTo>
                      <a:pt x="419" y="38"/>
                      <a:pt x="426" y="38"/>
                      <a:pt x="433" y="38"/>
                    </a:cubicBezTo>
                    <a:cubicBezTo>
                      <a:pt x="440" y="38"/>
                      <a:pt x="447" y="38"/>
                      <a:pt x="453" y="38"/>
                    </a:cubicBezTo>
                    <a:cubicBezTo>
                      <a:pt x="458" y="38"/>
                      <a:pt x="463" y="38"/>
                      <a:pt x="467" y="37"/>
                    </a:cubicBezTo>
                    <a:cubicBezTo>
                      <a:pt x="468" y="37"/>
                      <a:pt x="469" y="37"/>
                      <a:pt x="469" y="37"/>
                    </a:cubicBezTo>
                    <a:cubicBezTo>
                      <a:pt x="472" y="37"/>
                      <a:pt x="474" y="37"/>
                      <a:pt x="476" y="37"/>
                    </a:cubicBezTo>
                    <a:cubicBezTo>
                      <a:pt x="479" y="37"/>
                      <a:pt x="481" y="36"/>
                      <a:pt x="484" y="36"/>
                    </a:cubicBezTo>
                    <a:cubicBezTo>
                      <a:pt x="485" y="36"/>
                      <a:pt x="486" y="36"/>
                      <a:pt x="487" y="36"/>
                    </a:cubicBezTo>
                    <a:cubicBezTo>
                      <a:pt x="491" y="35"/>
                      <a:pt x="495" y="35"/>
                      <a:pt x="499" y="34"/>
                    </a:cubicBezTo>
                    <a:cubicBezTo>
                      <a:pt x="507" y="34"/>
                      <a:pt x="514" y="33"/>
                      <a:pt x="522" y="31"/>
                    </a:cubicBezTo>
                    <a:cubicBezTo>
                      <a:pt x="524" y="31"/>
                      <a:pt x="525" y="31"/>
                      <a:pt x="527" y="31"/>
                    </a:cubicBezTo>
                    <a:cubicBezTo>
                      <a:pt x="529" y="31"/>
                      <a:pt x="530" y="30"/>
                      <a:pt x="532" y="30"/>
                    </a:cubicBezTo>
                    <a:cubicBezTo>
                      <a:pt x="562" y="30"/>
                      <a:pt x="592" y="31"/>
                      <a:pt x="622" y="33"/>
                    </a:cubicBezTo>
                    <a:cubicBezTo>
                      <a:pt x="638" y="34"/>
                      <a:pt x="653" y="35"/>
                      <a:pt x="669" y="35"/>
                    </a:cubicBezTo>
                    <a:cubicBezTo>
                      <a:pt x="677" y="36"/>
                      <a:pt x="685" y="36"/>
                      <a:pt x="693" y="36"/>
                    </a:cubicBezTo>
                    <a:close/>
                    <a:moveTo>
                      <a:pt x="911" y="203"/>
                    </a:moveTo>
                    <a:cubicBezTo>
                      <a:pt x="912" y="202"/>
                      <a:pt x="913" y="201"/>
                      <a:pt x="914" y="200"/>
                    </a:cubicBezTo>
                    <a:cubicBezTo>
                      <a:pt x="914" y="200"/>
                      <a:pt x="914" y="199"/>
                      <a:pt x="914" y="199"/>
                    </a:cubicBezTo>
                    <a:cubicBezTo>
                      <a:pt x="917" y="197"/>
                      <a:pt x="919" y="195"/>
                      <a:pt x="922" y="192"/>
                    </a:cubicBezTo>
                    <a:cubicBezTo>
                      <a:pt x="924" y="190"/>
                      <a:pt x="927" y="188"/>
                      <a:pt x="929" y="186"/>
                    </a:cubicBezTo>
                    <a:cubicBezTo>
                      <a:pt x="927" y="188"/>
                      <a:pt x="926" y="190"/>
                      <a:pt x="925" y="191"/>
                    </a:cubicBezTo>
                    <a:cubicBezTo>
                      <a:pt x="923" y="193"/>
                      <a:pt x="921" y="196"/>
                      <a:pt x="919" y="198"/>
                    </a:cubicBezTo>
                    <a:cubicBezTo>
                      <a:pt x="917" y="200"/>
                      <a:pt x="915" y="202"/>
                      <a:pt x="913" y="204"/>
                    </a:cubicBezTo>
                    <a:cubicBezTo>
                      <a:pt x="912" y="204"/>
                      <a:pt x="912" y="205"/>
                      <a:pt x="912" y="205"/>
                    </a:cubicBezTo>
                    <a:cubicBezTo>
                      <a:pt x="911" y="204"/>
                      <a:pt x="911" y="204"/>
                      <a:pt x="911" y="203"/>
                    </a:cubicBezTo>
                    <a:close/>
                    <a:moveTo>
                      <a:pt x="336" y="231"/>
                    </a:moveTo>
                    <a:cubicBezTo>
                      <a:pt x="336" y="231"/>
                      <a:pt x="336" y="231"/>
                      <a:pt x="336" y="232"/>
                    </a:cubicBezTo>
                    <a:cubicBezTo>
                      <a:pt x="336" y="232"/>
                      <a:pt x="336" y="232"/>
                      <a:pt x="336" y="232"/>
                    </a:cubicBezTo>
                    <a:cubicBezTo>
                      <a:pt x="336" y="232"/>
                      <a:pt x="336" y="233"/>
                      <a:pt x="336" y="233"/>
                    </a:cubicBezTo>
                    <a:cubicBezTo>
                      <a:pt x="336" y="235"/>
                      <a:pt x="336" y="236"/>
                      <a:pt x="336" y="238"/>
                    </a:cubicBezTo>
                    <a:cubicBezTo>
                      <a:pt x="336" y="240"/>
                      <a:pt x="336" y="242"/>
                      <a:pt x="336" y="244"/>
                    </a:cubicBezTo>
                    <a:cubicBezTo>
                      <a:pt x="336" y="248"/>
                      <a:pt x="336" y="252"/>
                      <a:pt x="336" y="257"/>
                    </a:cubicBezTo>
                    <a:cubicBezTo>
                      <a:pt x="336" y="261"/>
                      <a:pt x="336" y="265"/>
                      <a:pt x="336" y="270"/>
                    </a:cubicBezTo>
                    <a:cubicBezTo>
                      <a:pt x="336" y="270"/>
                      <a:pt x="335" y="270"/>
                      <a:pt x="335" y="270"/>
                    </a:cubicBezTo>
                    <a:cubicBezTo>
                      <a:pt x="335" y="269"/>
                      <a:pt x="334" y="269"/>
                      <a:pt x="334" y="269"/>
                    </a:cubicBezTo>
                    <a:cubicBezTo>
                      <a:pt x="334" y="265"/>
                      <a:pt x="334" y="262"/>
                      <a:pt x="334" y="258"/>
                    </a:cubicBezTo>
                    <a:cubicBezTo>
                      <a:pt x="334" y="255"/>
                      <a:pt x="334" y="252"/>
                      <a:pt x="334" y="249"/>
                    </a:cubicBezTo>
                    <a:cubicBezTo>
                      <a:pt x="334" y="246"/>
                      <a:pt x="334" y="242"/>
                      <a:pt x="334" y="239"/>
                    </a:cubicBezTo>
                    <a:cubicBezTo>
                      <a:pt x="335" y="236"/>
                      <a:pt x="335" y="233"/>
                      <a:pt x="335" y="230"/>
                    </a:cubicBezTo>
                    <a:cubicBezTo>
                      <a:pt x="335" y="230"/>
                      <a:pt x="335" y="230"/>
                      <a:pt x="335" y="230"/>
                    </a:cubicBezTo>
                    <a:cubicBezTo>
                      <a:pt x="335" y="230"/>
                      <a:pt x="335" y="230"/>
                      <a:pt x="336" y="230"/>
                    </a:cubicBezTo>
                    <a:cubicBezTo>
                      <a:pt x="336" y="230"/>
                      <a:pt x="336" y="230"/>
                      <a:pt x="336" y="230"/>
                    </a:cubicBezTo>
                    <a:cubicBezTo>
                      <a:pt x="336" y="231"/>
                      <a:pt x="336" y="231"/>
                      <a:pt x="336" y="231"/>
                    </a:cubicBezTo>
                    <a:close/>
                    <a:moveTo>
                      <a:pt x="343" y="266"/>
                    </a:moveTo>
                    <a:cubicBezTo>
                      <a:pt x="343" y="267"/>
                      <a:pt x="343" y="268"/>
                      <a:pt x="343" y="269"/>
                    </a:cubicBezTo>
                    <a:cubicBezTo>
                      <a:pt x="343" y="269"/>
                      <a:pt x="343" y="269"/>
                      <a:pt x="343" y="269"/>
                    </a:cubicBezTo>
                    <a:cubicBezTo>
                      <a:pt x="343" y="268"/>
                      <a:pt x="343" y="267"/>
                      <a:pt x="343" y="266"/>
                    </a:cubicBezTo>
                    <a:close/>
                    <a:moveTo>
                      <a:pt x="310" y="228"/>
                    </a:moveTo>
                    <a:cubicBezTo>
                      <a:pt x="309" y="228"/>
                      <a:pt x="308" y="229"/>
                      <a:pt x="308" y="230"/>
                    </a:cubicBezTo>
                    <a:cubicBezTo>
                      <a:pt x="308" y="233"/>
                      <a:pt x="308" y="237"/>
                      <a:pt x="308" y="240"/>
                    </a:cubicBezTo>
                    <a:cubicBezTo>
                      <a:pt x="308" y="237"/>
                      <a:pt x="307" y="234"/>
                      <a:pt x="307" y="231"/>
                    </a:cubicBezTo>
                    <a:cubicBezTo>
                      <a:pt x="306" y="230"/>
                      <a:pt x="306" y="230"/>
                      <a:pt x="305" y="230"/>
                    </a:cubicBezTo>
                    <a:cubicBezTo>
                      <a:pt x="305" y="229"/>
                      <a:pt x="305" y="228"/>
                      <a:pt x="305" y="227"/>
                    </a:cubicBezTo>
                    <a:cubicBezTo>
                      <a:pt x="307" y="227"/>
                      <a:pt x="308" y="227"/>
                      <a:pt x="310" y="227"/>
                    </a:cubicBezTo>
                    <a:cubicBezTo>
                      <a:pt x="310" y="227"/>
                      <a:pt x="310" y="227"/>
                      <a:pt x="310" y="228"/>
                    </a:cubicBezTo>
                    <a:close/>
                    <a:moveTo>
                      <a:pt x="293" y="229"/>
                    </a:moveTo>
                    <a:cubicBezTo>
                      <a:pt x="293" y="228"/>
                      <a:pt x="293" y="228"/>
                      <a:pt x="293" y="228"/>
                    </a:cubicBezTo>
                    <a:cubicBezTo>
                      <a:pt x="294" y="228"/>
                      <a:pt x="296" y="227"/>
                      <a:pt x="297" y="227"/>
                    </a:cubicBezTo>
                    <a:cubicBezTo>
                      <a:pt x="298" y="227"/>
                      <a:pt x="300" y="227"/>
                      <a:pt x="301" y="227"/>
                    </a:cubicBezTo>
                    <a:cubicBezTo>
                      <a:pt x="301" y="230"/>
                      <a:pt x="300" y="232"/>
                      <a:pt x="300" y="234"/>
                    </a:cubicBezTo>
                    <a:cubicBezTo>
                      <a:pt x="299" y="237"/>
                      <a:pt x="299" y="240"/>
                      <a:pt x="299" y="243"/>
                    </a:cubicBezTo>
                    <a:cubicBezTo>
                      <a:pt x="298" y="241"/>
                      <a:pt x="298" y="239"/>
                      <a:pt x="297" y="237"/>
                    </a:cubicBezTo>
                    <a:cubicBezTo>
                      <a:pt x="297" y="235"/>
                      <a:pt x="296" y="233"/>
                      <a:pt x="295" y="231"/>
                    </a:cubicBezTo>
                    <a:cubicBezTo>
                      <a:pt x="295" y="231"/>
                      <a:pt x="294" y="230"/>
                      <a:pt x="293" y="229"/>
                    </a:cubicBezTo>
                    <a:cubicBezTo>
                      <a:pt x="293" y="229"/>
                      <a:pt x="293" y="229"/>
                      <a:pt x="293" y="229"/>
                    </a:cubicBezTo>
                    <a:close/>
                    <a:moveTo>
                      <a:pt x="292" y="241"/>
                    </a:moveTo>
                    <a:cubicBezTo>
                      <a:pt x="293" y="242"/>
                      <a:pt x="293" y="243"/>
                      <a:pt x="293" y="244"/>
                    </a:cubicBezTo>
                    <a:cubicBezTo>
                      <a:pt x="293" y="245"/>
                      <a:pt x="294" y="246"/>
                      <a:pt x="294" y="247"/>
                    </a:cubicBezTo>
                    <a:cubicBezTo>
                      <a:pt x="293" y="247"/>
                      <a:pt x="293" y="247"/>
                      <a:pt x="293" y="246"/>
                    </a:cubicBezTo>
                    <a:cubicBezTo>
                      <a:pt x="293" y="246"/>
                      <a:pt x="292" y="246"/>
                      <a:pt x="292" y="246"/>
                    </a:cubicBezTo>
                    <a:cubicBezTo>
                      <a:pt x="292" y="245"/>
                      <a:pt x="292" y="243"/>
                      <a:pt x="292" y="241"/>
                    </a:cubicBezTo>
                    <a:close/>
                    <a:moveTo>
                      <a:pt x="287" y="228"/>
                    </a:moveTo>
                    <a:cubicBezTo>
                      <a:pt x="287" y="229"/>
                      <a:pt x="287" y="230"/>
                      <a:pt x="287" y="230"/>
                    </a:cubicBezTo>
                    <a:cubicBezTo>
                      <a:pt x="287" y="231"/>
                      <a:pt x="287" y="231"/>
                      <a:pt x="288" y="232"/>
                    </a:cubicBezTo>
                    <a:cubicBezTo>
                      <a:pt x="288" y="234"/>
                      <a:pt x="288" y="235"/>
                      <a:pt x="288" y="237"/>
                    </a:cubicBezTo>
                    <a:cubicBezTo>
                      <a:pt x="288" y="238"/>
                      <a:pt x="287" y="238"/>
                      <a:pt x="287" y="238"/>
                    </a:cubicBezTo>
                    <a:cubicBezTo>
                      <a:pt x="287" y="239"/>
                      <a:pt x="287" y="240"/>
                      <a:pt x="287" y="240"/>
                    </a:cubicBezTo>
                    <a:cubicBezTo>
                      <a:pt x="287" y="241"/>
                      <a:pt x="286" y="242"/>
                      <a:pt x="286" y="243"/>
                    </a:cubicBezTo>
                    <a:cubicBezTo>
                      <a:pt x="286" y="242"/>
                      <a:pt x="286" y="242"/>
                      <a:pt x="285" y="242"/>
                    </a:cubicBezTo>
                    <a:cubicBezTo>
                      <a:pt x="285" y="242"/>
                      <a:pt x="285" y="241"/>
                      <a:pt x="285" y="241"/>
                    </a:cubicBezTo>
                    <a:cubicBezTo>
                      <a:pt x="286" y="240"/>
                      <a:pt x="286" y="240"/>
                      <a:pt x="286" y="239"/>
                    </a:cubicBezTo>
                    <a:cubicBezTo>
                      <a:pt x="286" y="238"/>
                      <a:pt x="286" y="237"/>
                      <a:pt x="286" y="236"/>
                    </a:cubicBezTo>
                    <a:cubicBezTo>
                      <a:pt x="286" y="233"/>
                      <a:pt x="286" y="231"/>
                      <a:pt x="286" y="228"/>
                    </a:cubicBezTo>
                    <a:cubicBezTo>
                      <a:pt x="287" y="228"/>
                      <a:pt x="287" y="228"/>
                      <a:pt x="287" y="228"/>
                    </a:cubicBezTo>
                    <a:close/>
                    <a:moveTo>
                      <a:pt x="301" y="252"/>
                    </a:moveTo>
                    <a:cubicBezTo>
                      <a:pt x="301" y="252"/>
                      <a:pt x="301" y="252"/>
                      <a:pt x="301" y="252"/>
                    </a:cubicBezTo>
                    <a:cubicBezTo>
                      <a:pt x="302" y="251"/>
                      <a:pt x="302" y="249"/>
                      <a:pt x="302" y="248"/>
                    </a:cubicBezTo>
                    <a:cubicBezTo>
                      <a:pt x="302" y="246"/>
                      <a:pt x="302" y="245"/>
                      <a:pt x="303" y="243"/>
                    </a:cubicBezTo>
                    <a:cubicBezTo>
                      <a:pt x="303" y="242"/>
                      <a:pt x="303" y="241"/>
                      <a:pt x="303" y="240"/>
                    </a:cubicBezTo>
                    <a:cubicBezTo>
                      <a:pt x="304" y="244"/>
                      <a:pt x="305" y="247"/>
                      <a:pt x="305" y="251"/>
                    </a:cubicBezTo>
                    <a:cubicBezTo>
                      <a:pt x="306" y="252"/>
                      <a:pt x="306" y="254"/>
                      <a:pt x="306" y="256"/>
                    </a:cubicBezTo>
                    <a:cubicBezTo>
                      <a:pt x="305" y="254"/>
                      <a:pt x="303" y="253"/>
                      <a:pt x="301" y="252"/>
                    </a:cubicBezTo>
                    <a:close/>
                    <a:moveTo>
                      <a:pt x="313" y="260"/>
                    </a:moveTo>
                    <a:cubicBezTo>
                      <a:pt x="314" y="259"/>
                      <a:pt x="314" y="257"/>
                      <a:pt x="314" y="255"/>
                    </a:cubicBezTo>
                    <a:cubicBezTo>
                      <a:pt x="314" y="252"/>
                      <a:pt x="314" y="249"/>
                      <a:pt x="314" y="246"/>
                    </a:cubicBezTo>
                    <a:cubicBezTo>
                      <a:pt x="314" y="241"/>
                      <a:pt x="314" y="236"/>
                      <a:pt x="314" y="231"/>
                    </a:cubicBezTo>
                    <a:cubicBezTo>
                      <a:pt x="314" y="229"/>
                      <a:pt x="314" y="228"/>
                      <a:pt x="314" y="226"/>
                    </a:cubicBezTo>
                    <a:cubicBezTo>
                      <a:pt x="315" y="226"/>
                      <a:pt x="316" y="226"/>
                      <a:pt x="316" y="226"/>
                    </a:cubicBezTo>
                    <a:cubicBezTo>
                      <a:pt x="319" y="226"/>
                      <a:pt x="322" y="226"/>
                      <a:pt x="325" y="225"/>
                    </a:cubicBezTo>
                    <a:cubicBezTo>
                      <a:pt x="326" y="225"/>
                      <a:pt x="327" y="225"/>
                      <a:pt x="327" y="225"/>
                    </a:cubicBezTo>
                    <a:cubicBezTo>
                      <a:pt x="327" y="226"/>
                      <a:pt x="327" y="228"/>
                      <a:pt x="327" y="229"/>
                    </a:cubicBezTo>
                    <a:cubicBezTo>
                      <a:pt x="327" y="228"/>
                      <a:pt x="327" y="227"/>
                      <a:pt x="326" y="227"/>
                    </a:cubicBezTo>
                    <a:cubicBezTo>
                      <a:pt x="326" y="226"/>
                      <a:pt x="326" y="226"/>
                      <a:pt x="326" y="226"/>
                    </a:cubicBezTo>
                    <a:cubicBezTo>
                      <a:pt x="325" y="226"/>
                      <a:pt x="325" y="226"/>
                      <a:pt x="325" y="226"/>
                    </a:cubicBezTo>
                    <a:cubicBezTo>
                      <a:pt x="325" y="226"/>
                      <a:pt x="325" y="226"/>
                      <a:pt x="325" y="226"/>
                    </a:cubicBezTo>
                    <a:cubicBezTo>
                      <a:pt x="324" y="226"/>
                      <a:pt x="324" y="226"/>
                      <a:pt x="324" y="226"/>
                    </a:cubicBezTo>
                    <a:cubicBezTo>
                      <a:pt x="323" y="226"/>
                      <a:pt x="323" y="226"/>
                      <a:pt x="323" y="227"/>
                    </a:cubicBezTo>
                    <a:cubicBezTo>
                      <a:pt x="323" y="227"/>
                      <a:pt x="323" y="228"/>
                      <a:pt x="323" y="228"/>
                    </a:cubicBezTo>
                    <a:cubicBezTo>
                      <a:pt x="323" y="229"/>
                      <a:pt x="323" y="230"/>
                      <a:pt x="323" y="231"/>
                    </a:cubicBezTo>
                    <a:cubicBezTo>
                      <a:pt x="322" y="233"/>
                      <a:pt x="322" y="234"/>
                      <a:pt x="322" y="235"/>
                    </a:cubicBezTo>
                    <a:cubicBezTo>
                      <a:pt x="322" y="236"/>
                      <a:pt x="322" y="238"/>
                      <a:pt x="322" y="240"/>
                    </a:cubicBezTo>
                    <a:cubicBezTo>
                      <a:pt x="322" y="244"/>
                      <a:pt x="322" y="248"/>
                      <a:pt x="322" y="252"/>
                    </a:cubicBezTo>
                    <a:cubicBezTo>
                      <a:pt x="322" y="253"/>
                      <a:pt x="322" y="254"/>
                      <a:pt x="322" y="254"/>
                    </a:cubicBezTo>
                    <a:cubicBezTo>
                      <a:pt x="321" y="257"/>
                      <a:pt x="321" y="260"/>
                      <a:pt x="320" y="263"/>
                    </a:cubicBezTo>
                    <a:cubicBezTo>
                      <a:pt x="320" y="263"/>
                      <a:pt x="320" y="263"/>
                      <a:pt x="320" y="263"/>
                    </a:cubicBezTo>
                    <a:cubicBezTo>
                      <a:pt x="320" y="257"/>
                      <a:pt x="321" y="251"/>
                      <a:pt x="321" y="244"/>
                    </a:cubicBezTo>
                    <a:cubicBezTo>
                      <a:pt x="321" y="239"/>
                      <a:pt x="321" y="234"/>
                      <a:pt x="321" y="229"/>
                    </a:cubicBezTo>
                    <a:cubicBezTo>
                      <a:pt x="321" y="228"/>
                      <a:pt x="320" y="227"/>
                      <a:pt x="319" y="227"/>
                    </a:cubicBezTo>
                    <a:cubicBezTo>
                      <a:pt x="317" y="227"/>
                      <a:pt x="316" y="228"/>
                      <a:pt x="316" y="229"/>
                    </a:cubicBezTo>
                    <a:cubicBezTo>
                      <a:pt x="316" y="240"/>
                      <a:pt x="316" y="251"/>
                      <a:pt x="316" y="261"/>
                    </a:cubicBezTo>
                    <a:cubicBezTo>
                      <a:pt x="315" y="261"/>
                      <a:pt x="315" y="261"/>
                      <a:pt x="315" y="261"/>
                    </a:cubicBezTo>
                    <a:cubicBezTo>
                      <a:pt x="315" y="261"/>
                      <a:pt x="315" y="261"/>
                      <a:pt x="314" y="261"/>
                    </a:cubicBezTo>
                    <a:cubicBezTo>
                      <a:pt x="314" y="261"/>
                      <a:pt x="314" y="261"/>
                      <a:pt x="313" y="260"/>
                    </a:cubicBezTo>
                    <a:close/>
                    <a:moveTo>
                      <a:pt x="326" y="233"/>
                    </a:move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3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3"/>
                    </a:cubicBezTo>
                    <a:close/>
                    <a:moveTo>
                      <a:pt x="326" y="266"/>
                    </a:moveTo>
                    <a:cubicBezTo>
                      <a:pt x="326" y="262"/>
                      <a:pt x="326" y="259"/>
                      <a:pt x="326" y="255"/>
                    </a:cubicBezTo>
                    <a:cubicBezTo>
                      <a:pt x="326" y="254"/>
                      <a:pt x="326" y="252"/>
                      <a:pt x="327" y="251"/>
                    </a:cubicBezTo>
                    <a:cubicBezTo>
                      <a:pt x="327" y="252"/>
                      <a:pt x="327" y="253"/>
                      <a:pt x="327" y="254"/>
                    </a:cubicBezTo>
                    <a:cubicBezTo>
                      <a:pt x="327" y="258"/>
                      <a:pt x="327" y="262"/>
                      <a:pt x="328" y="266"/>
                    </a:cubicBezTo>
                    <a:cubicBezTo>
                      <a:pt x="328" y="266"/>
                      <a:pt x="328" y="266"/>
                      <a:pt x="328" y="267"/>
                    </a:cubicBezTo>
                    <a:cubicBezTo>
                      <a:pt x="327" y="266"/>
                      <a:pt x="326" y="266"/>
                      <a:pt x="326" y="266"/>
                    </a:cubicBezTo>
                    <a:close/>
                    <a:moveTo>
                      <a:pt x="278" y="229"/>
                    </a:moveTo>
                    <a:cubicBezTo>
                      <a:pt x="279" y="229"/>
                      <a:pt x="280" y="229"/>
                      <a:pt x="281" y="229"/>
                    </a:cubicBezTo>
                    <a:cubicBezTo>
                      <a:pt x="281" y="231"/>
                      <a:pt x="281" y="233"/>
                      <a:pt x="281" y="236"/>
                    </a:cubicBezTo>
                    <a:cubicBezTo>
                      <a:pt x="281" y="237"/>
                      <a:pt x="281" y="238"/>
                      <a:pt x="281" y="239"/>
                    </a:cubicBezTo>
                    <a:cubicBezTo>
                      <a:pt x="280" y="239"/>
                      <a:pt x="279" y="238"/>
                      <a:pt x="277" y="237"/>
                    </a:cubicBezTo>
                    <a:cubicBezTo>
                      <a:pt x="278" y="235"/>
                      <a:pt x="278" y="232"/>
                      <a:pt x="278" y="230"/>
                    </a:cubicBezTo>
                    <a:cubicBezTo>
                      <a:pt x="278" y="229"/>
                      <a:pt x="278" y="229"/>
                      <a:pt x="278" y="229"/>
                    </a:cubicBezTo>
                    <a:close/>
                    <a:moveTo>
                      <a:pt x="267" y="229"/>
                    </a:moveTo>
                    <a:cubicBezTo>
                      <a:pt x="270" y="229"/>
                      <a:pt x="273" y="229"/>
                      <a:pt x="276" y="229"/>
                    </a:cubicBezTo>
                    <a:cubicBezTo>
                      <a:pt x="275" y="229"/>
                      <a:pt x="275" y="229"/>
                      <a:pt x="275" y="230"/>
                    </a:cubicBezTo>
                    <a:cubicBezTo>
                      <a:pt x="275" y="232"/>
                      <a:pt x="275" y="234"/>
                      <a:pt x="275" y="236"/>
                    </a:cubicBezTo>
                    <a:cubicBezTo>
                      <a:pt x="273" y="235"/>
                      <a:pt x="272" y="234"/>
                      <a:pt x="271" y="233"/>
                    </a:cubicBezTo>
                    <a:cubicBezTo>
                      <a:pt x="268" y="232"/>
                      <a:pt x="266" y="231"/>
                      <a:pt x="263" y="230"/>
                    </a:cubicBezTo>
                    <a:cubicBezTo>
                      <a:pt x="265" y="230"/>
                      <a:pt x="266" y="229"/>
                      <a:pt x="267" y="229"/>
                    </a:cubicBezTo>
                    <a:close/>
                    <a:moveTo>
                      <a:pt x="300" y="261"/>
                    </a:moveTo>
                    <a:cubicBezTo>
                      <a:pt x="300" y="262"/>
                      <a:pt x="301" y="262"/>
                      <a:pt x="302" y="262"/>
                    </a:cubicBezTo>
                    <a:cubicBezTo>
                      <a:pt x="302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2" y="263"/>
                      <a:pt x="301" y="262"/>
                      <a:pt x="300" y="261"/>
                    </a:cubicBezTo>
                    <a:cubicBezTo>
                      <a:pt x="300" y="261"/>
                      <a:pt x="300" y="261"/>
                      <a:pt x="300" y="261"/>
                    </a:cubicBezTo>
                    <a:close/>
                    <a:moveTo>
                      <a:pt x="350" y="228"/>
                    </a:moveTo>
                    <a:cubicBezTo>
                      <a:pt x="350" y="242"/>
                      <a:pt x="350" y="256"/>
                      <a:pt x="349" y="269"/>
                    </a:cubicBezTo>
                    <a:cubicBezTo>
                      <a:pt x="349" y="269"/>
                      <a:pt x="349" y="269"/>
                      <a:pt x="348" y="269"/>
                    </a:cubicBezTo>
                    <a:cubicBezTo>
                      <a:pt x="348" y="266"/>
                      <a:pt x="348" y="262"/>
                      <a:pt x="348" y="259"/>
                    </a:cubicBezTo>
                    <a:cubicBezTo>
                      <a:pt x="347" y="254"/>
                      <a:pt x="347" y="250"/>
                      <a:pt x="347" y="245"/>
                    </a:cubicBezTo>
                    <a:cubicBezTo>
                      <a:pt x="348" y="239"/>
                      <a:pt x="349" y="233"/>
                      <a:pt x="350" y="226"/>
                    </a:cubicBezTo>
                    <a:cubicBezTo>
                      <a:pt x="350" y="226"/>
                      <a:pt x="350" y="226"/>
                      <a:pt x="350" y="225"/>
                    </a:cubicBezTo>
                    <a:cubicBezTo>
                      <a:pt x="350" y="226"/>
                      <a:pt x="350" y="227"/>
                      <a:pt x="350" y="227"/>
                    </a:cubicBezTo>
                    <a:cubicBezTo>
                      <a:pt x="350" y="227"/>
                      <a:pt x="350" y="228"/>
                      <a:pt x="350" y="228"/>
                    </a:cubicBezTo>
                    <a:close/>
                    <a:moveTo>
                      <a:pt x="350" y="225"/>
                    </a:moveTo>
                    <a:cubicBezTo>
                      <a:pt x="350" y="224"/>
                      <a:pt x="349" y="224"/>
                      <a:pt x="348" y="224"/>
                    </a:cubicBezTo>
                    <a:cubicBezTo>
                      <a:pt x="348" y="224"/>
                      <a:pt x="348" y="224"/>
                      <a:pt x="348" y="224"/>
                    </a:cubicBezTo>
                    <a:cubicBezTo>
                      <a:pt x="347" y="224"/>
                      <a:pt x="347" y="224"/>
                      <a:pt x="347" y="224"/>
                    </a:cubicBezTo>
                    <a:cubicBezTo>
                      <a:pt x="346" y="224"/>
                      <a:pt x="346" y="225"/>
                      <a:pt x="346" y="225"/>
                    </a:cubicBezTo>
                    <a:cubicBezTo>
                      <a:pt x="345" y="227"/>
                      <a:pt x="345" y="229"/>
                      <a:pt x="345" y="231"/>
                    </a:cubicBezTo>
                    <a:cubicBezTo>
                      <a:pt x="344" y="231"/>
                      <a:pt x="344" y="231"/>
                      <a:pt x="344" y="231"/>
                    </a:cubicBezTo>
                    <a:cubicBezTo>
                      <a:pt x="343" y="231"/>
                      <a:pt x="341" y="232"/>
                      <a:pt x="341" y="234"/>
                    </a:cubicBezTo>
                    <a:cubicBezTo>
                      <a:pt x="342" y="238"/>
                      <a:pt x="342" y="242"/>
                      <a:pt x="342" y="247"/>
                    </a:cubicBezTo>
                    <a:cubicBezTo>
                      <a:pt x="342" y="251"/>
                      <a:pt x="341" y="255"/>
                      <a:pt x="340" y="259"/>
                    </a:cubicBezTo>
                    <a:cubicBezTo>
                      <a:pt x="340" y="259"/>
                      <a:pt x="340" y="259"/>
                      <a:pt x="340" y="260"/>
                    </a:cubicBezTo>
                    <a:cubicBezTo>
                      <a:pt x="340" y="259"/>
                      <a:pt x="340" y="258"/>
                      <a:pt x="340" y="258"/>
                    </a:cubicBezTo>
                    <a:cubicBezTo>
                      <a:pt x="340" y="253"/>
                      <a:pt x="340" y="249"/>
                      <a:pt x="340" y="245"/>
                    </a:cubicBezTo>
                    <a:cubicBezTo>
                      <a:pt x="340" y="243"/>
                      <a:pt x="340" y="241"/>
                      <a:pt x="340" y="239"/>
                    </a:cubicBezTo>
                    <a:cubicBezTo>
                      <a:pt x="340" y="238"/>
                      <a:pt x="340" y="236"/>
                      <a:pt x="340" y="235"/>
                    </a:cubicBezTo>
                    <a:cubicBezTo>
                      <a:pt x="340" y="235"/>
                      <a:pt x="341" y="234"/>
                      <a:pt x="341" y="234"/>
                    </a:cubicBezTo>
                    <a:cubicBezTo>
                      <a:pt x="341" y="232"/>
                      <a:pt x="341" y="231"/>
                      <a:pt x="340" y="229"/>
                    </a:cubicBezTo>
                    <a:cubicBezTo>
                      <a:pt x="340" y="229"/>
                      <a:pt x="340" y="228"/>
                      <a:pt x="340" y="228"/>
                    </a:cubicBezTo>
                    <a:cubicBezTo>
                      <a:pt x="339" y="227"/>
                      <a:pt x="339" y="227"/>
                      <a:pt x="339" y="227"/>
                    </a:cubicBezTo>
                    <a:cubicBezTo>
                      <a:pt x="338" y="227"/>
                      <a:pt x="338" y="227"/>
                      <a:pt x="338" y="228"/>
                    </a:cubicBezTo>
                    <a:cubicBezTo>
                      <a:pt x="337" y="228"/>
                      <a:pt x="337" y="228"/>
                      <a:pt x="337" y="228"/>
                    </a:cubicBezTo>
                    <a:cubicBezTo>
                      <a:pt x="337" y="229"/>
                      <a:pt x="337" y="229"/>
                      <a:pt x="337" y="229"/>
                    </a:cubicBezTo>
                    <a:cubicBezTo>
                      <a:pt x="336" y="229"/>
                      <a:pt x="336" y="229"/>
                      <a:pt x="336" y="229"/>
                    </a:cubicBezTo>
                    <a:cubicBezTo>
                      <a:pt x="336" y="229"/>
                      <a:pt x="336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8"/>
                      <a:pt x="335" y="227"/>
                      <a:pt x="335" y="227"/>
                    </a:cubicBezTo>
                    <a:cubicBezTo>
                      <a:pt x="335" y="226"/>
                      <a:pt x="334" y="225"/>
                      <a:pt x="333" y="224"/>
                    </a:cubicBezTo>
                    <a:cubicBezTo>
                      <a:pt x="334" y="224"/>
                      <a:pt x="334" y="224"/>
                      <a:pt x="334" y="224"/>
                    </a:cubicBezTo>
                    <a:cubicBezTo>
                      <a:pt x="337" y="224"/>
                      <a:pt x="339" y="223"/>
                      <a:pt x="342" y="223"/>
                    </a:cubicBezTo>
                    <a:cubicBezTo>
                      <a:pt x="342" y="222"/>
                      <a:pt x="343" y="222"/>
                      <a:pt x="343" y="222"/>
                    </a:cubicBezTo>
                    <a:cubicBezTo>
                      <a:pt x="345" y="222"/>
                      <a:pt x="348" y="222"/>
                      <a:pt x="350" y="222"/>
                    </a:cubicBezTo>
                    <a:cubicBezTo>
                      <a:pt x="350" y="223"/>
                      <a:pt x="350" y="224"/>
                      <a:pt x="350" y="225"/>
                    </a:cubicBezTo>
                    <a:cubicBezTo>
                      <a:pt x="350" y="225"/>
                      <a:pt x="350" y="225"/>
                      <a:pt x="350" y="225"/>
                    </a:cubicBezTo>
                    <a:close/>
                    <a:moveTo>
                      <a:pt x="247" y="230"/>
                    </a:moveTo>
                    <a:cubicBezTo>
                      <a:pt x="248" y="231"/>
                      <a:pt x="250" y="232"/>
                      <a:pt x="252" y="233"/>
                    </a:cubicBezTo>
                    <a:cubicBezTo>
                      <a:pt x="253" y="233"/>
                      <a:pt x="255" y="234"/>
                      <a:pt x="256" y="235"/>
                    </a:cubicBezTo>
                    <a:cubicBezTo>
                      <a:pt x="260" y="237"/>
                      <a:pt x="263" y="238"/>
                      <a:pt x="267" y="240"/>
                    </a:cubicBezTo>
                    <a:cubicBezTo>
                      <a:pt x="267" y="241"/>
                      <a:pt x="268" y="241"/>
                      <a:pt x="269" y="242"/>
                    </a:cubicBezTo>
                    <a:cubicBezTo>
                      <a:pt x="269" y="242"/>
                      <a:pt x="268" y="242"/>
                      <a:pt x="268" y="241"/>
                    </a:cubicBezTo>
                    <a:cubicBezTo>
                      <a:pt x="268" y="241"/>
                      <a:pt x="268" y="241"/>
                      <a:pt x="268" y="241"/>
                    </a:cubicBezTo>
                    <a:cubicBezTo>
                      <a:pt x="268" y="241"/>
                      <a:pt x="268" y="241"/>
                      <a:pt x="268" y="241"/>
                    </a:cubicBezTo>
                    <a:cubicBezTo>
                      <a:pt x="267" y="241"/>
                      <a:pt x="267" y="241"/>
                      <a:pt x="266" y="240"/>
                    </a:cubicBezTo>
                    <a:cubicBezTo>
                      <a:pt x="265" y="240"/>
                      <a:pt x="263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1" y="239"/>
                      <a:pt x="261" y="238"/>
                      <a:pt x="261" y="238"/>
                    </a:cubicBezTo>
                    <a:cubicBezTo>
                      <a:pt x="261" y="238"/>
                      <a:pt x="261" y="238"/>
                      <a:pt x="261" y="238"/>
                    </a:cubicBezTo>
                    <a:cubicBezTo>
                      <a:pt x="256" y="236"/>
                      <a:pt x="252" y="234"/>
                      <a:pt x="247" y="232"/>
                    </a:cubicBezTo>
                    <a:cubicBezTo>
                      <a:pt x="247" y="232"/>
                      <a:pt x="246" y="232"/>
                      <a:pt x="246" y="232"/>
                    </a:cubicBezTo>
                    <a:cubicBezTo>
                      <a:pt x="246" y="232"/>
                      <a:pt x="246" y="232"/>
                      <a:pt x="246" y="232"/>
                    </a:cubicBezTo>
                    <a:cubicBezTo>
                      <a:pt x="247" y="232"/>
                      <a:pt x="247" y="231"/>
                      <a:pt x="246" y="230"/>
                    </a:cubicBezTo>
                    <a:cubicBezTo>
                      <a:pt x="246" y="230"/>
                      <a:pt x="246" y="230"/>
                      <a:pt x="247" y="230"/>
                    </a:cubicBezTo>
                    <a:close/>
                    <a:moveTo>
                      <a:pt x="997" y="123"/>
                    </a:moveTo>
                    <a:cubicBezTo>
                      <a:pt x="1000" y="120"/>
                      <a:pt x="1004" y="117"/>
                      <a:pt x="1007" y="114"/>
                    </a:cubicBezTo>
                    <a:cubicBezTo>
                      <a:pt x="1007" y="115"/>
                      <a:pt x="1007" y="115"/>
                      <a:pt x="1007" y="115"/>
                    </a:cubicBezTo>
                    <a:cubicBezTo>
                      <a:pt x="1005" y="117"/>
                      <a:pt x="1003" y="118"/>
                      <a:pt x="1001" y="120"/>
                    </a:cubicBezTo>
                    <a:cubicBezTo>
                      <a:pt x="1000" y="121"/>
                      <a:pt x="998" y="122"/>
                      <a:pt x="997" y="123"/>
                    </a:cubicBezTo>
                    <a:close/>
                    <a:moveTo>
                      <a:pt x="658" y="19"/>
                    </a:moveTo>
                    <a:cubicBezTo>
                      <a:pt x="673" y="18"/>
                      <a:pt x="687" y="17"/>
                      <a:pt x="702" y="17"/>
                    </a:cubicBezTo>
                    <a:cubicBezTo>
                      <a:pt x="717" y="16"/>
                      <a:pt x="733" y="15"/>
                      <a:pt x="748" y="14"/>
                    </a:cubicBezTo>
                    <a:cubicBezTo>
                      <a:pt x="755" y="14"/>
                      <a:pt x="762" y="13"/>
                      <a:pt x="769" y="13"/>
                    </a:cubicBezTo>
                    <a:cubicBezTo>
                      <a:pt x="777" y="13"/>
                      <a:pt x="785" y="13"/>
                      <a:pt x="793" y="12"/>
                    </a:cubicBezTo>
                    <a:cubicBezTo>
                      <a:pt x="807" y="12"/>
                      <a:pt x="821" y="11"/>
                      <a:pt x="835" y="10"/>
                    </a:cubicBezTo>
                    <a:cubicBezTo>
                      <a:pt x="843" y="9"/>
                      <a:pt x="850" y="9"/>
                      <a:pt x="858" y="8"/>
                    </a:cubicBezTo>
                    <a:cubicBezTo>
                      <a:pt x="865" y="8"/>
                      <a:pt x="872" y="7"/>
                      <a:pt x="879" y="7"/>
                    </a:cubicBezTo>
                    <a:cubicBezTo>
                      <a:pt x="883" y="7"/>
                      <a:pt x="887" y="7"/>
                      <a:pt x="891" y="7"/>
                    </a:cubicBezTo>
                    <a:cubicBezTo>
                      <a:pt x="889" y="7"/>
                      <a:pt x="887" y="8"/>
                      <a:pt x="886" y="8"/>
                    </a:cubicBezTo>
                    <a:cubicBezTo>
                      <a:pt x="879" y="9"/>
                      <a:pt x="873" y="10"/>
                      <a:pt x="866" y="11"/>
                    </a:cubicBezTo>
                    <a:cubicBezTo>
                      <a:pt x="864" y="11"/>
                      <a:pt x="862" y="11"/>
                      <a:pt x="861" y="12"/>
                    </a:cubicBezTo>
                    <a:cubicBezTo>
                      <a:pt x="859" y="12"/>
                      <a:pt x="857" y="12"/>
                      <a:pt x="855" y="12"/>
                    </a:cubicBezTo>
                    <a:cubicBezTo>
                      <a:pt x="851" y="12"/>
                      <a:pt x="847" y="12"/>
                      <a:pt x="844" y="12"/>
                    </a:cubicBezTo>
                    <a:cubicBezTo>
                      <a:pt x="840" y="12"/>
                      <a:pt x="837" y="12"/>
                      <a:pt x="833" y="13"/>
                    </a:cubicBezTo>
                    <a:cubicBezTo>
                      <a:pt x="829" y="13"/>
                      <a:pt x="825" y="13"/>
                      <a:pt x="822" y="14"/>
                    </a:cubicBezTo>
                    <a:cubicBezTo>
                      <a:pt x="818" y="14"/>
                      <a:pt x="814" y="14"/>
                      <a:pt x="810" y="15"/>
                    </a:cubicBezTo>
                    <a:cubicBezTo>
                      <a:pt x="801" y="15"/>
                      <a:pt x="792" y="16"/>
                      <a:pt x="783" y="16"/>
                    </a:cubicBezTo>
                    <a:cubicBezTo>
                      <a:pt x="779" y="16"/>
                      <a:pt x="776" y="16"/>
                      <a:pt x="772" y="17"/>
                    </a:cubicBezTo>
                    <a:cubicBezTo>
                      <a:pt x="769" y="17"/>
                      <a:pt x="766" y="17"/>
                      <a:pt x="763" y="17"/>
                    </a:cubicBezTo>
                    <a:cubicBezTo>
                      <a:pt x="756" y="17"/>
                      <a:pt x="749" y="17"/>
                      <a:pt x="742" y="18"/>
                    </a:cubicBezTo>
                    <a:cubicBezTo>
                      <a:pt x="734" y="18"/>
                      <a:pt x="727" y="18"/>
                      <a:pt x="719" y="18"/>
                    </a:cubicBezTo>
                    <a:cubicBezTo>
                      <a:pt x="710" y="18"/>
                      <a:pt x="701" y="19"/>
                      <a:pt x="692" y="19"/>
                    </a:cubicBezTo>
                    <a:cubicBezTo>
                      <a:pt x="680" y="19"/>
                      <a:pt x="667" y="20"/>
                      <a:pt x="654" y="20"/>
                    </a:cubicBezTo>
                    <a:cubicBezTo>
                      <a:pt x="652" y="20"/>
                      <a:pt x="649" y="20"/>
                      <a:pt x="647" y="20"/>
                    </a:cubicBezTo>
                    <a:cubicBezTo>
                      <a:pt x="650" y="20"/>
                      <a:pt x="654" y="20"/>
                      <a:pt x="658" y="19"/>
                    </a:cubicBezTo>
                    <a:close/>
                    <a:moveTo>
                      <a:pt x="231" y="43"/>
                    </a:moveTo>
                    <a:cubicBezTo>
                      <a:pt x="231" y="43"/>
                      <a:pt x="231" y="43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3" y="41"/>
                      <a:pt x="235" y="41"/>
                      <a:pt x="236" y="41"/>
                    </a:cubicBezTo>
                    <a:cubicBezTo>
                      <a:pt x="237" y="41"/>
                      <a:pt x="237" y="41"/>
                      <a:pt x="238" y="41"/>
                    </a:cubicBezTo>
                    <a:cubicBezTo>
                      <a:pt x="238" y="41"/>
                      <a:pt x="238" y="41"/>
                      <a:pt x="238" y="41"/>
                    </a:cubicBezTo>
                    <a:cubicBezTo>
                      <a:pt x="238" y="42"/>
                      <a:pt x="238" y="43"/>
                      <a:pt x="238" y="43"/>
                    </a:cubicBezTo>
                    <a:cubicBezTo>
                      <a:pt x="238" y="43"/>
                      <a:pt x="237" y="44"/>
                      <a:pt x="237" y="44"/>
                    </a:cubicBezTo>
                    <a:cubicBezTo>
                      <a:pt x="237" y="44"/>
                      <a:pt x="236" y="44"/>
                      <a:pt x="236" y="45"/>
                    </a:cubicBezTo>
                    <a:cubicBezTo>
                      <a:pt x="235" y="45"/>
                      <a:pt x="235" y="46"/>
                      <a:pt x="235" y="47"/>
                    </a:cubicBezTo>
                    <a:cubicBezTo>
                      <a:pt x="235" y="52"/>
                      <a:pt x="236" y="56"/>
                      <a:pt x="236" y="61"/>
                    </a:cubicBezTo>
                    <a:cubicBezTo>
                      <a:pt x="236" y="63"/>
                      <a:pt x="237" y="65"/>
                      <a:pt x="237" y="67"/>
                    </a:cubicBezTo>
                    <a:cubicBezTo>
                      <a:pt x="237" y="68"/>
                      <a:pt x="237" y="69"/>
                      <a:pt x="237" y="69"/>
                    </a:cubicBezTo>
                    <a:cubicBezTo>
                      <a:pt x="237" y="70"/>
                      <a:pt x="237" y="71"/>
                      <a:pt x="237" y="71"/>
                    </a:cubicBezTo>
                    <a:cubicBezTo>
                      <a:pt x="236" y="74"/>
                      <a:pt x="236" y="78"/>
                      <a:pt x="236" y="81"/>
                    </a:cubicBezTo>
                    <a:cubicBezTo>
                      <a:pt x="236" y="81"/>
                      <a:pt x="236" y="80"/>
                      <a:pt x="236" y="80"/>
                    </a:cubicBezTo>
                    <a:cubicBezTo>
                      <a:pt x="236" y="81"/>
                      <a:pt x="236" y="81"/>
                      <a:pt x="236" y="82"/>
                    </a:cubicBez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2"/>
                    </a:cubicBezTo>
                    <a:cubicBezTo>
                      <a:pt x="235" y="86"/>
                      <a:pt x="234" y="90"/>
                      <a:pt x="234" y="94"/>
                    </a:cubicBezTo>
                    <a:cubicBezTo>
                      <a:pt x="234" y="89"/>
                      <a:pt x="233" y="84"/>
                      <a:pt x="233" y="79"/>
                    </a:cubicBezTo>
                    <a:cubicBezTo>
                      <a:pt x="233" y="73"/>
                      <a:pt x="233" y="68"/>
                      <a:pt x="232" y="62"/>
                    </a:cubicBezTo>
                    <a:cubicBezTo>
                      <a:pt x="232" y="60"/>
                      <a:pt x="232" y="58"/>
                      <a:pt x="232" y="56"/>
                    </a:cubicBezTo>
                    <a:cubicBezTo>
                      <a:pt x="232" y="54"/>
                      <a:pt x="232" y="52"/>
                      <a:pt x="231" y="51"/>
                    </a:cubicBezTo>
                    <a:cubicBezTo>
                      <a:pt x="231" y="48"/>
                      <a:pt x="231" y="46"/>
                      <a:pt x="231" y="43"/>
                    </a:cubicBezTo>
                    <a:close/>
                    <a:moveTo>
                      <a:pt x="51" y="271"/>
                    </a:moveTo>
                    <a:cubicBezTo>
                      <a:pt x="56" y="267"/>
                      <a:pt x="61" y="263"/>
                      <a:pt x="65" y="259"/>
                    </a:cubicBezTo>
                    <a:cubicBezTo>
                      <a:pt x="66" y="259"/>
                      <a:pt x="67" y="258"/>
                      <a:pt x="68" y="257"/>
                    </a:cubicBezTo>
                    <a:cubicBezTo>
                      <a:pt x="66" y="259"/>
                      <a:pt x="64" y="261"/>
                      <a:pt x="61" y="263"/>
                    </a:cubicBezTo>
                    <a:cubicBezTo>
                      <a:pt x="59" y="265"/>
                      <a:pt x="57" y="267"/>
                      <a:pt x="55" y="269"/>
                    </a:cubicBezTo>
                    <a:cubicBezTo>
                      <a:pt x="54" y="269"/>
                      <a:pt x="53" y="270"/>
                      <a:pt x="52" y="271"/>
                    </a:cubicBezTo>
                    <a:cubicBezTo>
                      <a:pt x="51" y="272"/>
                      <a:pt x="49" y="273"/>
                      <a:pt x="49" y="274"/>
                    </a:cubicBezTo>
                    <a:cubicBezTo>
                      <a:pt x="48" y="274"/>
                      <a:pt x="47" y="274"/>
                      <a:pt x="47" y="274"/>
                    </a:cubicBezTo>
                    <a:cubicBezTo>
                      <a:pt x="48" y="273"/>
                      <a:pt x="49" y="272"/>
                      <a:pt x="51" y="2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1672" y="165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1672" y="165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1010" y="16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8590454" y="239505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itchFamily="65" charset="-122"/>
                  <a:ea typeface="迷你简准圆" pitchFamily="65" charset="-122"/>
                </a:rPr>
                <a:t>Title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503988" y="4174671"/>
            <a:ext cx="4565650" cy="1322388"/>
            <a:chOff x="6503988" y="4174671"/>
            <a:chExt cx="4565650" cy="1322388"/>
          </a:xfrm>
        </p:grpSpPr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6503988" y="4174671"/>
              <a:ext cx="4565650" cy="1322388"/>
              <a:chOff x="721" y="1064"/>
              <a:chExt cx="2876" cy="833"/>
            </a:xfrm>
            <a:solidFill>
              <a:srgbClr val="132F95"/>
            </a:solidFill>
          </p:grpSpPr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2156" y="1675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721" y="1064"/>
                <a:ext cx="2876" cy="833"/>
              </a:xfrm>
              <a:custGeom>
                <a:avLst/>
                <a:gdLst>
                  <a:gd name="T0" fmla="*/ 906 w 1034"/>
                  <a:gd name="T1" fmla="*/ 226 h 297"/>
                  <a:gd name="T2" fmla="*/ 987 w 1034"/>
                  <a:gd name="T3" fmla="*/ 143 h 297"/>
                  <a:gd name="T4" fmla="*/ 1019 w 1034"/>
                  <a:gd name="T5" fmla="*/ 92 h 297"/>
                  <a:gd name="T6" fmla="*/ 919 w 1034"/>
                  <a:gd name="T7" fmla="*/ 17 h 297"/>
                  <a:gd name="T8" fmla="*/ 913 w 1034"/>
                  <a:gd name="T9" fmla="*/ 2 h 297"/>
                  <a:gd name="T10" fmla="*/ 741 w 1034"/>
                  <a:gd name="T11" fmla="*/ 8 h 297"/>
                  <a:gd name="T12" fmla="*/ 496 w 1034"/>
                  <a:gd name="T13" fmla="*/ 19 h 297"/>
                  <a:gd name="T14" fmla="*/ 281 w 1034"/>
                  <a:gd name="T15" fmla="*/ 32 h 297"/>
                  <a:gd name="T16" fmla="*/ 243 w 1034"/>
                  <a:gd name="T17" fmla="*/ 34 h 297"/>
                  <a:gd name="T18" fmla="*/ 227 w 1034"/>
                  <a:gd name="T19" fmla="*/ 52 h 297"/>
                  <a:gd name="T20" fmla="*/ 158 w 1034"/>
                  <a:gd name="T21" fmla="*/ 147 h 297"/>
                  <a:gd name="T22" fmla="*/ 22 w 1034"/>
                  <a:gd name="T23" fmla="*/ 154 h 297"/>
                  <a:gd name="T24" fmla="*/ 76 w 1034"/>
                  <a:gd name="T25" fmla="*/ 207 h 297"/>
                  <a:gd name="T26" fmla="*/ 31 w 1034"/>
                  <a:gd name="T27" fmla="*/ 272 h 297"/>
                  <a:gd name="T28" fmla="*/ 153 w 1034"/>
                  <a:gd name="T29" fmla="*/ 287 h 297"/>
                  <a:gd name="T30" fmla="*/ 297 w 1034"/>
                  <a:gd name="T31" fmla="*/ 290 h 297"/>
                  <a:gd name="T32" fmla="*/ 363 w 1034"/>
                  <a:gd name="T33" fmla="*/ 283 h 297"/>
                  <a:gd name="T34" fmla="*/ 371 w 1034"/>
                  <a:gd name="T35" fmla="*/ 220 h 297"/>
                  <a:gd name="T36" fmla="*/ 696 w 1034"/>
                  <a:gd name="T37" fmla="*/ 224 h 297"/>
                  <a:gd name="T38" fmla="*/ 60 w 1034"/>
                  <a:gd name="T39" fmla="*/ 272 h 297"/>
                  <a:gd name="T40" fmla="*/ 112 w 1034"/>
                  <a:gd name="T41" fmla="*/ 206 h 297"/>
                  <a:gd name="T42" fmla="*/ 55 w 1034"/>
                  <a:gd name="T43" fmla="*/ 164 h 297"/>
                  <a:gd name="T44" fmla="*/ 233 w 1034"/>
                  <a:gd name="T45" fmla="*/ 160 h 297"/>
                  <a:gd name="T46" fmla="*/ 241 w 1034"/>
                  <a:gd name="T47" fmla="*/ 232 h 297"/>
                  <a:gd name="T48" fmla="*/ 237 w 1034"/>
                  <a:gd name="T49" fmla="*/ 235 h 297"/>
                  <a:gd name="T50" fmla="*/ 297 w 1034"/>
                  <a:gd name="T51" fmla="*/ 270 h 297"/>
                  <a:gd name="T52" fmla="*/ 59 w 1034"/>
                  <a:gd name="T53" fmla="*/ 273 h 297"/>
                  <a:gd name="T54" fmla="*/ 238 w 1034"/>
                  <a:gd name="T55" fmla="*/ 150 h 297"/>
                  <a:gd name="T56" fmla="*/ 819 w 1034"/>
                  <a:gd name="T57" fmla="*/ 30 h 297"/>
                  <a:gd name="T58" fmla="*/ 933 w 1034"/>
                  <a:gd name="T59" fmla="*/ 50 h 297"/>
                  <a:gd name="T60" fmla="*/ 901 w 1034"/>
                  <a:gd name="T61" fmla="*/ 187 h 297"/>
                  <a:gd name="T62" fmla="*/ 783 w 1034"/>
                  <a:gd name="T63" fmla="*/ 195 h 297"/>
                  <a:gd name="T64" fmla="*/ 488 w 1034"/>
                  <a:gd name="T65" fmla="*/ 201 h 297"/>
                  <a:gd name="T66" fmla="*/ 364 w 1034"/>
                  <a:gd name="T67" fmla="*/ 210 h 297"/>
                  <a:gd name="T68" fmla="*/ 258 w 1034"/>
                  <a:gd name="T69" fmla="*/ 211 h 297"/>
                  <a:gd name="T70" fmla="*/ 251 w 1034"/>
                  <a:gd name="T71" fmla="*/ 138 h 297"/>
                  <a:gd name="T72" fmla="*/ 377 w 1034"/>
                  <a:gd name="T73" fmla="*/ 39 h 297"/>
                  <a:gd name="T74" fmla="*/ 527 w 1034"/>
                  <a:gd name="T75" fmla="*/ 31 h 297"/>
                  <a:gd name="T76" fmla="*/ 913 w 1034"/>
                  <a:gd name="T77" fmla="*/ 204 h 297"/>
                  <a:gd name="T78" fmla="*/ 334 w 1034"/>
                  <a:gd name="T79" fmla="*/ 269 h 297"/>
                  <a:gd name="T80" fmla="*/ 343 w 1034"/>
                  <a:gd name="T81" fmla="*/ 266 h 297"/>
                  <a:gd name="T82" fmla="*/ 301 w 1034"/>
                  <a:gd name="T83" fmla="*/ 227 h 297"/>
                  <a:gd name="T84" fmla="*/ 292 w 1034"/>
                  <a:gd name="T85" fmla="*/ 241 h 297"/>
                  <a:gd name="T86" fmla="*/ 286 w 1034"/>
                  <a:gd name="T87" fmla="*/ 228 h 297"/>
                  <a:gd name="T88" fmla="*/ 314 w 1034"/>
                  <a:gd name="T89" fmla="*/ 246 h 297"/>
                  <a:gd name="T90" fmla="*/ 323 w 1034"/>
                  <a:gd name="T91" fmla="*/ 227 h 297"/>
                  <a:gd name="T92" fmla="*/ 316 w 1034"/>
                  <a:gd name="T93" fmla="*/ 229 h 297"/>
                  <a:gd name="T94" fmla="*/ 326 w 1034"/>
                  <a:gd name="T95" fmla="*/ 255 h 297"/>
                  <a:gd name="T96" fmla="*/ 278 w 1034"/>
                  <a:gd name="T97" fmla="*/ 229 h 297"/>
                  <a:gd name="T98" fmla="*/ 300 w 1034"/>
                  <a:gd name="T99" fmla="*/ 261 h 297"/>
                  <a:gd name="T100" fmla="*/ 348 w 1034"/>
                  <a:gd name="T101" fmla="*/ 224 h 297"/>
                  <a:gd name="T102" fmla="*/ 340 w 1034"/>
                  <a:gd name="T103" fmla="*/ 239 h 297"/>
                  <a:gd name="T104" fmla="*/ 335 w 1034"/>
                  <a:gd name="T105" fmla="*/ 227 h 297"/>
                  <a:gd name="T106" fmla="*/ 269 w 1034"/>
                  <a:gd name="T107" fmla="*/ 242 h 297"/>
                  <a:gd name="T108" fmla="*/ 261 w 1034"/>
                  <a:gd name="T109" fmla="*/ 238 h 297"/>
                  <a:gd name="T110" fmla="*/ 702 w 1034"/>
                  <a:gd name="T111" fmla="*/ 17 h 297"/>
                  <a:gd name="T112" fmla="*/ 844 w 1034"/>
                  <a:gd name="T113" fmla="*/ 12 h 297"/>
                  <a:gd name="T114" fmla="*/ 658 w 1034"/>
                  <a:gd name="T115" fmla="*/ 19 h 297"/>
                  <a:gd name="T116" fmla="*/ 236 w 1034"/>
                  <a:gd name="T117" fmla="*/ 61 h 297"/>
                  <a:gd name="T118" fmla="*/ 232 w 1034"/>
                  <a:gd name="T119" fmla="*/ 5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4" h="297">
                    <a:moveTo>
                      <a:pt x="894" y="226"/>
                    </a:moveTo>
                    <a:cubicBezTo>
                      <a:pt x="894" y="226"/>
                      <a:pt x="894" y="226"/>
                      <a:pt x="894" y="226"/>
                    </a:cubicBezTo>
                    <a:cubicBezTo>
                      <a:pt x="893" y="227"/>
                      <a:pt x="893" y="228"/>
                      <a:pt x="893" y="228"/>
                    </a:cubicBezTo>
                    <a:cubicBezTo>
                      <a:pt x="893" y="229"/>
                      <a:pt x="894" y="230"/>
                      <a:pt x="894" y="231"/>
                    </a:cubicBezTo>
                    <a:cubicBezTo>
                      <a:pt x="895" y="232"/>
                      <a:pt x="896" y="232"/>
                      <a:pt x="897" y="232"/>
                    </a:cubicBezTo>
                    <a:cubicBezTo>
                      <a:pt x="897" y="232"/>
                      <a:pt x="897" y="232"/>
                      <a:pt x="898" y="232"/>
                    </a:cubicBezTo>
                    <a:cubicBezTo>
                      <a:pt x="898" y="232"/>
                      <a:pt x="899" y="231"/>
                      <a:pt x="899" y="231"/>
                    </a:cubicBezTo>
                    <a:cubicBezTo>
                      <a:pt x="900" y="230"/>
                      <a:pt x="901" y="230"/>
                      <a:pt x="901" y="229"/>
                    </a:cubicBezTo>
                    <a:cubicBezTo>
                      <a:pt x="902" y="228"/>
                      <a:pt x="902" y="228"/>
                      <a:pt x="903" y="227"/>
                    </a:cubicBezTo>
                    <a:cubicBezTo>
                      <a:pt x="903" y="227"/>
                      <a:pt x="903" y="227"/>
                      <a:pt x="904" y="227"/>
                    </a:cubicBezTo>
                    <a:cubicBezTo>
                      <a:pt x="904" y="227"/>
                      <a:pt x="904" y="226"/>
                      <a:pt x="904" y="226"/>
                    </a:cubicBezTo>
                    <a:cubicBezTo>
                      <a:pt x="905" y="226"/>
                      <a:pt x="905" y="226"/>
                      <a:pt x="906" y="226"/>
                    </a:cubicBezTo>
                    <a:cubicBezTo>
                      <a:pt x="906" y="226"/>
                      <a:pt x="907" y="227"/>
                      <a:pt x="907" y="227"/>
                    </a:cubicBezTo>
                    <a:cubicBezTo>
                      <a:pt x="910" y="228"/>
                      <a:pt x="913" y="227"/>
                      <a:pt x="915" y="225"/>
                    </a:cubicBezTo>
                    <a:cubicBezTo>
                      <a:pt x="916" y="224"/>
                      <a:pt x="917" y="222"/>
                      <a:pt x="919" y="221"/>
                    </a:cubicBezTo>
                    <a:cubicBezTo>
                      <a:pt x="920" y="220"/>
                      <a:pt x="921" y="219"/>
                      <a:pt x="922" y="218"/>
                    </a:cubicBezTo>
                    <a:cubicBezTo>
                      <a:pt x="924" y="215"/>
                      <a:pt x="927" y="213"/>
                      <a:pt x="929" y="210"/>
                    </a:cubicBezTo>
                    <a:cubicBezTo>
                      <a:pt x="932" y="207"/>
                      <a:pt x="935" y="203"/>
                      <a:pt x="937" y="200"/>
                    </a:cubicBezTo>
                    <a:cubicBezTo>
                      <a:pt x="940" y="197"/>
                      <a:pt x="942" y="194"/>
                      <a:pt x="944" y="191"/>
                    </a:cubicBezTo>
                    <a:cubicBezTo>
                      <a:pt x="946" y="189"/>
                      <a:pt x="948" y="187"/>
                      <a:pt x="950" y="184"/>
                    </a:cubicBezTo>
                    <a:cubicBezTo>
                      <a:pt x="952" y="182"/>
                      <a:pt x="954" y="180"/>
                      <a:pt x="956" y="178"/>
                    </a:cubicBezTo>
                    <a:cubicBezTo>
                      <a:pt x="960" y="173"/>
                      <a:pt x="964" y="168"/>
                      <a:pt x="968" y="163"/>
                    </a:cubicBezTo>
                    <a:cubicBezTo>
                      <a:pt x="972" y="159"/>
                      <a:pt x="977" y="154"/>
                      <a:pt x="981" y="149"/>
                    </a:cubicBezTo>
                    <a:cubicBezTo>
                      <a:pt x="983" y="147"/>
                      <a:pt x="985" y="145"/>
                      <a:pt x="987" y="143"/>
                    </a:cubicBezTo>
                    <a:cubicBezTo>
                      <a:pt x="990" y="141"/>
                      <a:pt x="992" y="139"/>
                      <a:pt x="994" y="137"/>
                    </a:cubicBezTo>
                    <a:cubicBezTo>
                      <a:pt x="999" y="133"/>
                      <a:pt x="1003" y="129"/>
                      <a:pt x="1008" y="125"/>
                    </a:cubicBezTo>
                    <a:cubicBezTo>
                      <a:pt x="1010" y="123"/>
                      <a:pt x="1012" y="121"/>
                      <a:pt x="1014" y="119"/>
                    </a:cubicBezTo>
                    <a:cubicBezTo>
                      <a:pt x="1016" y="120"/>
                      <a:pt x="1017" y="120"/>
                      <a:pt x="1018" y="121"/>
                    </a:cubicBezTo>
                    <a:cubicBezTo>
                      <a:pt x="1020" y="121"/>
                      <a:pt x="1021" y="121"/>
                      <a:pt x="1023" y="122"/>
                    </a:cubicBezTo>
                    <a:cubicBezTo>
                      <a:pt x="1027" y="122"/>
                      <a:pt x="1031" y="119"/>
                      <a:pt x="1033" y="116"/>
                    </a:cubicBezTo>
                    <a:cubicBezTo>
                      <a:pt x="1034" y="114"/>
                      <a:pt x="1034" y="113"/>
                      <a:pt x="1034" y="111"/>
                    </a:cubicBezTo>
                    <a:cubicBezTo>
                      <a:pt x="1034" y="108"/>
                      <a:pt x="1033" y="105"/>
                      <a:pt x="1031" y="103"/>
                    </a:cubicBezTo>
                    <a:cubicBezTo>
                      <a:pt x="1029" y="101"/>
                      <a:pt x="1027" y="100"/>
                      <a:pt x="1024" y="99"/>
                    </a:cubicBezTo>
                    <a:cubicBezTo>
                      <a:pt x="1024" y="98"/>
                      <a:pt x="1023" y="98"/>
                      <a:pt x="1023" y="98"/>
                    </a:cubicBezTo>
                    <a:cubicBezTo>
                      <a:pt x="1023" y="97"/>
                      <a:pt x="1023" y="96"/>
                      <a:pt x="1023" y="95"/>
                    </a:cubicBezTo>
                    <a:cubicBezTo>
                      <a:pt x="1023" y="94"/>
                      <a:pt x="1021" y="92"/>
                      <a:pt x="1019" y="92"/>
                    </a:cubicBezTo>
                    <a:cubicBezTo>
                      <a:pt x="1018" y="92"/>
                      <a:pt x="1018" y="92"/>
                      <a:pt x="1018" y="92"/>
                    </a:cubicBezTo>
                    <a:cubicBezTo>
                      <a:pt x="1018" y="92"/>
                      <a:pt x="1017" y="92"/>
                      <a:pt x="1016" y="92"/>
                    </a:cubicBezTo>
                    <a:cubicBezTo>
                      <a:pt x="1013" y="90"/>
                      <a:pt x="1010" y="87"/>
                      <a:pt x="1006" y="85"/>
                    </a:cubicBezTo>
                    <a:cubicBezTo>
                      <a:pt x="1001" y="82"/>
                      <a:pt x="996" y="79"/>
                      <a:pt x="991" y="75"/>
                    </a:cubicBezTo>
                    <a:cubicBezTo>
                      <a:pt x="990" y="74"/>
                      <a:pt x="988" y="73"/>
                      <a:pt x="986" y="72"/>
                    </a:cubicBezTo>
                    <a:cubicBezTo>
                      <a:pt x="978" y="65"/>
                      <a:pt x="970" y="59"/>
                      <a:pt x="962" y="52"/>
                    </a:cubicBezTo>
                    <a:cubicBezTo>
                      <a:pt x="960" y="51"/>
                      <a:pt x="959" y="50"/>
                      <a:pt x="957" y="48"/>
                    </a:cubicBezTo>
                    <a:cubicBezTo>
                      <a:pt x="955" y="46"/>
                      <a:pt x="953" y="44"/>
                      <a:pt x="951" y="43"/>
                    </a:cubicBezTo>
                    <a:cubicBezTo>
                      <a:pt x="950" y="42"/>
                      <a:pt x="950" y="41"/>
                      <a:pt x="949" y="40"/>
                    </a:cubicBezTo>
                    <a:cubicBezTo>
                      <a:pt x="941" y="34"/>
                      <a:pt x="934" y="29"/>
                      <a:pt x="927" y="23"/>
                    </a:cubicBezTo>
                    <a:cubicBezTo>
                      <a:pt x="924" y="21"/>
                      <a:pt x="922" y="19"/>
                      <a:pt x="920" y="17"/>
                    </a:cubicBezTo>
                    <a:cubicBezTo>
                      <a:pt x="919" y="17"/>
                      <a:pt x="919" y="17"/>
                      <a:pt x="919" y="17"/>
                    </a:cubicBezTo>
                    <a:cubicBezTo>
                      <a:pt x="920" y="16"/>
                      <a:pt x="920" y="16"/>
                      <a:pt x="920" y="15"/>
                    </a:cubicBezTo>
                    <a:cubicBezTo>
                      <a:pt x="920" y="14"/>
                      <a:pt x="918" y="12"/>
                      <a:pt x="916" y="12"/>
                    </a:cubicBezTo>
                    <a:cubicBezTo>
                      <a:pt x="916" y="12"/>
                      <a:pt x="916" y="12"/>
                      <a:pt x="916" y="12"/>
                    </a:cubicBezTo>
                    <a:cubicBezTo>
                      <a:pt x="915" y="11"/>
                      <a:pt x="915" y="10"/>
                      <a:pt x="915" y="10"/>
                    </a:cubicBezTo>
                    <a:cubicBezTo>
                      <a:pt x="915" y="10"/>
                      <a:pt x="916" y="10"/>
                      <a:pt x="916" y="10"/>
                    </a:cubicBezTo>
                    <a:cubicBezTo>
                      <a:pt x="916" y="10"/>
                      <a:pt x="916" y="10"/>
                      <a:pt x="917" y="10"/>
                    </a:cubicBezTo>
                    <a:cubicBezTo>
                      <a:pt x="917" y="9"/>
                      <a:pt x="918" y="9"/>
                      <a:pt x="918" y="9"/>
                    </a:cubicBezTo>
                    <a:cubicBezTo>
                      <a:pt x="919" y="8"/>
                      <a:pt x="919" y="8"/>
                      <a:pt x="919" y="7"/>
                    </a:cubicBezTo>
                    <a:cubicBezTo>
                      <a:pt x="920" y="5"/>
                      <a:pt x="919" y="4"/>
                      <a:pt x="917" y="3"/>
                    </a:cubicBezTo>
                    <a:cubicBezTo>
                      <a:pt x="917" y="3"/>
                      <a:pt x="917" y="3"/>
                      <a:pt x="917" y="2"/>
                    </a:cubicBezTo>
                    <a:cubicBezTo>
                      <a:pt x="916" y="2"/>
                      <a:pt x="916" y="2"/>
                      <a:pt x="915" y="2"/>
                    </a:cubicBezTo>
                    <a:cubicBezTo>
                      <a:pt x="915" y="2"/>
                      <a:pt x="914" y="2"/>
                      <a:pt x="913" y="2"/>
                    </a:cubicBezTo>
                    <a:cubicBezTo>
                      <a:pt x="912" y="2"/>
                      <a:pt x="912" y="1"/>
                      <a:pt x="911" y="1"/>
                    </a:cubicBezTo>
                    <a:cubicBezTo>
                      <a:pt x="909" y="1"/>
                      <a:pt x="907" y="1"/>
                      <a:pt x="906" y="1"/>
                    </a:cubicBezTo>
                    <a:cubicBezTo>
                      <a:pt x="905" y="1"/>
                      <a:pt x="904" y="1"/>
                      <a:pt x="903" y="1"/>
                    </a:cubicBezTo>
                    <a:cubicBezTo>
                      <a:pt x="902" y="0"/>
                      <a:pt x="901" y="0"/>
                      <a:pt x="900" y="0"/>
                    </a:cubicBezTo>
                    <a:cubicBezTo>
                      <a:pt x="899" y="0"/>
                      <a:pt x="898" y="0"/>
                      <a:pt x="897" y="0"/>
                    </a:cubicBezTo>
                    <a:cubicBezTo>
                      <a:pt x="896" y="0"/>
                      <a:pt x="895" y="0"/>
                      <a:pt x="894" y="0"/>
                    </a:cubicBezTo>
                    <a:cubicBezTo>
                      <a:pt x="893" y="0"/>
                      <a:pt x="891" y="0"/>
                      <a:pt x="890" y="0"/>
                    </a:cubicBezTo>
                    <a:cubicBezTo>
                      <a:pt x="888" y="0"/>
                      <a:pt x="885" y="0"/>
                      <a:pt x="883" y="0"/>
                    </a:cubicBezTo>
                    <a:cubicBezTo>
                      <a:pt x="880" y="0"/>
                      <a:pt x="876" y="0"/>
                      <a:pt x="873" y="1"/>
                    </a:cubicBezTo>
                    <a:cubicBezTo>
                      <a:pt x="858" y="1"/>
                      <a:pt x="843" y="3"/>
                      <a:pt x="828" y="4"/>
                    </a:cubicBezTo>
                    <a:cubicBezTo>
                      <a:pt x="814" y="5"/>
                      <a:pt x="799" y="6"/>
                      <a:pt x="784" y="7"/>
                    </a:cubicBezTo>
                    <a:cubicBezTo>
                      <a:pt x="770" y="7"/>
                      <a:pt x="755" y="8"/>
                      <a:pt x="741" y="8"/>
                    </a:cubicBezTo>
                    <a:cubicBezTo>
                      <a:pt x="726" y="9"/>
                      <a:pt x="711" y="10"/>
                      <a:pt x="695" y="11"/>
                    </a:cubicBezTo>
                    <a:cubicBezTo>
                      <a:pt x="688" y="12"/>
                      <a:pt x="681" y="12"/>
                      <a:pt x="673" y="13"/>
                    </a:cubicBezTo>
                    <a:cubicBezTo>
                      <a:pt x="670" y="13"/>
                      <a:pt x="667" y="13"/>
                      <a:pt x="664" y="13"/>
                    </a:cubicBezTo>
                    <a:cubicBezTo>
                      <a:pt x="661" y="13"/>
                      <a:pt x="657" y="14"/>
                      <a:pt x="653" y="14"/>
                    </a:cubicBezTo>
                    <a:cubicBezTo>
                      <a:pt x="646" y="14"/>
                      <a:pt x="639" y="15"/>
                      <a:pt x="632" y="16"/>
                    </a:cubicBezTo>
                    <a:cubicBezTo>
                      <a:pt x="625" y="16"/>
                      <a:pt x="618" y="17"/>
                      <a:pt x="610" y="18"/>
                    </a:cubicBezTo>
                    <a:cubicBezTo>
                      <a:pt x="608" y="18"/>
                      <a:pt x="607" y="18"/>
                      <a:pt x="605" y="18"/>
                    </a:cubicBezTo>
                    <a:cubicBezTo>
                      <a:pt x="599" y="18"/>
                      <a:pt x="593" y="18"/>
                      <a:pt x="587" y="17"/>
                    </a:cubicBezTo>
                    <a:cubicBezTo>
                      <a:pt x="572" y="17"/>
                      <a:pt x="556" y="17"/>
                      <a:pt x="540" y="17"/>
                    </a:cubicBezTo>
                    <a:cubicBezTo>
                      <a:pt x="532" y="17"/>
                      <a:pt x="525" y="18"/>
                      <a:pt x="517" y="18"/>
                    </a:cubicBezTo>
                    <a:cubicBezTo>
                      <a:pt x="513" y="18"/>
                      <a:pt x="510" y="18"/>
                      <a:pt x="507" y="18"/>
                    </a:cubicBezTo>
                    <a:cubicBezTo>
                      <a:pt x="503" y="19"/>
                      <a:pt x="500" y="19"/>
                      <a:pt x="496" y="19"/>
                    </a:cubicBezTo>
                    <a:cubicBezTo>
                      <a:pt x="481" y="20"/>
                      <a:pt x="466" y="22"/>
                      <a:pt x="451" y="23"/>
                    </a:cubicBezTo>
                    <a:cubicBezTo>
                      <a:pt x="433" y="24"/>
                      <a:pt x="416" y="25"/>
                      <a:pt x="398" y="27"/>
                    </a:cubicBezTo>
                    <a:cubicBezTo>
                      <a:pt x="392" y="27"/>
                      <a:pt x="385" y="28"/>
                      <a:pt x="379" y="28"/>
                    </a:cubicBezTo>
                    <a:cubicBezTo>
                      <a:pt x="371" y="29"/>
                      <a:pt x="364" y="29"/>
                      <a:pt x="357" y="30"/>
                    </a:cubicBezTo>
                    <a:cubicBezTo>
                      <a:pt x="349" y="31"/>
                      <a:pt x="342" y="31"/>
                      <a:pt x="335" y="32"/>
                    </a:cubicBezTo>
                    <a:cubicBezTo>
                      <a:pt x="322" y="32"/>
                      <a:pt x="309" y="33"/>
                      <a:pt x="296" y="34"/>
                    </a:cubicBezTo>
                    <a:cubicBezTo>
                      <a:pt x="293" y="34"/>
                      <a:pt x="289" y="34"/>
                      <a:pt x="286" y="35"/>
                    </a:cubicBezTo>
                    <a:cubicBezTo>
                      <a:pt x="286" y="35"/>
                      <a:pt x="286" y="35"/>
                      <a:pt x="285" y="34"/>
                    </a:cubicBezTo>
                    <a:cubicBezTo>
                      <a:pt x="285" y="34"/>
                      <a:pt x="285" y="33"/>
                      <a:pt x="284" y="32"/>
                    </a:cubicBezTo>
                    <a:cubicBezTo>
                      <a:pt x="284" y="32"/>
                      <a:pt x="283" y="32"/>
                      <a:pt x="283" y="32"/>
                    </a:cubicBezTo>
                    <a:cubicBezTo>
                      <a:pt x="282" y="32"/>
                      <a:pt x="282" y="32"/>
                      <a:pt x="281" y="32"/>
                    </a:cubicBezTo>
                    <a:cubicBezTo>
                      <a:pt x="281" y="32"/>
                      <a:pt x="281" y="32"/>
                      <a:pt x="281" y="32"/>
                    </a:cubicBezTo>
                    <a:cubicBezTo>
                      <a:pt x="279" y="31"/>
                      <a:pt x="277" y="31"/>
                      <a:pt x="275" y="31"/>
                    </a:cubicBezTo>
                    <a:cubicBezTo>
                      <a:pt x="274" y="31"/>
                      <a:pt x="272" y="31"/>
                      <a:pt x="271" y="31"/>
                    </a:cubicBezTo>
                    <a:cubicBezTo>
                      <a:pt x="269" y="31"/>
                      <a:pt x="268" y="31"/>
                      <a:pt x="266" y="31"/>
                    </a:cubicBezTo>
                    <a:cubicBezTo>
                      <a:pt x="259" y="31"/>
                      <a:pt x="253" y="31"/>
                      <a:pt x="247" y="31"/>
                    </a:cubicBezTo>
                    <a:cubicBezTo>
                      <a:pt x="245" y="31"/>
                      <a:pt x="244" y="32"/>
                      <a:pt x="244" y="34"/>
                    </a:cubicBezTo>
                    <a:cubicBezTo>
                      <a:pt x="244" y="35"/>
                      <a:pt x="245" y="36"/>
                      <a:pt x="247" y="36"/>
                    </a:cubicBezTo>
                    <a:cubicBezTo>
                      <a:pt x="250" y="36"/>
                      <a:pt x="252" y="36"/>
                      <a:pt x="255" y="36"/>
                    </a:cubicBezTo>
                    <a:cubicBezTo>
                      <a:pt x="252" y="37"/>
                      <a:pt x="249" y="37"/>
                      <a:pt x="246" y="37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6" y="37"/>
                      <a:pt x="246" y="37"/>
                      <a:pt x="246" y="37"/>
                    </a:cubicBezTo>
                    <a:cubicBezTo>
                      <a:pt x="245" y="36"/>
                      <a:pt x="245" y="36"/>
                      <a:pt x="245" y="35"/>
                    </a:cubicBezTo>
                    <a:cubicBezTo>
                      <a:pt x="244" y="35"/>
                      <a:pt x="243" y="34"/>
                      <a:pt x="243" y="34"/>
                    </a:cubicBezTo>
                    <a:cubicBezTo>
                      <a:pt x="242" y="34"/>
                      <a:pt x="242" y="33"/>
                      <a:pt x="241" y="33"/>
                    </a:cubicBezTo>
                    <a:cubicBezTo>
                      <a:pt x="240" y="33"/>
                      <a:pt x="238" y="34"/>
                      <a:pt x="238" y="36"/>
                    </a:cubicBezTo>
                    <a:cubicBezTo>
                      <a:pt x="238" y="36"/>
                      <a:pt x="238" y="37"/>
                      <a:pt x="238" y="37"/>
                    </a:cubicBezTo>
                    <a:cubicBezTo>
                      <a:pt x="238" y="37"/>
                      <a:pt x="238" y="37"/>
                      <a:pt x="237" y="37"/>
                    </a:cubicBezTo>
                    <a:cubicBezTo>
                      <a:pt x="236" y="37"/>
                      <a:pt x="234" y="37"/>
                      <a:pt x="232" y="37"/>
                    </a:cubicBezTo>
                    <a:cubicBezTo>
                      <a:pt x="232" y="38"/>
                      <a:pt x="231" y="38"/>
                      <a:pt x="231" y="38"/>
                    </a:cubicBezTo>
                    <a:cubicBezTo>
                      <a:pt x="230" y="38"/>
                      <a:pt x="230" y="38"/>
                      <a:pt x="230" y="38"/>
                    </a:cubicBezTo>
                    <a:cubicBezTo>
                      <a:pt x="229" y="39"/>
                      <a:pt x="228" y="39"/>
                      <a:pt x="228" y="40"/>
                    </a:cubicBezTo>
                    <a:cubicBezTo>
                      <a:pt x="228" y="40"/>
                      <a:pt x="227" y="41"/>
                      <a:pt x="227" y="41"/>
                    </a:cubicBezTo>
                    <a:cubicBezTo>
                      <a:pt x="227" y="42"/>
                      <a:pt x="227" y="42"/>
                      <a:pt x="227" y="42"/>
                    </a:cubicBezTo>
                    <a:cubicBezTo>
                      <a:pt x="227" y="43"/>
                      <a:pt x="227" y="45"/>
                      <a:pt x="227" y="46"/>
                    </a:cubicBezTo>
                    <a:cubicBezTo>
                      <a:pt x="227" y="48"/>
                      <a:pt x="227" y="50"/>
                      <a:pt x="227" y="52"/>
                    </a:cubicBezTo>
                    <a:cubicBezTo>
                      <a:pt x="227" y="54"/>
                      <a:pt x="227" y="57"/>
                      <a:pt x="227" y="59"/>
                    </a:cubicBezTo>
                    <a:cubicBezTo>
                      <a:pt x="227" y="65"/>
                      <a:pt x="228" y="71"/>
                      <a:pt x="228" y="76"/>
                    </a:cubicBezTo>
                    <a:cubicBezTo>
                      <a:pt x="228" y="82"/>
                      <a:pt x="228" y="88"/>
                      <a:pt x="229" y="93"/>
                    </a:cubicBezTo>
                    <a:cubicBezTo>
                      <a:pt x="229" y="95"/>
                      <a:pt x="229" y="97"/>
                      <a:pt x="229" y="99"/>
                    </a:cubicBezTo>
                    <a:cubicBezTo>
                      <a:pt x="229" y="101"/>
                      <a:pt x="229" y="103"/>
                      <a:pt x="229" y="105"/>
                    </a:cubicBezTo>
                    <a:cubicBezTo>
                      <a:pt x="229" y="106"/>
                      <a:pt x="229" y="107"/>
                      <a:pt x="229" y="108"/>
                    </a:cubicBezTo>
                    <a:cubicBezTo>
                      <a:pt x="230" y="113"/>
                      <a:pt x="230" y="118"/>
                      <a:pt x="230" y="123"/>
                    </a:cubicBezTo>
                    <a:cubicBezTo>
                      <a:pt x="231" y="128"/>
                      <a:pt x="231" y="134"/>
                      <a:pt x="232" y="139"/>
                    </a:cubicBezTo>
                    <a:cubicBezTo>
                      <a:pt x="232" y="143"/>
                      <a:pt x="232" y="146"/>
                      <a:pt x="232" y="149"/>
                    </a:cubicBezTo>
                    <a:cubicBezTo>
                      <a:pt x="220" y="149"/>
                      <a:pt x="207" y="149"/>
                      <a:pt x="195" y="149"/>
                    </a:cubicBezTo>
                    <a:cubicBezTo>
                      <a:pt x="188" y="149"/>
                      <a:pt x="182" y="149"/>
                      <a:pt x="176" y="149"/>
                    </a:cubicBezTo>
                    <a:cubicBezTo>
                      <a:pt x="170" y="148"/>
                      <a:pt x="164" y="148"/>
                      <a:pt x="158" y="147"/>
                    </a:cubicBezTo>
                    <a:cubicBezTo>
                      <a:pt x="152" y="147"/>
                      <a:pt x="146" y="147"/>
                      <a:pt x="139" y="146"/>
                    </a:cubicBezTo>
                    <a:cubicBezTo>
                      <a:pt x="135" y="146"/>
                      <a:pt x="130" y="146"/>
                      <a:pt x="126" y="146"/>
                    </a:cubicBezTo>
                    <a:cubicBezTo>
                      <a:pt x="124" y="146"/>
                      <a:pt x="122" y="146"/>
                      <a:pt x="121" y="146"/>
                    </a:cubicBezTo>
                    <a:cubicBezTo>
                      <a:pt x="115" y="146"/>
                      <a:pt x="109" y="146"/>
                      <a:pt x="103" y="146"/>
                    </a:cubicBezTo>
                    <a:cubicBezTo>
                      <a:pt x="96" y="147"/>
                      <a:pt x="89" y="148"/>
                      <a:pt x="82" y="149"/>
                    </a:cubicBezTo>
                    <a:cubicBezTo>
                      <a:pt x="77" y="149"/>
                      <a:pt x="72" y="150"/>
                      <a:pt x="67" y="151"/>
                    </a:cubicBezTo>
                    <a:cubicBezTo>
                      <a:pt x="63" y="151"/>
                      <a:pt x="59" y="152"/>
                      <a:pt x="55" y="152"/>
                    </a:cubicBezTo>
                    <a:cubicBezTo>
                      <a:pt x="51" y="152"/>
                      <a:pt x="47" y="153"/>
                      <a:pt x="43" y="153"/>
                    </a:cubicBezTo>
                    <a:cubicBezTo>
                      <a:pt x="39" y="153"/>
                      <a:pt x="36" y="153"/>
                      <a:pt x="32" y="154"/>
                    </a:cubicBezTo>
                    <a:cubicBezTo>
                      <a:pt x="30" y="154"/>
                      <a:pt x="28" y="154"/>
                      <a:pt x="26" y="154"/>
                    </a:cubicBezTo>
                    <a:cubicBezTo>
                      <a:pt x="26" y="154"/>
                      <a:pt x="25" y="154"/>
                      <a:pt x="24" y="154"/>
                    </a:cubicBezTo>
                    <a:cubicBezTo>
                      <a:pt x="23" y="154"/>
                      <a:pt x="23" y="154"/>
                      <a:pt x="22" y="154"/>
                    </a:cubicBezTo>
                    <a:cubicBezTo>
                      <a:pt x="21" y="154"/>
                      <a:pt x="20" y="154"/>
                      <a:pt x="19" y="155"/>
                    </a:cubicBezTo>
                    <a:cubicBezTo>
                      <a:pt x="19" y="155"/>
                      <a:pt x="19" y="155"/>
                      <a:pt x="18" y="155"/>
                    </a:cubicBezTo>
                    <a:cubicBezTo>
                      <a:pt x="18" y="155"/>
                      <a:pt x="18" y="156"/>
                      <a:pt x="17" y="156"/>
                    </a:cubicBezTo>
                    <a:cubicBezTo>
                      <a:pt x="17" y="156"/>
                      <a:pt x="16" y="156"/>
                      <a:pt x="16" y="157"/>
                    </a:cubicBezTo>
                    <a:cubicBezTo>
                      <a:pt x="16" y="157"/>
                      <a:pt x="16" y="157"/>
                      <a:pt x="16" y="157"/>
                    </a:cubicBezTo>
                    <a:cubicBezTo>
                      <a:pt x="14" y="157"/>
                      <a:pt x="13" y="156"/>
                      <a:pt x="12" y="155"/>
                    </a:cubicBezTo>
                    <a:cubicBezTo>
                      <a:pt x="10" y="154"/>
                      <a:pt x="9" y="154"/>
                      <a:pt x="8" y="154"/>
                    </a:cubicBezTo>
                    <a:cubicBezTo>
                      <a:pt x="5" y="154"/>
                      <a:pt x="3" y="155"/>
                      <a:pt x="2" y="158"/>
                    </a:cubicBezTo>
                    <a:cubicBezTo>
                      <a:pt x="0" y="161"/>
                      <a:pt x="1" y="165"/>
                      <a:pt x="4" y="167"/>
                    </a:cubicBezTo>
                    <a:cubicBezTo>
                      <a:pt x="21" y="177"/>
                      <a:pt x="37" y="186"/>
                      <a:pt x="54" y="195"/>
                    </a:cubicBezTo>
                    <a:cubicBezTo>
                      <a:pt x="57" y="197"/>
                      <a:pt x="60" y="199"/>
                      <a:pt x="64" y="200"/>
                    </a:cubicBezTo>
                    <a:cubicBezTo>
                      <a:pt x="68" y="203"/>
                      <a:pt x="72" y="205"/>
                      <a:pt x="76" y="207"/>
                    </a:cubicBezTo>
                    <a:cubicBezTo>
                      <a:pt x="80" y="209"/>
                      <a:pt x="83" y="210"/>
                      <a:pt x="87" y="212"/>
                    </a:cubicBezTo>
                    <a:cubicBezTo>
                      <a:pt x="90" y="213"/>
                      <a:pt x="94" y="215"/>
                      <a:pt x="97" y="216"/>
                    </a:cubicBezTo>
                    <a:cubicBezTo>
                      <a:pt x="99" y="217"/>
                      <a:pt x="100" y="217"/>
                      <a:pt x="101" y="218"/>
                    </a:cubicBezTo>
                    <a:cubicBezTo>
                      <a:pt x="101" y="218"/>
                      <a:pt x="102" y="218"/>
                      <a:pt x="102" y="218"/>
                    </a:cubicBezTo>
                    <a:cubicBezTo>
                      <a:pt x="103" y="219"/>
                      <a:pt x="104" y="219"/>
                      <a:pt x="105" y="219"/>
                    </a:cubicBezTo>
                    <a:cubicBezTo>
                      <a:pt x="105" y="219"/>
                      <a:pt x="105" y="219"/>
                      <a:pt x="106" y="220"/>
                    </a:cubicBezTo>
                    <a:cubicBezTo>
                      <a:pt x="99" y="224"/>
                      <a:pt x="92" y="229"/>
                      <a:pt x="86" y="233"/>
                    </a:cubicBezTo>
                    <a:cubicBezTo>
                      <a:pt x="77" y="240"/>
                      <a:pt x="67" y="246"/>
                      <a:pt x="59" y="252"/>
                    </a:cubicBezTo>
                    <a:cubicBezTo>
                      <a:pt x="54" y="256"/>
                      <a:pt x="49" y="260"/>
                      <a:pt x="44" y="263"/>
                    </a:cubicBezTo>
                    <a:cubicBezTo>
                      <a:pt x="42" y="265"/>
                      <a:pt x="39" y="267"/>
                      <a:pt x="36" y="269"/>
                    </a:cubicBezTo>
                    <a:cubicBezTo>
                      <a:pt x="35" y="269"/>
                      <a:pt x="34" y="270"/>
                      <a:pt x="33" y="271"/>
                    </a:cubicBezTo>
                    <a:cubicBezTo>
                      <a:pt x="32" y="271"/>
                      <a:pt x="32" y="272"/>
                      <a:pt x="31" y="272"/>
                    </a:cubicBezTo>
                    <a:cubicBezTo>
                      <a:pt x="30" y="273"/>
                      <a:pt x="29" y="273"/>
                      <a:pt x="28" y="274"/>
                    </a:cubicBezTo>
                    <a:cubicBezTo>
                      <a:pt x="28" y="274"/>
                      <a:pt x="28" y="275"/>
                      <a:pt x="27" y="275"/>
                    </a:cubicBezTo>
                    <a:cubicBezTo>
                      <a:pt x="24" y="275"/>
                      <a:pt x="20" y="275"/>
                      <a:pt x="16" y="275"/>
                    </a:cubicBezTo>
                    <a:cubicBezTo>
                      <a:pt x="12" y="276"/>
                      <a:pt x="9" y="278"/>
                      <a:pt x="9" y="282"/>
                    </a:cubicBezTo>
                    <a:cubicBezTo>
                      <a:pt x="9" y="286"/>
                      <a:pt x="12" y="289"/>
                      <a:pt x="16" y="289"/>
                    </a:cubicBezTo>
                    <a:cubicBezTo>
                      <a:pt x="26" y="289"/>
                      <a:pt x="36" y="288"/>
                      <a:pt x="46" y="288"/>
                    </a:cubicBezTo>
                    <a:cubicBezTo>
                      <a:pt x="49" y="288"/>
                      <a:pt x="53" y="287"/>
                      <a:pt x="57" y="287"/>
                    </a:cubicBezTo>
                    <a:cubicBezTo>
                      <a:pt x="61" y="287"/>
                      <a:pt x="64" y="287"/>
                      <a:pt x="68" y="287"/>
                    </a:cubicBezTo>
                    <a:cubicBezTo>
                      <a:pt x="76" y="287"/>
                      <a:pt x="85" y="287"/>
                      <a:pt x="93" y="287"/>
                    </a:cubicBezTo>
                    <a:cubicBezTo>
                      <a:pt x="101" y="287"/>
                      <a:pt x="110" y="287"/>
                      <a:pt x="119" y="287"/>
                    </a:cubicBezTo>
                    <a:cubicBezTo>
                      <a:pt x="126" y="287"/>
                      <a:pt x="133" y="288"/>
                      <a:pt x="140" y="287"/>
                    </a:cubicBezTo>
                    <a:cubicBezTo>
                      <a:pt x="145" y="287"/>
                      <a:pt x="149" y="288"/>
                      <a:pt x="153" y="287"/>
                    </a:cubicBezTo>
                    <a:cubicBezTo>
                      <a:pt x="158" y="287"/>
                      <a:pt x="163" y="287"/>
                      <a:pt x="167" y="287"/>
                    </a:cubicBezTo>
                    <a:cubicBezTo>
                      <a:pt x="175" y="287"/>
                      <a:pt x="183" y="286"/>
                      <a:pt x="191" y="286"/>
                    </a:cubicBezTo>
                    <a:cubicBezTo>
                      <a:pt x="199" y="286"/>
                      <a:pt x="207" y="286"/>
                      <a:pt x="215" y="285"/>
                    </a:cubicBezTo>
                    <a:cubicBezTo>
                      <a:pt x="219" y="285"/>
                      <a:pt x="223" y="285"/>
                      <a:pt x="228" y="285"/>
                    </a:cubicBezTo>
                    <a:cubicBezTo>
                      <a:pt x="230" y="285"/>
                      <a:pt x="233" y="285"/>
                      <a:pt x="235" y="286"/>
                    </a:cubicBezTo>
                    <a:cubicBezTo>
                      <a:pt x="238" y="286"/>
                      <a:pt x="242" y="287"/>
                      <a:pt x="245" y="287"/>
                    </a:cubicBezTo>
                    <a:cubicBezTo>
                      <a:pt x="248" y="287"/>
                      <a:pt x="252" y="288"/>
                      <a:pt x="255" y="288"/>
                    </a:cubicBezTo>
                    <a:cubicBezTo>
                      <a:pt x="258" y="288"/>
                      <a:pt x="261" y="289"/>
                      <a:pt x="265" y="289"/>
                    </a:cubicBezTo>
                    <a:cubicBezTo>
                      <a:pt x="267" y="289"/>
                      <a:pt x="269" y="289"/>
                      <a:pt x="271" y="289"/>
                    </a:cubicBezTo>
                    <a:cubicBezTo>
                      <a:pt x="273" y="289"/>
                      <a:pt x="274" y="289"/>
                      <a:pt x="275" y="289"/>
                    </a:cubicBezTo>
                    <a:cubicBezTo>
                      <a:pt x="279" y="290"/>
                      <a:pt x="283" y="290"/>
                      <a:pt x="287" y="290"/>
                    </a:cubicBezTo>
                    <a:cubicBezTo>
                      <a:pt x="290" y="290"/>
                      <a:pt x="294" y="290"/>
                      <a:pt x="297" y="290"/>
                    </a:cubicBezTo>
                    <a:cubicBezTo>
                      <a:pt x="310" y="290"/>
                      <a:pt x="323" y="290"/>
                      <a:pt x="336" y="290"/>
                    </a:cubicBezTo>
                    <a:cubicBezTo>
                      <a:pt x="336" y="290"/>
                      <a:pt x="336" y="290"/>
                      <a:pt x="336" y="290"/>
                    </a:cubicBezTo>
                    <a:cubicBezTo>
                      <a:pt x="338" y="290"/>
                      <a:pt x="339" y="290"/>
                      <a:pt x="340" y="290"/>
                    </a:cubicBezTo>
                    <a:cubicBezTo>
                      <a:pt x="341" y="290"/>
                      <a:pt x="342" y="291"/>
                      <a:pt x="343" y="291"/>
                    </a:cubicBezTo>
                    <a:cubicBezTo>
                      <a:pt x="345" y="292"/>
                      <a:pt x="347" y="292"/>
                      <a:pt x="349" y="293"/>
                    </a:cubicBezTo>
                    <a:cubicBezTo>
                      <a:pt x="350" y="294"/>
                      <a:pt x="351" y="294"/>
                      <a:pt x="352" y="295"/>
                    </a:cubicBezTo>
                    <a:cubicBezTo>
                      <a:pt x="354" y="296"/>
                      <a:pt x="356" y="296"/>
                      <a:pt x="358" y="297"/>
                    </a:cubicBezTo>
                    <a:cubicBezTo>
                      <a:pt x="360" y="297"/>
                      <a:pt x="361" y="297"/>
                      <a:pt x="363" y="296"/>
                    </a:cubicBezTo>
                    <a:cubicBezTo>
                      <a:pt x="365" y="295"/>
                      <a:pt x="366" y="294"/>
                      <a:pt x="367" y="292"/>
                    </a:cubicBezTo>
                    <a:cubicBezTo>
                      <a:pt x="367" y="290"/>
                      <a:pt x="367" y="288"/>
                      <a:pt x="366" y="286"/>
                    </a:cubicBezTo>
                    <a:cubicBezTo>
                      <a:pt x="365" y="285"/>
                      <a:pt x="364" y="284"/>
                      <a:pt x="363" y="284"/>
                    </a:cubicBezTo>
                    <a:cubicBezTo>
                      <a:pt x="363" y="284"/>
                      <a:pt x="363" y="284"/>
                      <a:pt x="363" y="283"/>
                    </a:cubicBezTo>
                    <a:cubicBezTo>
                      <a:pt x="362" y="282"/>
                      <a:pt x="362" y="281"/>
                      <a:pt x="362" y="279"/>
                    </a:cubicBezTo>
                    <a:cubicBezTo>
                      <a:pt x="362" y="277"/>
                      <a:pt x="361" y="274"/>
                      <a:pt x="361" y="272"/>
                    </a:cubicBezTo>
                    <a:cubicBezTo>
                      <a:pt x="361" y="271"/>
                      <a:pt x="361" y="269"/>
                      <a:pt x="361" y="268"/>
                    </a:cubicBezTo>
                    <a:cubicBezTo>
                      <a:pt x="361" y="265"/>
                      <a:pt x="361" y="262"/>
                      <a:pt x="361" y="258"/>
                    </a:cubicBezTo>
                    <a:cubicBezTo>
                      <a:pt x="361" y="253"/>
                      <a:pt x="361" y="247"/>
                      <a:pt x="361" y="242"/>
                    </a:cubicBezTo>
                    <a:cubicBezTo>
                      <a:pt x="361" y="237"/>
                      <a:pt x="361" y="232"/>
                      <a:pt x="361" y="228"/>
                    </a:cubicBezTo>
                    <a:cubicBezTo>
                      <a:pt x="361" y="227"/>
                      <a:pt x="360" y="226"/>
                      <a:pt x="360" y="226"/>
                    </a:cubicBezTo>
                    <a:cubicBezTo>
                      <a:pt x="360" y="226"/>
                      <a:pt x="361" y="225"/>
                      <a:pt x="361" y="224"/>
                    </a:cubicBezTo>
                    <a:cubicBezTo>
                      <a:pt x="361" y="224"/>
                      <a:pt x="360" y="223"/>
                      <a:pt x="360" y="222"/>
                    </a:cubicBezTo>
                    <a:cubicBezTo>
                      <a:pt x="360" y="222"/>
                      <a:pt x="360" y="221"/>
                      <a:pt x="360" y="221"/>
                    </a:cubicBezTo>
                    <a:cubicBezTo>
                      <a:pt x="362" y="221"/>
                      <a:pt x="363" y="221"/>
                      <a:pt x="365" y="221"/>
                    </a:cubicBezTo>
                    <a:cubicBezTo>
                      <a:pt x="367" y="221"/>
                      <a:pt x="369" y="220"/>
                      <a:pt x="371" y="220"/>
                    </a:cubicBezTo>
                    <a:cubicBezTo>
                      <a:pt x="375" y="220"/>
                      <a:pt x="378" y="219"/>
                      <a:pt x="382" y="219"/>
                    </a:cubicBezTo>
                    <a:cubicBezTo>
                      <a:pt x="384" y="219"/>
                      <a:pt x="385" y="219"/>
                      <a:pt x="387" y="219"/>
                    </a:cubicBezTo>
                    <a:cubicBezTo>
                      <a:pt x="404" y="219"/>
                      <a:pt x="421" y="219"/>
                      <a:pt x="438" y="218"/>
                    </a:cubicBezTo>
                    <a:cubicBezTo>
                      <a:pt x="455" y="218"/>
                      <a:pt x="471" y="217"/>
                      <a:pt x="488" y="216"/>
                    </a:cubicBezTo>
                    <a:cubicBezTo>
                      <a:pt x="491" y="216"/>
                      <a:pt x="494" y="216"/>
                      <a:pt x="497" y="215"/>
                    </a:cubicBezTo>
                    <a:cubicBezTo>
                      <a:pt x="503" y="216"/>
                      <a:pt x="509" y="216"/>
                      <a:pt x="516" y="216"/>
                    </a:cubicBezTo>
                    <a:cubicBezTo>
                      <a:pt x="523" y="216"/>
                      <a:pt x="530" y="216"/>
                      <a:pt x="537" y="217"/>
                    </a:cubicBezTo>
                    <a:cubicBezTo>
                      <a:pt x="543" y="217"/>
                      <a:pt x="550" y="217"/>
                      <a:pt x="556" y="218"/>
                    </a:cubicBezTo>
                    <a:cubicBezTo>
                      <a:pt x="572" y="218"/>
                      <a:pt x="589" y="219"/>
                      <a:pt x="605" y="219"/>
                    </a:cubicBezTo>
                    <a:cubicBezTo>
                      <a:pt x="613" y="219"/>
                      <a:pt x="621" y="220"/>
                      <a:pt x="628" y="220"/>
                    </a:cubicBezTo>
                    <a:cubicBezTo>
                      <a:pt x="636" y="220"/>
                      <a:pt x="644" y="221"/>
                      <a:pt x="651" y="221"/>
                    </a:cubicBezTo>
                    <a:cubicBezTo>
                      <a:pt x="666" y="222"/>
                      <a:pt x="681" y="223"/>
                      <a:pt x="696" y="224"/>
                    </a:cubicBezTo>
                    <a:cubicBezTo>
                      <a:pt x="712" y="225"/>
                      <a:pt x="727" y="226"/>
                      <a:pt x="743" y="226"/>
                    </a:cubicBezTo>
                    <a:cubicBezTo>
                      <a:pt x="751" y="226"/>
                      <a:pt x="759" y="227"/>
                      <a:pt x="766" y="227"/>
                    </a:cubicBezTo>
                    <a:cubicBezTo>
                      <a:pt x="775" y="227"/>
                      <a:pt x="783" y="227"/>
                      <a:pt x="791" y="227"/>
                    </a:cubicBezTo>
                    <a:cubicBezTo>
                      <a:pt x="799" y="227"/>
                      <a:pt x="806" y="227"/>
                      <a:pt x="813" y="227"/>
                    </a:cubicBezTo>
                    <a:cubicBezTo>
                      <a:pt x="821" y="227"/>
                      <a:pt x="829" y="227"/>
                      <a:pt x="837" y="227"/>
                    </a:cubicBezTo>
                    <a:cubicBezTo>
                      <a:pt x="843" y="227"/>
                      <a:pt x="849" y="227"/>
                      <a:pt x="855" y="227"/>
                    </a:cubicBezTo>
                    <a:cubicBezTo>
                      <a:pt x="861" y="227"/>
                      <a:pt x="866" y="227"/>
                      <a:pt x="872" y="227"/>
                    </a:cubicBezTo>
                    <a:cubicBezTo>
                      <a:pt x="878" y="227"/>
                      <a:pt x="883" y="227"/>
                      <a:pt x="889" y="226"/>
                    </a:cubicBezTo>
                    <a:cubicBezTo>
                      <a:pt x="891" y="226"/>
                      <a:pt x="892" y="226"/>
                      <a:pt x="894" y="226"/>
                    </a:cubicBezTo>
                    <a:close/>
                    <a:moveTo>
                      <a:pt x="59" y="273"/>
                    </a:moveTo>
                    <a:cubicBezTo>
                      <a:pt x="59" y="273"/>
                      <a:pt x="58" y="273"/>
                      <a:pt x="58" y="273"/>
                    </a:cubicBezTo>
                    <a:cubicBezTo>
                      <a:pt x="59" y="273"/>
                      <a:pt x="59" y="272"/>
                      <a:pt x="60" y="272"/>
                    </a:cubicBezTo>
                    <a:cubicBezTo>
                      <a:pt x="62" y="270"/>
                      <a:pt x="65" y="268"/>
                      <a:pt x="67" y="266"/>
                    </a:cubicBezTo>
                    <a:cubicBezTo>
                      <a:pt x="70" y="264"/>
                      <a:pt x="72" y="262"/>
                      <a:pt x="74" y="260"/>
                    </a:cubicBezTo>
                    <a:cubicBezTo>
                      <a:pt x="77" y="258"/>
                      <a:pt x="79" y="256"/>
                      <a:pt x="81" y="254"/>
                    </a:cubicBezTo>
                    <a:cubicBezTo>
                      <a:pt x="83" y="251"/>
                      <a:pt x="86" y="249"/>
                      <a:pt x="88" y="247"/>
                    </a:cubicBezTo>
                    <a:cubicBezTo>
                      <a:pt x="90" y="245"/>
                      <a:pt x="92" y="243"/>
                      <a:pt x="95" y="241"/>
                    </a:cubicBezTo>
                    <a:cubicBezTo>
                      <a:pt x="98" y="238"/>
                      <a:pt x="101" y="235"/>
                      <a:pt x="104" y="232"/>
                    </a:cubicBezTo>
                    <a:cubicBezTo>
                      <a:pt x="111" y="228"/>
                      <a:pt x="117" y="223"/>
                      <a:pt x="124" y="219"/>
                    </a:cubicBezTo>
                    <a:cubicBezTo>
                      <a:pt x="126" y="218"/>
                      <a:pt x="127" y="215"/>
                      <a:pt x="126" y="212"/>
                    </a:cubicBezTo>
                    <a:cubicBezTo>
                      <a:pt x="125" y="211"/>
                      <a:pt x="123" y="210"/>
                      <a:pt x="121" y="210"/>
                    </a:cubicBezTo>
                    <a:cubicBezTo>
                      <a:pt x="121" y="210"/>
                      <a:pt x="120" y="210"/>
                      <a:pt x="119" y="211"/>
                    </a:cubicBezTo>
                    <a:cubicBezTo>
                      <a:pt x="119" y="210"/>
                      <a:pt x="118" y="209"/>
                      <a:pt x="118" y="209"/>
                    </a:cubicBezTo>
                    <a:cubicBezTo>
                      <a:pt x="116" y="208"/>
                      <a:pt x="114" y="207"/>
                      <a:pt x="112" y="206"/>
                    </a:cubicBezTo>
                    <a:cubicBezTo>
                      <a:pt x="111" y="205"/>
                      <a:pt x="110" y="205"/>
                      <a:pt x="108" y="204"/>
                    </a:cubicBezTo>
                    <a:cubicBezTo>
                      <a:pt x="108" y="204"/>
                      <a:pt x="107" y="204"/>
                      <a:pt x="107" y="204"/>
                    </a:cubicBezTo>
                    <a:cubicBezTo>
                      <a:pt x="107" y="204"/>
                      <a:pt x="106" y="204"/>
                      <a:pt x="106" y="203"/>
                    </a:cubicBezTo>
                    <a:cubicBezTo>
                      <a:pt x="102" y="202"/>
                      <a:pt x="98" y="200"/>
                      <a:pt x="94" y="199"/>
                    </a:cubicBezTo>
                    <a:cubicBezTo>
                      <a:pt x="91" y="198"/>
                      <a:pt x="88" y="196"/>
                      <a:pt x="85" y="195"/>
                    </a:cubicBezTo>
                    <a:cubicBezTo>
                      <a:pt x="84" y="195"/>
                      <a:pt x="83" y="194"/>
                      <a:pt x="83" y="194"/>
                    </a:cubicBezTo>
                    <a:cubicBezTo>
                      <a:pt x="80" y="192"/>
                      <a:pt x="78" y="191"/>
                      <a:pt x="75" y="190"/>
                    </a:cubicBezTo>
                    <a:cubicBezTo>
                      <a:pt x="68" y="187"/>
                      <a:pt x="62" y="183"/>
                      <a:pt x="55" y="179"/>
                    </a:cubicBezTo>
                    <a:cubicBezTo>
                      <a:pt x="47" y="175"/>
                      <a:pt x="38" y="170"/>
                      <a:pt x="30" y="165"/>
                    </a:cubicBezTo>
                    <a:cubicBezTo>
                      <a:pt x="33" y="165"/>
                      <a:pt x="35" y="165"/>
                      <a:pt x="38" y="164"/>
                    </a:cubicBezTo>
                    <a:cubicBezTo>
                      <a:pt x="41" y="164"/>
                      <a:pt x="44" y="164"/>
                      <a:pt x="46" y="164"/>
                    </a:cubicBezTo>
                    <a:cubicBezTo>
                      <a:pt x="49" y="164"/>
                      <a:pt x="52" y="164"/>
                      <a:pt x="55" y="164"/>
                    </a:cubicBezTo>
                    <a:cubicBezTo>
                      <a:pt x="58" y="164"/>
                      <a:pt x="61" y="163"/>
                      <a:pt x="65" y="163"/>
                    </a:cubicBezTo>
                    <a:cubicBezTo>
                      <a:pt x="67" y="163"/>
                      <a:pt x="69" y="163"/>
                      <a:pt x="72" y="163"/>
                    </a:cubicBezTo>
                    <a:cubicBezTo>
                      <a:pt x="78" y="163"/>
                      <a:pt x="84" y="163"/>
                      <a:pt x="90" y="163"/>
                    </a:cubicBezTo>
                    <a:cubicBezTo>
                      <a:pt x="95" y="163"/>
                      <a:pt x="101" y="163"/>
                      <a:pt x="107" y="162"/>
                    </a:cubicBezTo>
                    <a:cubicBezTo>
                      <a:pt x="113" y="162"/>
                      <a:pt x="118" y="162"/>
                      <a:pt x="124" y="161"/>
                    </a:cubicBezTo>
                    <a:cubicBezTo>
                      <a:pt x="130" y="161"/>
                      <a:pt x="136" y="160"/>
                      <a:pt x="142" y="160"/>
                    </a:cubicBezTo>
                    <a:cubicBezTo>
                      <a:pt x="147" y="159"/>
                      <a:pt x="151" y="159"/>
                      <a:pt x="156" y="159"/>
                    </a:cubicBezTo>
                    <a:cubicBezTo>
                      <a:pt x="157" y="159"/>
                      <a:pt x="159" y="159"/>
                      <a:pt x="160" y="159"/>
                    </a:cubicBezTo>
                    <a:cubicBezTo>
                      <a:pt x="166" y="159"/>
                      <a:pt x="172" y="160"/>
                      <a:pt x="178" y="160"/>
                    </a:cubicBezTo>
                    <a:cubicBezTo>
                      <a:pt x="183" y="160"/>
                      <a:pt x="189" y="160"/>
                      <a:pt x="195" y="160"/>
                    </a:cubicBezTo>
                    <a:cubicBezTo>
                      <a:pt x="208" y="160"/>
                      <a:pt x="220" y="160"/>
                      <a:pt x="233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3" y="161"/>
                      <a:pt x="233" y="161"/>
                      <a:pt x="234" y="161"/>
                    </a:cubicBezTo>
                    <a:cubicBezTo>
                      <a:pt x="234" y="165"/>
                      <a:pt x="234" y="168"/>
                      <a:pt x="235" y="172"/>
                    </a:cubicBezTo>
                    <a:cubicBezTo>
                      <a:pt x="235" y="173"/>
                      <a:pt x="235" y="174"/>
                      <a:pt x="235" y="175"/>
                    </a:cubicBezTo>
                    <a:cubicBezTo>
                      <a:pt x="235" y="175"/>
                      <a:pt x="235" y="176"/>
                      <a:pt x="235" y="176"/>
                    </a:cubicBezTo>
                    <a:cubicBezTo>
                      <a:pt x="235" y="176"/>
                      <a:pt x="235" y="177"/>
                      <a:pt x="235" y="177"/>
                    </a:cubicBezTo>
                    <a:cubicBezTo>
                      <a:pt x="235" y="184"/>
                      <a:pt x="234" y="190"/>
                      <a:pt x="234" y="196"/>
                    </a:cubicBezTo>
                    <a:cubicBezTo>
                      <a:pt x="234" y="200"/>
                      <a:pt x="234" y="203"/>
                      <a:pt x="234" y="207"/>
                    </a:cubicBezTo>
                    <a:cubicBezTo>
                      <a:pt x="233" y="210"/>
                      <a:pt x="233" y="213"/>
                      <a:pt x="233" y="216"/>
                    </a:cubicBezTo>
                    <a:cubicBezTo>
                      <a:pt x="234" y="219"/>
                      <a:pt x="234" y="222"/>
                      <a:pt x="235" y="225"/>
                    </a:cubicBezTo>
                    <a:cubicBezTo>
                      <a:pt x="235" y="226"/>
                      <a:pt x="236" y="227"/>
                      <a:pt x="237" y="228"/>
                    </a:cubicBezTo>
                    <a:cubicBezTo>
                      <a:pt x="238" y="229"/>
                      <a:pt x="239" y="230"/>
                      <a:pt x="239" y="230"/>
                    </a:cubicBezTo>
                    <a:cubicBezTo>
                      <a:pt x="240" y="231"/>
                      <a:pt x="241" y="231"/>
                      <a:pt x="241" y="232"/>
                    </a:cubicBezTo>
                    <a:cubicBezTo>
                      <a:pt x="242" y="232"/>
                      <a:pt x="242" y="232"/>
                      <a:pt x="243" y="232"/>
                    </a:cubicBezTo>
                    <a:cubicBezTo>
                      <a:pt x="243" y="232"/>
                      <a:pt x="244" y="233"/>
                      <a:pt x="244" y="233"/>
                    </a:cubicBezTo>
                    <a:cubicBezTo>
                      <a:pt x="244" y="233"/>
                      <a:pt x="244" y="233"/>
                      <a:pt x="244" y="233"/>
                    </a:cubicBezTo>
                    <a:cubicBezTo>
                      <a:pt x="244" y="233"/>
                      <a:pt x="244" y="233"/>
                      <a:pt x="243" y="234"/>
                    </a:cubicBezTo>
                    <a:cubicBezTo>
                      <a:pt x="242" y="233"/>
                      <a:pt x="240" y="233"/>
                      <a:pt x="239" y="233"/>
                    </a:cubicBezTo>
                    <a:cubicBezTo>
                      <a:pt x="238" y="233"/>
                      <a:pt x="237" y="233"/>
                      <a:pt x="237" y="233"/>
                    </a:cubicBezTo>
                    <a:cubicBezTo>
                      <a:pt x="236" y="233"/>
                      <a:pt x="236" y="234"/>
                      <a:pt x="235" y="234"/>
                    </a:cubicBezTo>
                    <a:cubicBezTo>
                      <a:pt x="235" y="234"/>
                      <a:pt x="235" y="234"/>
                      <a:pt x="234" y="235"/>
                    </a:cubicBezTo>
                    <a:cubicBezTo>
                      <a:pt x="234" y="235"/>
                      <a:pt x="233" y="235"/>
                      <a:pt x="233" y="236"/>
                    </a:cubicBezTo>
                    <a:cubicBezTo>
                      <a:pt x="232" y="236"/>
                      <a:pt x="233" y="238"/>
                      <a:pt x="234" y="237"/>
                    </a:cubicBezTo>
                    <a:cubicBezTo>
                      <a:pt x="235" y="237"/>
                      <a:pt x="236" y="236"/>
                      <a:pt x="237" y="236"/>
                    </a:cubicBezTo>
                    <a:cubicBezTo>
                      <a:pt x="237" y="236"/>
                      <a:pt x="237" y="235"/>
                      <a:pt x="237" y="235"/>
                    </a:cubicBezTo>
                    <a:cubicBezTo>
                      <a:pt x="238" y="235"/>
                      <a:pt x="238" y="235"/>
                      <a:pt x="238" y="235"/>
                    </a:cubicBezTo>
                    <a:cubicBezTo>
                      <a:pt x="239" y="236"/>
                      <a:pt x="240" y="236"/>
                      <a:pt x="241" y="236"/>
                    </a:cubicBezTo>
                    <a:cubicBezTo>
                      <a:pt x="242" y="237"/>
                      <a:pt x="243" y="237"/>
                      <a:pt x="244" y="238"/>
                    </a:cubicBezTo>
                    <a:cubicBezTo>
                      <a:pt x="244" y="238"/>
                      <a:pt x="245" y="238"/>
                      <a:pt x="245" y="238"/>
                    </a:cubicBezTo>
                    <a:cubicBezTo>
                      <a:pt x="246" y="239"/>
                      <a:pt x="246" y="239"/>
                      <a:pt x="247" y="239"/>
                    </a:cubicBezTo>
                    <a:cubicBezTo>
                      <a:pt x="249" y="240"/>
                      <a:pt x="250" y="241"/>
                      <a:pt x="252" y="242"/>
                    </a:cubicBezTo>
                    <a:cubicBezTo>
                      <a:pt x="254" y="243"/>
                      <a:pt x="256" y="244"/>
                      <a:pt x="258" y="245"/>
                    </a:cubicBezTo>
                    <a:cubicBezTo>
                      <a:pt x="262" y="248"/>
                      <a:pt x="266" y="250"/>
                      <a:pt x="269" y="252"/>
                    </a:cubicBezTo>
                    <a:cubicBezTo>
                      <a:pt x="273" y="255"/>
                      <a:pt x="277" y="258"/>
                      <a:pt x="281" y="260"/>
                    </a:cubicBezTo>
                    <a:cubicBezTo>
                      <a:pt x="283" y="262"/>
                      <a:pt x="285" y="263"/>
                      <a:pt x="288" y="265"/>
                    </a:cubicBezTo>
                    <a:cubicBezTo>
                      <a:pt x="290" y="266"/>
                      <a:pt x="291" y="267"/>
                      <a:pt x="293" y="268"/>
                    </a:cubicBezTo>
                    <a:cubicBezTo>
                      <a:pt x="294" y="268"/>
                      <a:pt x="296" y="269"/>
                      <a:pt x="297" y="270"/>
                    </a:cubicBezTo>
                    <a:cubicBezTo>
                      <a:pt x="297" y="270"/>
                      <a:pt x="297" y="270"/>
                      <a:pt x="297" y="270"/>
                    </a:cubicBezTo>
                    <a:cubicBezTo>
                      <a:pt x="283" y="269"/>
                      <a:pt x="269" y="268"/>
                      <a:pt x="255" y="268"/>
                    </a:cubicBezTo>
                    <a:cubicBezTo>
                      <a:pt x="253" y="268"/>
                      <a:pt x="251" y="268"/>
                      <a:pt x="249" y="268"/>
                    </a:cubicBezTo>
                    <a:cubicBezTo>
                      <a:pt x="241" y="269"/>
                      <a:pt x="233" y="269"/>
                      <a:pt x="225" y="269"/>
                    </a:cubicBezTo>
                    <a:cubicBezTo>
                      <a:pt x="217" y="270"/>
                      <a:pt x="210" y="270"/>
                      <a:pt x="202" y="270"/>
                    </a:cubicBezTo>
                    <a:cubicBezTo>
                      <a:pt x="193" y="270"/>
                      <a:pt x="185" y="271"/>
                      <a:pt x="177" y="271"/>
                    </a:cubicBezTo>
                    <a:cubicBezTo>
                      <a:pt x="173" y="271"/>
                      <a:pt x="169" y="272"/>
                      <a:pt x="166" y="272"/>
                    </a:cubicBezTo>
                    <a:cubicBezTo>
                      <a:pt x="162" y="272"/>
                      <a:pt x="157" y="272"/>
                      <a:pt x="153" y="272"/>
                    </a:cubicBezTo>
                    <a:cubicBezTo>
                      <a:pt x="145" y="273"/>
                      <a:pt x="137" y="273"/>
                      <a:pt x="128" y="273"/>
                    </a:cubicBezTo>
                    <a:cubicBezTo>
                      <a:pt x="120" y="273"/>
                      <a:pt x="112" y="273"/>
                      <a:pt x="103" y="273"/>
                    </a:cubicBezTo>
                    <a:cubicBezTo>
                      <a:pt x="89" y="273"/>
                      <a:pt x="75" y="273"/>
                      <a:pt x="61" y="273"/>
                    </a:cubicBezTo>
                    <a:cubicBezTo>
                      <a:pt x="61" y="273"/>
                      <a:pt x="60" y="273"/>
                      <a:pt x="59" y="273"/>
                    </a:cubicBezTo>
                    <a:close/>
                    <a:moveTo>
                      <a:pt x="236" y="82"/>
                    </a:move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2"/>
                    </a:cubicBezTo>
                    <a:close/>
                    <a:moveTo>
                      <a:pt x="238" y="107"/>
                    </a:moveTo>
                    <a:cubicBezTo>
                      <a:pt x="239" y="101"/>
                      <a:pt x="240" y="95"/>
                      <a:pt x="240" y="90"/>
                    </a:cubicBezTo>
                    <a:cubicBezTo>
                      <a:pt x="240" y="90"/>
                      <a:pt x="240" y="90"/>
                      <a:pt x="240" y="90"/>
                    </a:cubicBezTo>
                    <a:cubicBezTo>
                      <a:pt x="240" y="104"/>
                      <a:pt x="240" y="117"/>
                      <a:pt x="240" y="131"/>
                    </a:cubicBezTo>
                    <a:cubicBezTo>
                      <a:pt x="240" y="132"/>
                      <a:pt x="240" y="134"/>
                      <a:pt x="240" y="135"/>
                    </a:cubicBezTo>
                    <a:cubicBezTo>
                      <a:pt x="239" y="136"/>
                      <a:pt x="239" y="137"/>
                      <a:pt x="239" y="139"/>
                    </a:cubicBezTo>
                    <a:cubicBezTo>
                      <a:pt x="239" y="142"/>
                      <a:pt x="239" y="145"/>
                      <a:pt x="238" y="148"/>
                    </a:cubicBezTo>
                    <a:cubicBezTo>
                      <a:pt x="238" y="149"/>
                      <a:pt x="238" y="149"/>
                      <a:pt x="238" y="150"/>
                    </a:cubicBezTo>
                    <a:cubicBezTo>
                      <a:pt x="238" y="149"/>
                      <a:pt x="238" y="148"/>
                      <a:pt x="238" y="148"/>
                    </a:cubicBezTo>
                    <a:cubicBezTo>
                      <a:pt x="238" y="146"/>
                      <a:pt x="238" y="144"/>
                      <a:pt x="237" y="142"/>
                    </a:cubicBezTo>
                    <a:cubicBezTo>
                      <a:pt x="237" y="136"/>
                      <a:pt x="237" y="131"/>
                      <a:pt x="236" y="126"/>
                    </a:cubicBezTo>
                    <a:cubicBezTo>
                      <a:pt x="236" y="126"/>
                      <a:pt x="236" y="125"/>
                      <a:pt x="236" y="125"/>
                    </a:cubicBezTo>
                    <a:cubicBezTo>
                      <a:pt x="237" y="119"/>
                      <a:pt x="237" y="113"/>
                      <a:pt x="238" y="107"/>
                    </a:cubicBezTo>
                    <a:close/>
                    <a:moveTo>
                      <a:pt x="693" y="36"/>
                    </a:moveTo>
                    <a:cubicBezTo>
                      <a:pt x="700" y="36"/>
                      <a:pt x="708" y="36"/>
                      <a:pt x="715" y="36"/>
                    </a:cubicBezTo>
                    <a:cubicBezTo>
                      <a:pt x="723" y="36"/>
                      <a:pt x="730" y="36"/>
                      <a:pt x="738" y="36"/>
                    </a:cubicBezTo>
                    <a:cubicBezTo>
                      <a:pt x="746" y="36"/>
                      <a:pt x="754" y="35"/>
                      <a:pt x="762" y="35"/>
                    </a:cubicBezTo>
                    <a:cubicBezTo>
                      <a:pt x="770" y="34"/>
                      <a:pt x="778" y="34"/>
                      <a:pt x="785" y="33"/>
                    </a:cubicBezTo>
                    <a:cubicBezTo>
                      <a:pt x="793" y="33"/>
                      <a:pt x="800" y="32"/>
                      <a:pt x="807" y="31"/>
                    </a:cubicBezTo>
                    <a:cubicBezTo>
                      <a:pt x="811" y="31"/>
                      <a:pt x="815" y="30"/>
                      <a:pt x="819" y="30"/>
                    </a:cubicBezTo>
                    <a:cubicBezTo>
                      <a:pt x="823" y="29"/>
                      <a:pt x="827" y="29"/>
                      <a:pt x="831" y="29"/>
                    </a:cubicBezTo>
                    <a:cubicBezTo>
                      <a:pt x="838" y="29"/>
                      <a:pt x="846" y="29"/>
                      <a:pt x="853" y="29"/>
                    </a:cubicBezTo>
                    <a:cubicBezTo>
                      <a:pt x="855" y="28"/>
                      <a:pt x="857" y="28"/>
                      <a:pt x="860" y="28"/>
                    </a:cubicBezTo>
                    <a:cubicBezTo>
                      <a:pt x="862" y="28"/>
                      <a:pt x="864" y="28"/>
                      <a:pt x="866" y="28"/>
                    </a:cubicBezTo>
                    <a:cubicBezTo>
                      <a:pt x="869" y="28"/>
                      <a:pt x="873" y="27"/>
                      <a:pt x="876" y="27"/>
                    </a:cubicBezTo>
                    <a:cubicBezTo>
                      <a:pt x="884" y="26"/>
                      <a:pt x="891" y="25"/>
                      <a:pt x="899" y="24"/>
                    </a:cubicBezTo>
                    <a:cubicBezTo>
                      <a:pt x="901" y="24"/>
                      <a:pt x="903" y="24"/>
                      <a:pt x="905" y="24"/>
                    </a:cubicBezTo>
                    <a:cubicBezTo>
                      <a:pt x="906" y="24"/>
                      <a:pt x="906" y="24"/>
                      <a:pt x="906" y="25"/>
                    </a:cubicBezTo>
                    <a:cubicBezTo>
                      <a:pt x="908" y="27"/>
                      <a:pt x="911" y="29"/>
                      <a:pt x="913" y="32"/>
                    </a:cubicBezTo>
                    <a:cubicBezTo>
                      <a:pt x="915" y="34"/>
                      <a:pt x="917" y="35"/>
                      <a:pt x="919" y="37"/>
                    </a:cubicBezTo>
                    <a:cubicBezTo>
                      <a:pt x="920" y="38"/>
                      <a:pt x="921" y="40"/>
                      <a:pt x="923" y="41"/>
                    </a:cubicBezTo>
                    <a:cubicBezTo>
                      <a:pt x="926" y="44"/>
                      <a:pt x="930" y="47"/>
                      <a:pt x="933" y="50"/>
                    </a:cubicBezTo>
                    <a:cubicBezTo>
                      <a:pt x="936" y="52"/>
                      <a:pt x="939" y="54"/>
                      <a:pt x="941" y="56"/>
                    </a:cubicBezTo>
                    <a:cubicBezTo>
                      <a:pt x="945" y="59"/>
                      <a:pt x="948" y="62"/>
                      <a:pt x="951" y="64"/>
                    </a:cubicBezTo>
                    <a:cubicBezTo>
                      <a:pt x="957" y="70"/>
                      <a:pt x="963" y="75"/>
                      <a:pt x="969" y="81"/>
                    </a:cubicBezTo>
                    <a:cubicBezTo>
                      <a:pt x="977" y="88"/>
                      <a:pt x="985" y="95"/>
                      <a:pt x="993" y="103"/>
                    </a:cubicBezTo>
                    <a:cubicBezTo>
                      <a:pt x="993" y="103"/>
                      <a:pt x="994" y="104"/>
                      <a:pt x="995" y="105"/>
                    </a:cubicBezTo>
                    <a:cubicBezTo>
                      <a:pt x="993" y="106"/>
                      <a:pt x="992" y="108"/>
                      <a:pt x="990" y="109"/>
                    </a:cubicBezTo>
                    <a:cubicBezTo>
                      <a:pt x="989" y="111"/>
                      <a:pt x="987" y="113"/>
                      <a:pt x="986" y="114"/>
                    </a:cubicBezTo>
                    <a:cubicBezTo>
                      <a:pt x="983" y="117"/>
                      <a:pt x="981" y="119"/>
                      <a:pt x="979" y="121"/>
                    </a:cubicBezTo>
                    <a:cubicBezTo>
                      <a:pt x="979" y="121"/>
                      <a:pt x="978" y="122"/>
                      <a:pt x="978" y="122"/>
                    </a:cubicBezTo>
                    <a:cubicBezTo>
                      <a:pt x="967" y="132"/>
                      <a:pt x="955" y="141"/>
                      <a:pt x="943" y="151"/>
                    </a:cubicBezTo>
                    <a:cubicBezTo>
                      <a:pt x="934" y="159"/>
                      <a:pt x="925" y="167"/>
                      <a:pt x="915" y="175"/>
                    </a:cubicBezTo>
                    <a:cubicBezTo>
                      <a:pt x="910" y="179"/>
                      <a:pt x="905" y="183"/>
                      <a:pt x="901" y="187"/>
                    </a:cubicBezTo>
                    <a:cubicBezTo>
                      <a:pt x="898" y="190"/>
                      <a:pt x="895" y="192"/>
                      <a:pt x="893" y="194"/>
                    </a:cubicBezTo>
                    <a:cubicBezTo>
                      <a:pt x="892" y="194"/>
                      <a:pt x="891" y="195"/>
                      <a:pt x="890" y="195"/>
                    </a:cubicBezTo>
                    <a:cubicBezTo>
                      <a:pt x="886" y="195"/>
                      <a:pt x="883" y="195"/>
                      <a:pt x="879" y="195"/>
                    </a:cubicBezTo>
                    <a:cubicBezTo>
                      <a:pt x="875" y="194"/>
                      <a:pt x="871" y="194"/>
                      <a:pt x="867" y="194"/>
                    </a:cubicBezTo>
                    <a:cubicBezTo>
                      <a:pt x="867" y="194"/>
                      <a:pt x="867" y="194"/>
                      <a:pt x="866" y="194"/>
                    </a:cubicBezTo>
                    <a:cubicBezTo>
                      <a:pt x="862" y="194"/>
                      <a:pt x="858" y="195"/>
                      <a:pt x="855" y="195"/>
                    </a:cubicBezTo>
                    <a:cubicBezTo>
                      <a:pt x="849" y="195"/>
                      <a:pt x="843" y="195"/>
                      <a:pt x="838" y="196"/>
                    </a:cubicBezTo>
                    <a:cubicBezTo>
                      <a:pt x="834" y="195"/>
                      <a:pt x="831" y="195"/>
                      <a:pt x="827" y="195"/>
                    </a:cubicBezTo>
                    <a:cubicBezTo>
                      <a:pt x="823" y="195"/>
                      <a:pt x="820" y="194"/>
                      <a:pt x="816" y="194"/>
                    </a:cubicBezTo>
                    <a:cubicBezTo>
                      <a:pt x="812" y="194"/>
                      <a:pt x="809" y="194"/>
                      <a:pt x="805" y="194"/>
                    </a:cubicBezTo>
                    <a:cubicBezTo>
                      <a:pt x="805" y="194"/>
                      <a:pt x="805" y="194"/>
                      <a:pt x="804" y="194"/>
                    </a:cubicBezTo>
                    <a:cubicBezTo>
                      <a:pt x="797" y="194"/>
                      <a:pt x="790" y="194"/>
                      <a:pt x="783" y="195"/>
                    </a:cubicBezTo>
                    <a:cubicBezTo>
                      <a:pt x="770" y="195"/>
                      <a:pt x="756" y="195"/>
                      <a:pt x="743" y="195"/>
                    </a:cubicBezTo>
                    <a:cubicBezTo>
                      <a:pt x="729" y="196"/>
                      <a:pt x="715" y="195"/>
                      <a:pt x="701" y="196"/>
                    </a:cubicBezTo>
                    <a:cubicBezTo>
                      <a:pt x="694" y="196"/>
                      <a:pt x="687" y="196"/>
                      <a:pt x="680" y="196"/>
                    </a:cubicBezTo>
                    <a:cubicBezTo>
                      <a:pt x="676" y="196"/>
                      <a:pt x="671" y="196"/>
                      <a:pt x="667" y="196"/>
                    </a:cubicBezTo>
                    <a:cubicBezTo>
                      <a:pt x="663" y="196"/>
                      <a:pt x="660" y="196"/>
                      <a:pt x="656" y="196"/>
                    </a:cubicBezTo>
                    <a:cubicBezTo>
                      <a:pt x="651" y="197"/>
                      <a:pt x="646" y="197"/>
                      <a:pt x="641" y="197"/>
                    </a:cubicBezTo>
                    <a:cubicBezTo>
                      <a:pt x="633" y="197"/>
                      <a:pt x="624" y="197"/>
                      <a:pt x="615" y="197"/>
                    </a:cubicBezTo>
                    <a:cubicBezTo>
                      <a:pt x="599" y="197"/>
                      <a:pt x="582" y="197"/>
                      <a:pt x="565" y="198"/>
                    </a:cubicBezTo>
                    <a:cubicBezTo>
                      <a:pt x="558" y="198"/>
                      <a:pt x="550" y="198"/>
                      <a:pt x="542" y="198"/>
                    </a:cubicBezTo>
                    <a:cubicBezTo>
                      <a:pt x="535" y="199"/>
                      <a:pt x="527" y="199"/>
                      <a:pt x="519" y="200"/>
                    </a:cubicBezTo>
                    <a:cubicBezTo>
                      <a:pt x="514" y="200"/>
                      <a:pt x="510" y="200"/>
                      <a:pt x="505" y="201"/>
                    </a:cubicBezTo>
                    <a:cubicBezTo>
                      <a:pt x="500" y="201"/>
                      <a:pt x="494" y="201"/>
                      <a:pt x="488" y="201"/>
                    </a:cubicBezTo>
                    <a:cubicBezTo>
                      <a:pt x="482" y="202"/>
                      <a:pt x="477" y="202"/>
                      <a:pt x="471" y="203"/>
                    </a:cubicBezTo>
                    <a:cubicBezTo>
                      <a:pt x="466" y="202"/>
                      <a:pt x="462" y="202"/>
                      <a:pt x="458" y="202"/>
                    </a:cubicBezTo>
                    <a:cubicBezTo>
                      <a:pt x="458" y="202"/>
                      <a:pt x="457" y="202"/>
                      <a:pt x="457" y="202"/>
                    </a:cubicBezTo>
                    <a:cubicBezTo>
                      <a:pt x="456" y="202"/>
                      <a:pt x="454" y="203"/>
                      <a:pt x="453" y="204"/>
                    </a:cubicBezTo>
                    <a:cubicBezTo>
                      <a:pt x="453" y="204"/>
                      <a:pt x="453" y="204"/>
                      <a:pt x="453" y="204"/>
                    </a:cubicBezTo>
                    <a:cubicBezTo>
                      <a:pt x="450" y="205"/>
                      <a:pt x="448" y="205"/>
                      <a:pt x="445" y="205"/>
                    </a:cubicBezTo>
                    <a:cubicBezTo>
                      <a:pt x="444" y="205"/>
                      <a:pt x="442" y="206"/>
                      <a:pt x="441" y="206"/>
                    </a:cubicBezTo>
                    <a:cubicBezTo>
                      <a:pt x="434" y="206"/>
                      <a:pt x="428" y="206"/>
                      <a:pt x="421" y="207"/>
                    </a:cubicBezTo>
                    <a:cubicBezTo>
                      <a:pt x="415" y="207"/>
                      <a:pt x="409" y="207"/>
                      <a:pt x="403" y="208"/>
                    </a:cubicBezTo>
                    <a:cubicBezTo>
                      <a:pt x="396" y="208"/>
                      <a:pt x="390" y="208"/>
                      <a:pt x="383" y="208"/>
                    </a:cubicBezTo>
                    <a:cubicBezTo>
                      <a:pt x="379" y="209"/>
                      <a:pt x="374" y="209"/>
                      <a:pt x="370" y="209"/>
                    </a:cubicBezTo>
                    <a:cubicBezTo>
                      <a:pt x="368" y="209"/>
                      <a:pt x="366" y="210"/>
                      <a:pt x="364" y="210"/>
                    </a:cubicBezTo>
                    <a:cubicBezTo>
                      <a:pt x="356" y="211"/>
                      <a:pt x="349" y="211"/>
                      <a:pt x="342" y="212"/>
                    </a:cubicBezTo>
                    <a:cubicBezTo>
                      <a:pt x="342" y="212"/>
                      <a:pt x="342" y="212"/>
                      <a:pt x="342" y="212"/>
                    </a:cubicBezTo>
                    <a:cubicBezTo>
                      <a:pt x="339" y="212"/>
                      <a:pt x="336" y="213"/>
                      <a:pt x="333" y="213"/>
                    </a:cubicBezTo>
                    <a:cubicBezTo>
                      <a:pt x="332" y="213"/>
                      <a:pt x="331" y="213"/>
                      <a:pt x="330" y="213"/>
                    </a:cubicBezTo>
                    <a:cubicBezTo>
                      <a:pt x="327" y="214"/>
                      <a:pt x="325" y="214"/>
                      <a:pt x="322" y="214"/>
                    </a:cubicBezTo>
                    <a:cubicBezTo>
                      <a:pt x="316" y="215"/>
                      <a:pt x="310" y="215"/>
                      <a:pt x="304" y="216"/>
                    </a:cubicBezTo>
                    <a:cubicBezTo>
                      <a:pt x="303" y="216"/>
                      <a:pt x="303" y="216"/>
                      <a:pt x="302" y="216"/>
                    </a:cubicBezTo>
                    <a:cubicBezTo>
                      <a:pt x="297" y="216"/>
                      <a:pt x="291" y="216"/>
                      <a:pt x="286" y="215"/>
                    </a:cubicBezTo>
                    <a:cubicBezTo>
                      <a:pt x="282" y="214"/>
                      <a:pt x="278" y="214"/>
                      <a:pt x="274" y="213"/>
                    </a:cubicBezTo>
                    <a:cubicBezTo>
                      <a:pt x="272" y="212"/>
                      <a:pt x="270" y="212"/>
                      <a:pt x="268" y="211"/>
                    </a:cubicBezTo>
                    <a:cubicBezTo>
                      <a:pt x="266" y="210"/>
                      <a:pt x="264" y="210"/>
                      <a:pt x="262" y="209"/>
                    </a:cubicBezTo>
                    <a:cubicBezTo>
                      <a:pt x="260" y="209"/>
                      <a:pt x="258" y="210"/>
                      <a:pt x="258" y="211"/>
                    </a:cubicBezTo>
                    <a:cubicBezTo>
                      <a:pt x="258" y="213"/>
                      <a:pt x="259" y="214"/>
                      <a:pt x="260" y="215"/>
                    </a:cubicBezTo>
                    <a:cubicBezTo>
                      <a:pt x="265" y="216"/>
                      <a:pt x="269" y="218"/>
                      <a:pt x="273" y="219"/>
                    </a:cubicBezTo>
                    <a:cubicBezTo>
                      <a:pt x="275" y="219"/>
                      <a:pt x="276" y="219"/>
                      <a:pt x="278" y="220"/>
                    </a:cubicBezTo>
                    <a:cubicBezTo>
                      <a:pt x="278" y="220"/>
                      <a:pt x="278" y="220"/>
                      <a:pt x="278" y="220"/>
                    </a:cubicBezTo>
                    <a:cubicBezTo>
                      <a:pt x="278" y="221"/>
                      <a:pt x="277" y="221"/>
                      <a:pt x="277" y="221"/>
                    </a:cubicBezTo>
                    <a:cubicBezTo>
                      <a:pt x="274" y="221"/>
                      <a:pt x="272" y="221"/>
                      <a:pt x="269" y="221"/>
                    </a:cubicBezTo>
                    <a:cubicBezTo>
                      <a:pt x="264" y="222"/>
                      <a:pt x="258" y="222"/>
                      <a:pt x="252" y="222"/>
                    </a:cubicBezTo>
                    <a:cubicBezTo>
                      <a:pt x="252" y="222"/>
                      <a:pt x="252" y="222"/>
                      <a:pt x="252" y="222"/>
                    </a:cubicBezTo>
                    <a:cubicBezTo>
                      <a:pt x="252" y="220"/>
                      <a:pt x="252" y="217"/>
                      <a:pt x="251" y="214"/>
                    </a:cubicBezTo>
                    <a:cubicBezTo>
                      <a:pt x="250" y="202"/>
                      <a:pt x="250" y="189"/>
                      <a:pt x="250" y="177"/>
                    </a:cubicBezTo>
                    <a:cubicBezTo>
                      <a:pt x="250" y="170"/>
                      <a:pt x="250" y="164"/>
                      <a:pt x="250" y="157"/>
                    </a:cubicBezTo>
                    <a:cubicBezTo>
                      <a:pt x="250" y="151"/>
                      <a:pt x="251" y="145"/>
                      <a:pt x="251" y="138"/>
                    </a:cubicBezTo>
                    <a:cubicBezTo>
                      <a:pt x="251" y="131"/>
                      <a:pt x="251" y="124"/>
                      <a:pt x="251" y="117"/>
                    </a:cubicBezTo>
                    <a:cubicBezTo>
                      <a:pt x="251" y="110"/>
                      <a:pt x="251" y="103"/>
                      <a:pt x="250" y="96"/>
                    </a:cubicBezTo>
                    <a:cubicBezTo>
                      <a:pt x="250" y="91"/>
                      <a:pt x="250" y="85"/>
                      <a:pt x="250" y="79"/>
                    </a:cubicBezTo>
                    <a:cubicBezTo>
                      <a:pt x="250" y="70"/>
                      <a:pt x="249" y="61"/>
                      <a:pt x="249" y="51"/>
                    </a:cubicBezTo>
                    <a:cubicBezTo>
                      <a:pt x="249" y="51"/>
                      <a:pt x="249" y="51"/>
                      <a:pt x="249" y="50"/>
                    </a:cubicBezTo>
                    <a:cubicBezTo>
                      <a:pt x="249" y="50"/>
                      <a:pt x="249" y="50"/>
                      <a:pt x="249" y="50"/>
                    </a:cubicBezTo>
                    <a:cubicBezTo>
                      <a:pt x="252" y="50"/>
                      <a:pt x="256" y="49"/>
                      <a:pt x="260" y="49"/>
                    </a:cubicBezTo>
                    <a:cubicBezTo>
                      <a:pt x="263" y="49"/>
                      <a:pt x="266" y="48"/>
                      <a:pt x="270" y="48"/>
                    </a:cubicBezTo>
                    <a:cubicBezTo>
                      <a:pt x="277" y="47"/>
                      <a:pt x="285" y="47"/>
                      <a:pt x="292" y="46"/>
                    </a:cubicBezTo>
                    <a:cubicBezTo>
                      <a:pt x="308" y="45"/>
                      <a:pt x="323" y="43"/>
                      <a:pt x="338" y="42"/>
                    </a:cubicBezTo>
                    <a:cubicBezTo>
                      <a:pt x="346" y="41"/>
                      <a:pt x="354" y="41"/>
                      <a:pt x="361" y="40"/>
                    </a:cubicBezTo>
                    <a:cubicBezTo>
                      <a:pt x="366" y="40"/>
                      <a:pt x="372" y="39"/>
                      <a:pt x="377" y="39"/>
                    </a:cubicBezTo>
                    <a:cubicBezTo>
                      <a:pt x="381" y="39"/>
                      <a:pt x="384" y="39"/>
                      <a:pt x="388" y="39"/>
                    </a:cubicBezTo>
                    <a:cubicBezTo>
                      <a:pt x="396" y="39"/>
                      <a:pt x="404" y="38"/>
                      <a:pt x="412" y="38"/>
                    </a:cubicBezTo>
                    <a:cubicBezTo>
                      <a:pt x="419" y="38"/>
                      <a:pt x="426" y="38"/>
                      <a:pt x="433" y="38"/>
                    </a:cubicBezTo>
                    <a:cubicBezTo>
                      <a:pt x="440" y="38"/>
                      <a:pt x="447" y="38"/>
                      <a:pt x="453" y="38"/>
                    </a:cubicBezTo>
                    <a:cubicBezTo>
                      <a:pt x="458" y="38"/>
                      <a:pt x="463" y="38"/>
                      <a:pt x="467" y="37"/>
                    </a:cubicBezTo>
                    <a:cubicBezTo>
                      <a:pt x="468" y="37"/>
                      <a:pt x="469" y="37"/>
                      <a:pt x="469" y="37"/>
                    </a:cubicBezTo>
                    <a:cubicBezTo>
                      <a:pt x="472" y="37"/>
                      <a:pt x="474" y="37"/>
                      <a:pt x="476" y="37"/>
                    </a:cubicBezTo>
                    <a:cubicBezTo>
                      <a:pt x="479" y="37"/>
                      <a:pt x="481" y="36"/>
                      <a:pt x="484" y="36"/>
                    </a:cubicBezTo>
                    <a:cubicBezTo>
                      <a:pt x="485" y="36"/>
                      <a:pt x="486" y="36"/>
                      <a:pt x="487" y="36"/>
                    </a:cubicBezTo>
                    <a:cubicBezTo>
                      <a:pt x="491" y="35"/>
                      <a:pt x="495" y="35"/>
                      <a:pt x="499" y="34"/>
                    </a:cubicBezTo>
                    <a:cubicBezTo>
                      <a:pt x="507" y="34"/>
                      <a:pt x="514" y="33"/>
                      <a:pt x="522" y="31"/>
                    </a:cubicBezTo>
                    <a:cubicBezTo>
                      <a:pt x="524" y="31"/>
                      <a:pt x="525" y="31"/>
                      <a:pt x="527" y="31"/>
                    </a:cubicBezTo>
                    <a:cubicBezTo>
                      <a:pt x="529" y="31"/>
                      <a:pt x="530" y="30"/>
                      <a:pt x="532" y="30"/>
                    </a:cubicBezTo>
                    <a:cubicBezTo>
                      <a:pt x="562" y="30"/>
                      <a:pt x="592" y="31"/>
                      <a:pt x="622" y="33"/>
                    </a:cubicBezTo>
                    <a:cubicBezTo>
                      <a:pt x="638" y="34"/>
                      <a:pt x="653" y="35"/>
                      <a:pt x="669" y="35"/>
                    </a:cubicBezTo>
                    <a:cubicBezTo>
                      <a:pt x="677" y="36"/>
                      <a:pt x="685" y="36"/>
                      <a:pt x="693" y="36"/>
                    </a:cubicBezTo>
                    <a:close/>
                    <a:moveTo>
                      <a:pt x="911" y="203"/>
                    </a:moveTo>
                    <a:cubicBezTo>
                      <a:pt x="912" y="202"/>
                      <a:pt x="913" y="201"/>
                      <a:pt x="914" y="200"/>
                    </a:cubicBezTo>
                    <a:cubicBezTo>
                      <a:pt x="914" y="200"/>
                      <a:pt x="914" y="199"/>
                      <a:pt x="914" y="199"/>
                    </a:cubicBezTo>
                    <a:cubicBezTo>
                      <a:pt x="917" y="197"/>
                      <a:pt x="919" y="195"/>
                      <a:pt x="922" y="192"/>
                    </a:cubicBezTo>
                    <a:cubicBezTo>
                      <a:pt x="924" y="190"/>
                      <a:pt x="927" y="188"/>
                      <a:pt x="929" y="186"/>
                    </a:cubicBezTo>
                    <a:cubicBezTo>
                      <a:pt x="927" y="188"/>
                      <a:pt x="926" y="190"/>
                      <a:pt x="925" y="191"/>
                    </a:cubicBezTo>
                    <a:cubicBezTo>
                      <a:pt x="923" y="193"/>
                      <a:pt x="921" y="196"/>
                      <a:pt x="919" y="198"/>
                    </a:cubicBezTo>
                    <a:cubicBezTo>
                      <a:pt x="917" y="200"/>
                      <a:pt x="915" y="202"/>
                      <a:pt x="913" y="204"/>
                    </a:cubicBezTo>
                    <a:cubicBezTo>
                      <a:pt x="912" y="204"/>
                      <a:pt x="912" y="205"/>
                      <a:pt x="912" y="205"/>
                    </a:cubicBezTo>
                    <a:cubicBezTo>
                      <a:pt x="911" y="204"/>
                      <a:pt x="911" y="204"/>
                      <a:pt x="911" y="203"/>
                    </a:cubicBezTo>
                    <a:close/>
                    <a:moveTo>
                      <a:pt x="336" y="231"/>
                    </a:moveTo>
                    <a:cubicBezTo>
                      <a:pt x="336" y="231"/>
                      <a:pt x="336" y="231"/>
                      <a:pt x="336" y="232"/>
                    </a:cubicBezTo>
                    <a:cubicBezTo>
                      <a:pt x="336" y="232"/>
                      <a:pt x="336" y="232"/>
                      <a:pt x="336" y="232"/>
                    </a:cubicBezTo>
                    <a:cubicBezTo>
                      <a:pt x="336" y="232"/>
                      <a:pt x="336" y="233"/>
                      <a:pt x="336" y="233"/>
                    </a:cubicBezTo>
                    <a:cubicBezTo>
                      <a:pt x="336" y="235"/>
                      <a:pt x="336" y="236"/>
                      <a:pt x="336" y="238"/>
                    </a:cubicBezTo>
                    <a:cubicBezTo>
                      <a:pt x="336" y="240"/>
                      <a:pt x="336" y="242"/>
                      <a:pt x="336" y="244"/>
                    </a:cubicBezTo>
                    <a:cubicBezTo>
                      <a:pt x="336" y="248"/>
                      <a:pt x="336" y="252"/>
                      <a:pt x="336" y="257"/>
                    </a:cubicBezTo>
                    <a:cubicBezTo>
                      <a:pt x="336" y="261"/>
                      <a:pt x="336" y="265"/>
                      <a:pt x="336" y="270"/>
                    </a:cubicBezTo>
                    <a:cubicBezTo>
                      <a:pt x="336" y="270"/>
                      <a:pt x="335" y="270"/>
                      <a:pt x="335" y="270"/>
                    </a:cubicBezTo>
                    <a:cubicBezTo>
                      <a:pt x="335" y="269"/>
                      <a:pt x="334" y="269"/>
                      <a:pt x="334" y="269"/>
                    </a:cubicBezTo>
                    <a:cubicBezTo>
                      <a:pt x="334" y="265"/>
                      <a:pt x="334" y="262"/>
                      <a:pt x="334" y="258"/>
                    </a:cubicBezTo>
                    <a:cubicBezTo>
                      <a:pt x="334" y="255"/>
                      <a:pt x="334" y="252"/>
                      <a:pt x="334" y="249"/>
                    </a:cubicBezTo>
                    <a:cubicBezTo>
                      <a:pt x="334" y="246"/>
                      <a:pt x="334" y="242"/>
                      <a:pt x="334" y="239"/>
                    </a:cubicBezTo>
                    <a:cubicBezTo>
                      <a:pt x="335" y="236"/>
                      <a:pt x="335" y="233"/>
                      <a:pt x="335" y="230"/>
                    </a:cubicBezTo>
                    <a:cubicBezTo>
                      <a:pt x="335" y="230"/>
                      <a:pt x="335" y="230"/>
                      <a:pt x="335" y="230"/>
                    </a:cubicBezTo>
                    <a:cubicBezTo>
                      <a:pt x="335" y="230"/>
                      <a:pt x="335" y="230"/>
                      <a:pt x="336" y="230"/>
                    </a:cubicBezTo>
                    <a:cubicBezTo>
                      <a:pt x="336" y="230"/>
                      <a:pt x="336" y="230"/>
                      <a:pt x="336" y="230"/>
                    </a:cubicBezTo>
                    <a:cubicBezTo>
                      <a:pt x="336" y="231"/>
                      <a:pt x="336" y="231"/>
                      <a:pt x="336" y="231"/>
                    </a:cubicBezTo>
                    <a:close/>
                    <a:moveTo>
                      <a:pt x="343" y="266"/>
                    </a:moveTo>
                    <a:cubicBezTo>
                      <a:pt x="343" y="267"/>
                      <a:pt x="343" y="268"/>
                      <a:pt x="343" y="269"/>
                    </a:cubicBezTo>
                    <a:cubicBezTo>
                      <a:pt x="343" y="269"/>
                      <a:pt x="343" y="269"/>
                      <a:pt x="343" y="269"/>
                    </a:cubicBezTo>
                    <a:cubicBezTo>
                      <a:pt x="343" y="268"/>
                      <a:pt x="343" y="267"/>
                      <a:pt x="343" y="266"/>
                    </a:cubicBezTo>
                    <a:close/>
                    <a:moveTo>
                      <a:pt x="310" y="228"/>
                    </a:moveTo>
                    <a:cubicBezTo>
                      <a:pt x="309" y="228"/>
                      <a:pt x="308" y="229"/>
                      <a:pt x="308" y="230"/>
                    </a:cubicBezTo>
                    <a:cubicBezTo>
                      <a:pt x="308" y="233"/>
                      <a:pt x="308" y="237"/>
                      <a:pt x="308" y="240"/>
                    </a:cubicBezTo>
                    <a:cubicBezTo>
                      <a:pt x="308" y="237"/>
                      <a:pt x="307" y="234"/>
                      <a:pt x="307" y="231"/>
                    </a:cubicBezTo>
                    <a:cubicBezTo>
                      <a:pt x="306" y="230"/>
                      <a:pt x="306" y="230"/>
                      <a:pt x="305" y="230"/>
                    </a:cubicBezTo>
                    <a:cubicBezTo>
                      <a:pt x="305" y="229"/>
                      <a:pt x="305" y="228"/>
                      <a:pt x="305" y="227"/>
                    </a:cubicBezTo>
                    <a:cubicBezTo>
                      <a:pt x="307" y="227"/>
                      <a:pt x="308" y="227"/>
                      <a:pt x="310" y="227"/>
                    </a:cubicBezTo>
                    <a:cubicBezTo>
                      <a:pt x="310" y="227"/>
                      <a:pt x="310" y="227"/>
                      <a:pt x="310" y="228"/>
                    </a:cubicBezTo>
                    <a:close/>
                    <a:moveTo>
                      <a:pt x="293" y="229"/>
                    </a:moveTo>
                    <a:cubicBezTo>
                      <a:pt x="293" y="228"/>
                      <a:pt x="293" y="228"/>
                      <a:pt x="293" y="228"/>
                    </a:cubicBezTo>
                    <a:cubicBezTo>
                      <a:pt x="294" y="228"/>
                      <a:pt x="296" y="227"/>
                      <a:pt x="297" y="227"/>
                    </a:cubicBezTo>
                    <a:cubicBezTo>
                      <a:pt x="298" y="227"/>
                      <a:pt x="300" y="227"/>
                      <a:pt x="301" y="227"/>
                    </a:cubicBezTo>
                    <a:cubicBezTo>
                      <a:pt x="301" y="230"/>
                      <a:pt x="300" y="232"/>
                      <a:pt x="300" y="234"/>
                    </a:cubicBezTo>
                    <a:cubicBezTo>
                      <a:pt x="299" y="237"/>
                      <a:pt x="299" y="240"/>
                      <a:pt x="299" y="243"/>
                    </a:cubicBezTo>
                    <a:cubicBezTo>
                      <a:pt x="298" y="241"/>
                      <a:pt x="298" y="239"/>
                      <a:pt x="297" y="237"/>
                    </a:cubicBezTo>
                    <a:cubicBezTo>
                      <a:pt x="297" y="235"/>
                      <a:pt x="296" y="233"/>
                      <a:pt x="295" y="231"/>
                    </a:cubicBezTo>
                    <a:cubicBezTo>
                      <a:pt x="295" y="231"/>
                      <a:pt x="294" y="230"/>
                      <a:pt x="293" y="229"/>
                    </a:cubicBezTo>
                    <a:cubicBezTo>
                      <a:pt x="293" y="229"/>
                      <a:pt x="293" y="229"/>
                      <a:pt x="293" y="229"/>
                    </a:cubicBezTo>
                    <a:close/>
                    <a:moveTo>
                      <a:pt x="292" y="241"/>
                    </a:moveTo>
                    <a:cubicBezTo>
                      <a:pt x="293" y="242"/>
                      <a:pt x="293" y="243"/>
                      <a:pt x="293" y="244"/>
                    </a:cubicBezTo>
                    <a:cubicBezTo>
                      <a:pt x="293" y="245"/>
                      <a:pt x="294" y="246"/>
                      <a:pt x="294" y="247"/>
                    </a:cubicBezTo>
                    <a:cubicBezTo>
                      <a:pt x="293" y="247"/>
                      <a:pt x="293" y="247"/>
                      <a:pt x="293" y="246"/>
                    </a:cubicBezTo>
                    <a:cubicBezTo>
                      <a:pt x="293" y="246"/>
                      <a:pt x="292" y="246"/>
                      <a:pt x="292" y="246"/>
                    </a:cubicBezTo>
                    <a:cubicBezTo>
                      <a:pt x="292" y="245"/>
                      <a:pt x="292" y="243"/>
                      <a:pt x="292" y="241"/>
                    </a:cubicBezTo>
                    <a:close/>
                    <a:moveTo>
                      <a:pt x="287" y="228"/>
                    </a:moveTo>
                    <a:cubicBezTo>
                      <a:pt x="287" y="229"/>
                      <a:pt x="287" y="230"/>
                      <a:pt x="287" y="230"/>
                    </a:cubicBezTo>
                    <a:cubicBezTo>
                      <a:pt x="287" y="231"/>
                      <a:pt x="287" y="231"/>
                      <a:pt x="288" y="232"/>
                    </a:cubicBezTo>
                    <a:cubicBezTo>
                      <a:pt x="288" y="234"/>
                      <a:pt x="288" y="235"/>
                      <a:pt x="288" y="237"/>
                    </a:cubicBezTo>
                    <a:cubicBezTo>
                      <a:pt x="288" y="238"/>
                      <a:pt x="287" y="238"/>
                      <a:pt x="287" y="238"/>
                    </a:cubicBezTo>
                    <a:cubicBezTo>
                      <a:pt x="287" y="239"/>
                      <a:pt x="287" y="240"/>
                      <a:pt x="287" y="240"/>
                    </a:cubicBezTo>
                    <a:cubicBezTo>
                      <a:pt x="287" y="241"/>
                      <a:pt x="286" y="242"/>
                      <a:pt x="286" y="243"/>
                    </a:cubicBezTo>
                    <a:cubicBezTo>
                      <a:pt x="286" y="242"/>
                      <a:pt x="286" y="242"/>
                      <a:pt x="285" y="242"/>
                    </a:cubicBezTo>
                    <a:cubicBezTo>
                      <a:pt x="285" y="242"/>
                      <a:pt x="285" y="241"/>
                      <a:pt x="285" y="241"/>
                    </a:cubicBezTo>
                    <a:cubicBezTo>
                      <a:pt x="286" y="240"/>
                      <a:pt x="286" y="240"/>
                      <a:pt x="286" y="239"/>
                    </a:cubicBezTo>
                    <a:cubicBezTo>
                      <a:pt x="286" y="238"/>
                      <a:pt x="286" y="237"/>
                      <a:pt x="286" y="236"/>
                    </a:cubicBezTo>
                    <a:cubicBezTo>
                      <a:pt x="286" y="233"/>
                      <a:pt x="286" y="231"/>
                      <a:pt x="286" y="228"/>
                    </a:cubicBezTo>
                    <a:cubicBezTo>
                      <a:pt x="287" y="228"/>
                      <a:pt x="287" y="228"/>
                      <a:pt x="287" y="228"/>
                    </a:cubicBezTo>
                    <a:close/>
                    <a:moveTo>
                      <a:pt x="301" y="252"/>
                    </a:moveTo>
                    <a:cubicBezTo>
                      <a:pt x="301" y="252"/>
                      <a:pt x="301" y="252"/>
                      <a:pt x="301" y="252"/>
                    </a:cubicBezTo>
                    <a:cubicBezTo>
                      <a:pt x="302" y="251"/>
                      <a:pt x="302" y="249"/>
                      <a:pt x="302" y="248"/>
                    </a:cubicBezTo>
                    <a:cubicBezTo>
                      <a:pt x="302" y="246"/>
                      <a:pt x="302" y="245"/>
                      <a:pt x="303" y="243"/>
                    </a:cubicBezTo>
                    <a:cubicBezTo>
                      <a:pt x="303" y="242"/>
                      <a:pt x="303" y="241"/>
                      <a:pt x="303" y="240"/>
                    </a:cubicBezTo>
                    <a:cubicBezTo>
                      <a:pt x="304" y="244"/>
                      <a:pt x="305" y="247"/>
                      <a:pt x="305" y="251"/>
                    </a:cubicBezTo>
                    <a:cubicBezTo>
                      <a:pt x="306" y="252"/>
                      <a:pt x="306" y="254"/>
                      <a:pt x="306" y="256"/>
                    </a:cubicBezTo>
                    <a:cubicBezTo>
                      <a:pt x="305" y="254"/>
                      <a:pt x="303" y="253"/>
                      <a:pt x="301" y="252"/>
                    </a:cubicBezTo>
                    <a:close/>
                    <a:moveTo>
                      <a:pt x="313" y="260"/>
                    </a:moveTo>
                    <a:cubicBezTo>
                      <a:pt x="314" y="259"/>
                      <a:pt x="314" y="257"/>
                      <a:pt x="314" y="255"/>
                    </a:cubicBezTo>
                    <a:cubicBezTo>
                      <a:pt x="314" y="252"/>
                      <a:pt x="314" y="249"/>
                      <a:pt x="314" y="246"/>
                    </a:cubicBezTo>
                    <a:cubicBezTo>
                      <a:pt x="314" y="241"/>
                      <a:pt x="314" y="236"/>
                      <a:pt x="314" y="231"/>
                    </a:cubicBezTo>
                    <a:cubicBezTo>
                      <a:pt x="314" y="229"/>
                      <a:pt x="314" y="228"/>
                      <a:pt x="314" y="226"/>
                    </a:cubicBezTo>
                    <a:cubicBezTo>
                      <a:pt x="315" y="226"/>
                      <a:pt x="316" y="226"/>
                      <a:pt x="316" y="226"/>
                    </a:cubicBezTo>
                    <a:cubicBezTo>
                      <a:pt x="319" y="226"/>
                      <a:pt x="322" y="226"/>
                      <a:pt x="325" y="225"/>
                    </a:cubicBezTo>
                    <a:cubicBezTo>
                      <a:pt x="326" y="225"/>
                      <a:pt x="327" y="225"/>
                      <a:pt x="327" y="225"/>
                    </a:cubicBezTo>
                    <a:cubicBezTo>
                      <a:pt x="327" y="226"/>
                      <a:pt x="327" y="228"/>
                      <a:pt x="327" y="229"/>
                    </a:cubicBezTo>
                    <a:cubicBezTo>
                      <a:pt x="327" y="228"/>
                      <a:pt x="327" y="227"/>
                      <a:pt x="326" y="227"/>
                    </a:cubicBezTo>
                    <a:cubicBezTo>
                      <a:pt x="326" y="226"/>
                      <a:pt x="326" y="226"/>
                      <a:pt x="326" y="226"/>
                    </a:cubicBezTo>
                    <a:cubicBezTo>
                      <a:pt x="325" y="226"/>
                      <a:pt x="325" y="226"/>
                      <a:pt x="325" y="226"/>
                    </a:cubicBezTo>
                    <a:cubicBezTo>
                      <a:pt x="325" y="226"/>
                      <a:pt x="325" y="226"/>
                      <a:pt x="325" y="226"/>
                    </a:cubicBezTo>
                    <a:cubicBezTo>
                      <a:pt x="324" y="226"/>
                      <a:pt x="324" y="226"/>
                      <a:pt x="324" y="226"/>
                    </a:cubicBezTo>
                    <a:cubicBezTo>
                      <a:pt x="323" y="226"/>
                      <a:pt x="323" y="226"/>
                      <a:pt x="323" y="227"/>
                    </a:cubicBezTo>
                    <a:cubicBezTo>
                      <a:pt x="323" y="227"/>
                      <a:pt x="323" y="228"/>
                      <a:pt x="323" y="228"/>
                    </a:cubicBezTo>
                    <a:cubicBezTo>
                      <a:pt x="323" y="229"/>
                      <a:pt x="323" y="230"/>
                      <a:pt x="323" y="231"/>
                    </a:cubicBezTo>
                    <a:cubicBezTo>
                      <a:pt x="322" y="233"/>
                      <a:pt x="322" y="234"/>
                      <a:pt x="322" y="235"/>
                    </a:cubicBezTo>
                    <a:cubicBezTo>
                      <a:pt x="322" y="236"/>
                      <a:pt x="322" y="238"/>
                      <a:pt x="322" y="240"/>
                    </a:cubicBezTo>
                    <a:cubicBezTo>
                      <a:pt x="322" y="244"/>
                      <a:pt x="322" y="248"/>
                      <a:pt x="322" y="252"/>
                    </a:cubicBezTo>
                    <a:cubicBezTo>
                      <a:pt x="322" y="253"/>
                      <a:pt x="322" y="254"/>
                      <a:pt x="322" y="254"/>
                    </a:cubicBezTo>
                    <a:cubicBezTo>
                      <a:pt x="321" y="257"/>
                      <a:pt x="321" y="260"/>
                      <a:pt x="320" y="263"/>
                    </a:cubicBezTo>
                    <a:cubicBezTo>
                      <a:pt x="320" y="263"/>
                      <a:pt x="320" y="263"/>
                      <a:pt x="320" y="263"/>
                    </a:cubicBezTo>
                    <a:cubicBezTo>
                      <a:pt x="320" y="257"/>
                      <a:pt x="321" y="251"/>
                      <a:pt x="321" y="244"/>
                    </a:cubicBezTo>
                    <a:cubicBezTo>
                      <a:pt x="321" y="239"/>
                      <a:pt x="321" y="234"/>
                      <a:pt x="321" y="229"/>
                    </a:cubicBezTo>
                    <a:cubicBezTo>
                      <a:pt x="321" y="228"/>
                      <a:pt x="320" y="227"/>
                      <a:pt x="319" y="227"/>
                    </a:cubicBezTo>
                    <a:cubicBezTo>
                      <a:pt x="317" y="227"/>
                      <a:pt x="316" y="228"/>
                      <a:pt x="316" y="229"/>
                    </a:cubicBezTo>
                    <a:cubicBezTo>
                      <a:pt x="316" y="240"/>
                      <a:pt x="316" y="251"/>
                      <a:pt x="316" y="261"/>
                    </a:cubicBezTo>
                    <a:cubicBezTo>
                      <a:pt x="315" y="261"/>
                      <a:pt x="315" y="261"/>
                      <a:pt x="315" y="261"/>
                    </a:cubicBezTo>
                    <a:cubicBezTo>
                      <a:pt x="315" y="261"/>
                      <a:pt x="315" y="261"/>
                      <a:pt x="314" y="261"/>
                    </a:cubicBezTo>
                    <a:cubicBezTo>
                      <a:pt x="314" y="261"/>
                      <a:pt x="314" y="261"/>
                      <a:pt x="313" y="260"/>
                    </a:cubicBezTo>
                    <a:close/>
                    <a:moveTo>
                      <a:pt x="326" y="233"/>
                    </a:moveTo>
                    <a:cubicBezTo>
                      <a:pt x="326" y="233"/>
                      <a:pt x="326" y="233"/>
                      <a:pt x="326" y="233"/>
                    </a:cubicBezTo>
                    <a:cubicBezTo>
                      <a:pt x="326" y="233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6" y="232"/>
                      <a:pt x="326" y="232"/>
                      <a:pt x="326" y="233"/>
                    </a:cubicBezTo>
                    <a:close/>
                    <a:moveTo>
                      <a:pt x="326" y="266"/>
                    </a:moveTo>
                    <a:cubicBezTo>
                      <a:pt x="326" y="262"/>
                      <a:pt x="326" y="259"/>
                      <a:pt x="326" y="255"/>
                    </a:cubicBezTo>
                    <a:cubicBezTo>
                      <a:pt x="326" y="254"/>
                      <a:pt x="326" y="252"/>
                      <a:pt x="327" y="251"/>
                    </a:cubicBezTo>
                    <a:cubicBezTo>
                      <a:pt x="327" y="252"/>
                      <a:pt x="327" y="253"/>
                      <a:pt x="327" y="254"/>
                    </a:cubicBezTo>
                    <a:cubicBezTo>
                      <a:pt x="327" y="258"/>
                      <a:pt x="327" y="262"/>
                      <a:pt x="328" y="266"/>
                    </a:cubicBezTo>
                    <a:cubicBezTo>
                      <a:pt x="328" y="266"/>
                      <a:pt x="328" y="266"/>
                      <a:pt x="328" y="267"/>
                    </a:cubicBezTo>
                    <a:cubicBezTo>
                      <a:pt x="327" y="266"/>
                      <a:pt x="326" y="266"/>
                      <a:pt x="326" y="266"/>
                    </a:cubicBezTo>
                    <a:close/>
                    <a:moveTo>
                      <a:pt x="278" y="229"/>
                    </a:moveTo>
                    <a:cubicBezTo>
                      <a:pt x="279" y="229"/>
                      <a:pt x="280" y="229"/>
                      <a:pt x="281" y="229"/>
                    </a:cubicBezTo>
                    <a:cubicBezTo>
                      <a:pt x="281" y="231"/>
                      <a:pt x="281" y="233"/>
                      <a:pt x="281" y="236"/>
                    </a:cubicBezTo>
                    <a:cubicBezTo>
                      <a:pt x="281" y="237"/>
                      <a:pt x="281" y="238"/>
                      <a:pt x="281" y="239"/>
                    </a:cubicBezTo>
                    <a:cubicBezTo>
                      <a:pt x="280" y="239"/>
                      <a:pt x="279" y="238"/>
                      <a:pt x="277" y="237"/>
                    </a:cubicBezTo>
                    <a:cubicBezTo>
                      <a:pt x="278" y="235"/>
                      <a:pt x="278" y="232"/>
                      <a:pt x="278" y="230"/>
                    </a:cubicBezTo>
                    <a:cubicBezTo>
                      <a:pt x="278" y="229"/>
                      <a:pt x="278" y="229"/>
                      <a:pt x="278" y="229"/>
                    </a:cubicBezTo>
                    <a:close/>
                    <a:moveTo>
                      <a:pt x="267" y="229"/>
                    </a:moveTo>
                    <a:cubicBezTo>
                      <a:pt x="270" y="229"/>
                      <a:pt x="273" y="229"/>
                      <a:pt x="276" y="229"/>
                    </a:cubicBezTo>
                    <a:cubicBezTo>
                      <a:pt x="275" y="229"/>
                      <a:pt x="275" y="229"/>
                      <a:pt x="275" y="230"/>
                    </a:cubicBezTo>
                    <a:cubicBezTo>
                      <a:pt x="275" y="232"/>
                      <a:pt x="275" y="234"/>
                      <a:pt x="275" y="236"/>
                    </a:cubicBezTo>
                    <a:cubicBezTo>
                      <a:pt x="273" y="235"/>
                      <a:pt x="272" y="234"/>
                      <a:pt x="271" y="233"/>
                    </a:cubicBezTo>
                    <a:cubicBezTo>
                      <a:pt x="268" y="232"/>
                      <a:pt x="266" y="231"/>
                      <a:pt x="263" y="230"/>
                    </a:cubicBezTo>
                    <a:cubicBezTo>
                      <a:pt x="265" y="230"/>
                      <a:pt x="266" y="229"/>
                      <a:pt x="267" y="229"/>
                    </a:cubicBezTo>
                    <a:close/>
                    <a:moveTo>
                      <a:pt x="300" y="261"/>
                    </a:moveTo>
                    <a:cubicBezTo>
                      <a:pt x="300" y="262"/>
                      <a:pt x="301" y="262"/>
                      <a:pt x="302" y="262"/>
                    </a:cubicBezTo>
                    <a:cubicBezTo>
                      <a:pt x="302" y="263"/>
                      <a:pt x="303" y="263"/>
                      <a:pt x="303" y="26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302" y="263"/>
                      <a:pt x="301" y="262"/>
                      <a:pt x="300" y="261"/>
                    </a:cubicBezTo>
                    <a:cubicBezTo>
                      <a:pt x="300" y="261"/>
                      <a:pt x="300" y="261"/>
                      <a:pt x="300" y="261"/>
                    </a:cubicBezTo>
                    <a:close/>
                    <a:moveTo>
                      <a:pt x="350" y="228"/>
                    </a:moveTo>
                    <a:cubicBezTo>
                      <a:pt x="350" y="242"/>
                      <a:pt x="350" y="256"/>
                      <a:pt x="349" y="269"/>
                    </a:cubicBezTo>
                    <a:cubicBezTo>
                      <a:pt x="349" y="269"/>
                      <a:pt x="349" y="269"/>
                      <a:pt x="348" y="269"/>
                    </a:cubicBezTo>
                    <a:cubicBezTo>
                      <a:pt x="348" y="266"/>
                      <a:pt x="348" y="262"/>
                      <a:pt x="348" y="259"/>
                    </a:cubicBezTo>
                    <a:cubicBezTo>
                      <a:pt x="347" y="254"/>
                      <a:pt x="347" y="250"/>
                      <a:pt x="347" y="245"/>
                    </a:cubicBezTo>
                    <a:cubicBezTo>
                      <a:pt x="348" y="239"/>
                      <a:pt x="349" y="233"/>
                      <a:pt x="350" y="226"/>
                    </a:cubicBezTo>
                    <a:cubicBezTo>
                      <a:pt x="350" y="226"/>
                      <a:pt x="350" y="226"/>
                      <a:pt x="350" y="225"/>
                    </a:cubicBezTo>
                    <a:cubicBezTo>
                      <a:pt x="350" y="226"/>
                      <a:pt x="350" y="227"/>
                      <a:pt x="350" y="227"/>
                    </a:cubicBezTo>
                    <a:cubicBezTo>
                      <a:pt x="350" y="227"/>
                      <a:pt x="350" y="228"/>
                      <a:pt x="350" y="228"/>
                    </a:cubicBezTo>
                    <a:close/>
                    <a:moveTo>
                      <a:pt x="350" y="225"/>
                    </a:moveTo>
                    <a:cubicBezTo>
                      <a:pt x="350" y="224"/>
                      <a:pt x="349" y="224"/>
                      <a:pt x="348" y="224"/>
                    </a:cubicBezTo>
                    <a:cubicBezTo>
                      <a:pt x="348" y="224"/>
                      <a:pt x="348" y="224"/>
                      <a:pt x="348" y="224"/>
                    </a:cubicBezTo>
                    <a:cubicBezTo>
                      <a:pt x="347" y="224"/>
                      <a:pt x="347" y="224"/>
                      <a:pt x="347" y="224"/>
                    </a:cubicBezTo>
                    <a:cubicBezTo>
                      <a:pt x="346" y="224"/>
                      <a:pt x="346" y="225"/>
                      <a:pt x="346" y="225"/>
                    </a:cubicBezTo>
                    <a:cubicBezTo>
                      <a:pt x="345" y="227"/>
                      <a:pt x="345" y="229"/>
                      <a:pt x="345" y="231"/>
                    </a:cubicBezTo>
                    <a:cubicBezTo>
                      <a:pt x="344" y="231"/>
                      <a:pt x="344" y="231"/>
                      <a:pt x="344" y="231"/>
                    </a:cubicBezTo>
                    <a:cubicBezTo>
                      <a:pt x="343" y="231"/>
                      <a:pt x="341" y="232"/>
                      <a:pt x="341" y="234"/>
                    </a:cubicBezTo>
                    <a:cubicBezTo>
                      <a:pt x="342" y="238"/>
                      <a:pt x="342" y="242"/>
                      <a:pt x="342" y="247"/>
                    </a:cubicBezTo>
                    <a:cubicBezTo>
                      <a:pt x="342" y="251"/>
                      <a:pt x="341" y="255"/>
                      <a:pt x="340" y="259"/>
                    </a:cubicBezTo>
                    <a:cubicBezTo>
                      <a:pt x="340" y="259"/>
                      <a:pt x="340" y="259"/>
                      <a:pt x="340" y="260"/>
                    </a:cubicBezTo>
                    <a:cubicBezTo>
                      <a:pt x="340" y="259"/>
                      <a:pt x="340" y="258"/>
                      <a:pt x="340" y="258"/>
                    </a:cubicBezTo>
                    <a:cubicBezTo>
                      <a:pt x="340" y="253"/>
                      <a:pt x="340" y="249"/>
                      <a:pt x="340" y="245"/>
                    </a:cubicBezTo>
                    <a:cubicBezTo>
                      <a:pt x="340" y="243"/>
                      <a:pt x="340" y="241"/>
                      <a:pt x="340" y="239"/>
                    </a:cubicBezTo>
                    <a:cubicBezTo>
                      <a:pt x="340" y="238"/>
                      <a:pt x="340" y="236"/>
                      <a:pt x="340" y="235"/>
                    </a:cubicBezTo>
                    <a:cubicBezTo>
                      <a:pt x="340" y="235"/>
                      <a:pt x="341" y="234"/>
                      <a:pt x="341" y="234"/>
                    </a:cubicBezTo>
                    <a:cubicBezTo>
                      <a:pt x="341" y="232"/>
                      <a:pt x="341" y="231"/>
                      <a:pt x="340" y="229"/>
                    </a:cubicBezTo>
                    <a:cubicBezTo>
                      <a:pt x="340" y="229"/>
                      <a:pt x="340" y="228"/>
                      <a:pt x="340" y="228"/>
                    </a:cubicBezTo>
                    <a:cubicBezTo>
                      <a:pt x="339" y="227"/>
                      <a:pt x="339" y="227"/>
                      <a:pt x="339" y="227"/>
                    </a:cubicBezTo>
                    <a:cubicBezTo>
                      <a:pt x="338" y="227"/>
                      <a:pt x="338" y="227"/>
                      <a:pt x="338" y="228"/>
                    </a:cubicBezTo>
                    <a:cubicBezTo>
                      <a:pt x="337" y="228"/>
                      <a:pt x="337" y="228"/>
                      <a:pt x="337" y="228"/>
                    </a:cubicBezTo>
                    <a:cubicBezTo>
                      <a:pt x="337" y="229"/>
                      <a:pt x="337" y="229"/>
                      <a:pt x="337" y="229"/>
                    </a:cubicBezTo>
                    <a:cubicBezTo>
                      <a:pt x="336" y="229"/>
                      <a:pt x="336" y="229"/>
                      <a:pt x="336" y="229"/>
                    </a:cubicBezTo>
                    <a:cubicBezTo>
                      <a:pt x="336" y="229"/>
                      <a:pt x="336" y="229"/>
                      <a:pt x="335" y="229"/>
                    </a:cubicBezTo>
                    <a:cubicBezTo>
                      <a:pt x="335" y="229"/>
                      <a:pt x="335" y="229"/>
                      <a:pt x="335" y="229"/>
                    </a:cubicBezTo>
                    <a:cubicBezTo>
                      <a:pt x="335" y="228"/>
                      <a:pt x="335" y="227"/>
                      <a:pt x="335" y="227"/>
                    </a:cubicBezTo>
                    <a:cubicBezTo>
                      <a:pt x="335" y="226"/>
                      <a:pt x="334" y="225"/>
                      <a:pt x="333" y="224"/>
                    </a:cubicBezTo>
                    <a:cubicBezTo>
                      <a:pt x="334" y="224"/>
                      <a:pt x="334" y="224"/>
                      <a:pt x="334" y="224"/>
                    </a:cubicBezTo>
                    <a:cubicBezTo>
                      <a:pt x="337" y="224"/>
                      <a:pt x="339" y="223"/>
                      <a:pt x="342" y="223"/>
                    </a:cubicBezTo>
                    <a:cubicBezTo>
                      <a:pt x="342" y="222"/>
                      <a:pt x="343" y="222"/>
                      <a:pt x="343" y="222"/>
                    </a:cubicBezTo>
                    <a:cubicBezTo>
                      <a:pt x="345" y="222"/>
                      <a:pt x="348" y="222"/>
                      <a:pt x="350" y="222"/>
                    </a:cubicBezTo>
                    <a:cubicBezTo>
                      <a:pt x="350" y="223"/>
                      <a:pt x="350" y="224"/>
                      <a:pt x="350" y="225"/>
                    </a:cubicBezTo>
                    <a:cubicBezTo>
                      <a:pt x="350" y="225"/>
                      <a:pt x="350" y="225"/>
                      <a:pt x="350" y="225"/>
                    </a:cubicBezTo>
                    <a:close/>
                    <a:moveTo>
                      <a:pt x="247" y="230"/>
                    </a:moveTo>
                    <a:cubicBezTo>
                      <a:pt x="248" y="231"/>
                      <a:pt x="250" y="232"/>
                      <a:pt x="252" y="233"/>
                    </a:cubicBezTo>
                    <a:cubicBezTo>
                      <a:pt x="253" y="233"/>
                      <a:pt x="255" y="234"/>
                      <a:pt x="256" y="235"/>
                    </a:cubicBezTo>
                    <a:cubicBezTo>
                      <a:pt x="260" y="237"/>
                      <a:pt x="263" y="238"/>
                      <a:pt x="267" y="240"/>
                    </a:cubicBezTo>
                    <a:cubicBezTo>
                      <a:pt x="267" y="241"/>
                      <a:pt x="268" y="241"/>
                      <a:pt x="269" y="242"/>
                    </a:cubicBezTo>
                    <a:cubicBezTo>
                      <a:pt x="269" y="242"/>
                      <a:pt x="268" y="242"/>
                      <a:pt x="268" y="241"/>
                    </a:cubicBezTo>
                    <a:cubicBezTo>
                      <a:pt x="268" y="241"/>
                      <a:pt x="268" y="241"/>
                      <a:pt x="268" y="241"/>
                    </a:cubicBezTo>
                    <a:cubicBezTo>
                      <a:pt x="268" y="241"/>
                      <a:pt x="268" y="241"/>
                      <a:pt x="268" y="241"/>
                    </a:cubicBezTo>
                    <a:cubicBezTo>
                      <a:pt x="267" y="241"/>
                      <a:pt x="267" y="241"/>
                      <a:pt x="266" y="240"/>
                    </a:cubicBezTo>
                    <a:cubicBezTo>
                      <a:pt x="265" y="240"/>
                      <a:pt x="263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2" y="239"/>
                      <a:pt x="262" y="239"/>
                      <a:pt x="262" y="239"/>
                    </a:cubicBezTo>
                    <a:cubicBezTo>
                      <a:pt x="261" y="239"/>
                      <a:pt x="261" y="238"/>
                      <a:pt x="261" y="238"/>
                    </a:cubicBezTo>
                    <a:cubicBezTo>
                      <a:pt x="261" y="238"/>
                      <a:pt x="261" y="238"/>
                      <a:pt x="261" y="238"/>
                    </a:cubicBezTo>
                    <a:cubicBezTo>
                      <a:pt x="256" y="236"/>
                      <a:pt x="252" y="234"/>
                      <a:pt x="247" y="232"/>
                    </a:cubicBezTo>
                    <a:cubicBezTo>
                      <a:pt x="247" y="232"/>
                      <a:pt x="246" y="232"/>
                      <a:pt x="246" y="232"/>
                    </a:cubicBezTo>
                    <a:cubicBezTo>
                      <a:pt x="246" y="232"/>
                      <a:pt x="246" y="232"/>
                      <a:pt x="246" y="232"/>
                    </a:cubicBezTo>
                    <a:cubicBezTo>
                      <a:pt x="247" y="232"/>
                      <a:pt x="247" y="231"/>
                      <a:pt x="246" y="230"/>
                    </a:cubicBezTo>
                    <a:cubicBezTo>
                      <a:pt x="246" y="230"/>
                      <a:pt x="246" y="230"/>
                      <a:pt x="247" y="230"/>
                    </a:cubicBezTo>
                    <a:close/>
                    <a:moveTo>
                      <a:pt x="997" y="123"/>
                    </a:moveTo>
                    <a:cubicBezTo>
                      <a:pt x="1000" y="120"/>
                      <a:pt x="1004" y="117"/>
                      <a:pt x="1007" y="114"/>
                    </a:cubicBezTo>
                    <a:cubicBezTo>
                      <a:pt x="1007" y="115"/>
                      <a:pt x="1007" y="115"/>
                      <a:pt x="1007" y="115"/>
                    </a:cubicBezTo>
                    <a:cubicBezTo>
                      <a:pt x="1005" y="117"/>
                      <a:pt x="1003" y="118"/>
                      <a:pt x="1001" y="120"/>
                    </a:cubicBezTo>
                    <a:cubicBezTo>
                      <a:pt x="1000" y="121"/>
                      <a:pt x="998" y="122"/>
                      <a:pt x="997" y="123"/>
                    </a:cubicBezTo>
                    <a:close/>
                    <a:moveTo>
                      <a:pt x="658" y="19"/>
                    </a:moveTo>
                    <a:cubicBezTo>
                      <a:pt x="673" y="18"/>
                      <a:pt x="687" y="17"/>
                      <a:pt x="702" y="17"/>
                    </a:cubicBezTo>
                    <a:cubicBezTo>
                      <a:pt x="717" y="16"/>
                      <a:pt x="733" y="15"/>
                      <a:pt x="748" y="14"/>
                    </a:cubicBezTo>
                    <a:cubicBezTo>
                      <a:pt x="755" y="14"/>
                      <a:pt x="762" y="13"/>
                      <a:pt x="769" y="13"/>
                    </a:cubicBezTo>
                    <a:cubicBezTo>
                      <a:pt x="777" y="13"/>
                      <a:pt x="785" y="13"/>
                      <a:pt x="793" y="12"/>
                    </a:cubicBezTo>
                    <a:cubicBezTo>
                      <a:pt x="807" y="12"/>
                      <a:pt x="821" y="11"/>
                      <a:pt x="835" y="10"/>
                    </a:cubicBezTo>
                    <a:cubicBezTo>
                      <a:pt x="843" y="9"/>
                      <a:pt x="850" y="9"/>
                      <a:pt x="858" y="8"/>
                    </a:cubicBezTo>
                    <a:cubicBezTo>
                      <a:pt x="865" y="8"/>
                      <a:pt x="872" y="7"/>
                      <a:pt x="879" y="7"/>
                    </a:cubicBezTo>
                    <a:cubicBezTo>
                      <a:pt x="883" y="7"/>
                      <a:pt x="887" y="7"/>
                      <a:pt x="891" y="7"/>
                    </a:cubicBezTo>
                    <a:cubicBezTo>
                      <a:pt x="889" y="7"/>
                      <a:pt x="887" y="8"/>
                      <a:pt x="886" y="8"/>
                    </a:cubicBezTo>
                    <a:cubicBezTo>
                      <a:pt x="879" y="9"/>
                      <a:pt x="873" y="10"/>
                      <a:pt x="866" y="11"/>
                    </a:cubicBezTo>
                    <a:cubicBezTo>
                      <a:pt x="864" y="11"/>
                      <a:pt x="862" y="11"/>
                      <a:pt x="861" y="12"/>
                    </a:cubicBezTo>
                    <a:cubicBezTo>
                      <a:pt x="859" y="12"/>
                      <a:pt x="857" y="12"/>
                      <a:pt x="855" y="12"/>
                    </a:cubicBezTo>
                    <a:cubicBezTo>
                      <a:pt x="851" y="12"/>
                      <a:pt x="847" y="12"/>
                      <a:pt x="844" y="12"/>
                    </a:cubicBezTo>
                    <a:cubicBezTo>
                      <a:pt x="840" y="12"/>
                      <a:pt x="837" y="12"/>
                      <a:pt x="833" y="13"/>
                    </a:cubicBezTo>
                    <a:cubicBezTo>
                      <a:pt x="829" y="13"/>
                      <a:pt x="825" y="13"/>
                      <a:pt x="822" y="14"/>
                    </a:cubicBezTo>
                    <a:cubicBezTo>
                      <a:pt x="818" y="14"/>
                      <a:pt x="814" y="14"/>
                      <a:pt x="810" y="15"/>
                    </a:cubicBezTo>
                    <a:cubicBezTo>
                      <a:pt x="801" y="15"/>
                      <a:pt x="792" y="16"/>
                      <a:pt x="783" y="16"/>
                    </a:cubicBezTo>
                    <a:cubicBezTo>
                      <a:pt x="779" y="16"/>
                      <a:pt x="776" y="16"/>
                      <a:pt x="772" y="17"/>
                    </a:cubicBezTo>
                    <a:cubicBezTo>
                      <a:pt x="769" y="17"/>
                      <a:pt x="766" y="17"/>
                      <a:pt x="763" y="17"/>
                    </a:cubicBezTo>
                    <a:cubicBezTo>
                      <a:pt x="756" y="17"/>
                      <a:pt x="749" y="17"/>
                      <a:pt x="742" y="18"/>
                    </a:cubicBezTo>
                    <a:cubicBezTo>
                      <a:pt x="734" y="18"/>
                      <a:pt x="727" y="18"/>
                      <a:pt x="719" y="18"/>
                    </a:cubicBezTo>
                    <a:cubicBezTo>
                      <a:pt x="710" y="18"/>
                      <a:pt x="701" y="19"/>
                      <a:pt x="692" y="19"/>
                    </a:cubicBezTo>
                    <a:cubicBezTo>
                      <a:pt x="680" y="19"/>
                      <a:pt x="667" y="20"/>
                      <a:pt x="654" y="20"/>
                    </a:cubicBezTo>
                    <a:cubicBezTo>
                      <a:pt x="652" y="20"/>
                      <a:pt x="649" y="20"/>
                      <a:pt x="647" y="20"/>
                    </a:cubicBezTo>
                    <a:cubicBezTo>
                      <a:pt x="650" y="20"/>
                      <a:pt x="654" y="20"/>
                      <a:pt x="658" y="19"/>
                    </a:cubicBezTo>
                    <a:close/>
                    <a:moveTo>
                      <a:pt x="231" y="43"/>
                    </a:moveTo>
                    <a:cubicBezTo>
                      <a:pt x="231" y="43"/>
                      <a:pt x="231" y="43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3" y="41"/>
                      <a:pt x="235" y="41"/>
                      <a:pt x="236" y="41"/>
                    </a:cubicBezTo>
                    <a:cubicBezTo>
                      <a:pt x="237" y="41"/>
                      <a:pt x="237" y="41"/>
                      <a:pt x="238" y="41"/>
                    </a:cubicBezTo>
                    <a:cubicBezTo>
                      <a:pt x="238" y="41"/>
                      <a:pt x="238" y="41"/>
                      <a:pt x="238" y="41"/>
                    </a:cubicBezTo>
                    <a:cubicBezTo>
                      <a:pt x="238" y="42"/>
                      <a:pt x="238" y="43"/>
                      <a:pt x="238" y="43"/>
                    </a:cubicBezTo>
                    <a:cubicBezTo>
                      <a:pt x="238" y="43"/>
                      <a:pt x="237" y="44"/>
                      <a:pt x="237" y="44"/>
                    </a:cubicBezTo>
                    <a:cubicBezTo>
                      <a:pt x="237" y="44"/>
                      <a:pt x="236" y="44"/>
                      <a:pt x="236" y="45"/>
                    </a:cubicBezTo>
                    <a:cubicBezTo>
                      <a:pt x="235" y="45"/>
                      <a:pt x="235" y="46"/>
                      <a:pt x="235" y="47"/>
                    </a:cubicBezTo>
                    <a:cubicBezTo>
                      <a:pt x="235" y="52"/>
                      <a:pt x="236" y="56"/>
                      <a:pt x="236" y="61"/>
                    </a:cubicBezTo>
                    <a:cubicBezTo>
                      <a:pt x="236" y="63"/>
                      <a:pt x="237" y="65"/>
                      <a:pt x="237" y="67"/>
                    </a:cubicBezTo>
                    <a:cubicBezTo>
                      <a:pt x="237" y="68"/>
                      <a:pt x="237" y="69"/>
                      <a:pt x="237" y="69"/>
                    </a:cubicBezTo>
                    <a:cubicBezTo>
                      <a:pt x="237" y="70"/>
                      <a:pt x="237" y="71"/>
                      <a:pt x="237" y="71"/>
                    </a:cubicBezTo>
                    <a:cubicBezTo>
                      <a:pt x="236" y="74"/>
                      <a:pt x="236" y="78"/>
                      <a:pt x="236" y="81"/>
                    </a:cubicBezTo>
                    <a:cubicBezTo>
                      <a:pt x="236" y="81"/>
                      <a:pt x="236" y="80"/>
                      <a:pt x="236" y="80"/>
                    </a:cubicBezTo>
                    <a:cubicBezTo>
                      <a:pt x="236" y="81"/>
                      <a:pt x="236" y="81"/>
                      <a:pt x="236" y="82"/>
                    </a:cubicBezTo>
                    <a:cubicBezTo>
                      <a:pt x="236" y="81"/>
                      <a:pt x="236" y="81"/>
                      <a:pt x="236" y="81"/>
                    </a:cubicBezTo>
                    <a:cubicBezTo>
                      <a:pt x="236" y="81"/>
                      <a:pt x="236" y="81"/>
                      <a:pt x="236" y="82"/>
                    </a:cubicBezTo>
                    <a:cubicBezTo>
                      <a:pt x="235" y="86"/>
                      <a:pt x="234" y="90"/>
                      <a:pt x="234" y="94"/>
                    </a:cubicBezTo>
                    <a:cubicBezTo>
                      <a:pt x="234" y="89"/>
                      <a:pt x="233" y="84"/>
                      <a:pt x="233" y="79"/>
                    </a:cubicBezTo>
                    <a:cubicBezTo>
                      <a:pt x="233" y="73"/>
                      <a:pt x="233" y="68"/>
                      <a:pt x="232" y="62"/>
                    </a:cubicBezTo>
                    <a:cubicBezTo>
                      <a:pt x="232" y="60"/>
                      <a:pt x="232" y="58"/>
                      <a:pt x="232" y="56"/>
                    </a:cubicBezTo>
                    <a:cubicBezTo>
                      <a:pt x="232" y="54"/>
                      <a:pt x="232" y="52"/>
                      <a:pt x="231" y="51"/>
                    </a:cubicBezTo>
                    <a:cubicBezTo>
                      <a:pt x="231" y="48"/>
                      <a:pt x="231" y="46"/>
                      <a:pt x="231" y="43"/>
                    </a:cubicBezTo>
                    <a:close/>
                    <a:moveTo>
                      <a:pt x="51" y="271"/>
                    </a:moveTo>
                    <a:cubicBezTo>
                      <a:pt x="56" y="267"/>
                      <a:pt x="61" y="263"/>
                      <a:pt x="65" y="259"/>
                    </a:cubicBezTo>
                    <a:cubicBezTo>
                      <a:pt x="66" y="259"/>
                      <a:pt x="67" y="258"/>
                      <a:pt x="68" y="257"/>
                    </a:cubicBezTo>
                    <a:cubicBezTo>
                      <a:pt x="66" y="259"/>
                      <a:pt x="64" y="261"/>
                      <a:pt x="61" y="263"/>
                    </a:cubicBezTo>
                    <a:cubicBezTo>
                      <a:pt x="59" y="265"/>
                      <a:pt x="57" y="267"/>
                      <a:pt x="55" y="269"/>
                    </a:cubicBezTo>
                    <a:cubicBezTo>
                      <a:pt x="54" y="269"/>
                      <a:pt x="53" y="270"/>
                      <a:pt x="52" y="271"/>
                    </a:cubicBezTo>
                    <a:cubicBezTo>
                      <a:pt x="51" y="272"/>
                      <a:pt x="49" y="273"/>
                      <a:pt x="49" y="274"/>
                    </a:cubicBezTo>
                    <a:cubicBezTo>
                      <a:pt x="48" y="274"/>
                      <a:pt x="47" y="274"/>
                      <a:pt x="47" y="274"/>
                    </a:cubicBezTo>
                    <a:cubicBezTo>
                      <a:pt x="48" y="273"/>
                      <a:pt x="49" y="272"/>
                      <a:pt x="51" y="2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1672" y="165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1672" y="165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>
                <a:off x="1010" y="16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8590454" y="440026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itchFamily="65" charset="-122"/>
                  <a:ea typeface="迷你简准圆" pitchFamily="65" charset="-122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611043" y="2120900"/>
            <a:ext cx="4091190" cy="3238500"/>
            <a:chOff x="4028" y="1228"/>
            <a:chExt cx="2850" cy="2256"/>
          </a:xfrm>
          <a:solidFill>
            <a:srgbClr val="132F95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028" y="1228"/>
              <a:ext cx="2850" cy="1883"/>
            </a:xfrm>
            <a:custGeom>
              <a:avLst/>
              <a:gdLst>
                <a:gd name="T0" fmla="*/ 4 w 697"/>
                <a:gd name="T1" fmla="*/ 193 h 460"/>
                <a:gd name="T2" fmla="*/ 13 w 697"/>
                <a:gd name="T3" fmla="*/ 259 h 460"/>
                <a:gd name="T4" fmla="*/ 9 w 697"/>
                <a:gd name="T5" fmla="*/ 318 h 460"/>
                <a:gd name="T6" fmla="*/ 19 w 697"/>
                <a:gd name="T7" fmla="*/ 325 h 460"/>
                <a:gd name="T8" fmla="*/ 41 w 697"/>
                <a:gd name="T9" fmla="*/ 330 h 460"/>
                <a:gd name="T10" fmla="*/ 102 w 697"/>
                <a:gd name="T11" fmla="*/ 311 h 460"/>
                <a:gd name="T12" fmla="*/ 148 w 697"/>
                <a:gd name="T13" fmla="*/ 307 h 460"/>
                <a:gd name="T14" fmla="*/ 162 w 697"/>
                <a:gd name="T15" fmla="*/ 310 h 460"/>
                <a:gd name="T16" fmla="*/ 180 w 697"/>
                <a:gd name="T17" fmla="*/ 318 h 460"/>
                <a:gd name="T18" fmla="*/ 148 w 697"/>
                <a:gd name="T19" fmla="*/ 399 h 460"/>
                <a:gd name="T20" fmla="*/ 125 w 697"/>
                <a:gd name="T21" fmla="*/ 452 h 460"/>
                <a:gd name="T22" fmla="*/ 136 w 697"/>
                <a:gd name="T23" fmla="*/ 456 h 460"/>
                <a:gd name="T24" fmla="*/ 171 w 697"/>
                <a:gd name="T25" fmla="*/ 402 h 460"/>
                <a:gd name="T26" fmla="*/ 229 w 697"/>
                <a:gd name="T27" fmla="*/ 312 h 460"/>
                <a:gd name="T28" fmla="*/ 383 w 697"/>
                <a:gd name="T29" fmla="*/ 303 h 460"/>
                <a:gd name="T30" fmla="*/ 500 w 697"/>
                <a:gd name="T31" fmla="*/ 299 h 460"/>
                <a:gd name="T32" fmla="*/ 636 w 697"/>
                <a:gd name="T33" fmla="*/ 299 h 460"/>
                <a:gd name="T34" fmla="*/ 692 w 697"/>
                <a:gd name="T35" fmla="*/ 277 h 460"/>
                <a:gd name="T36" fmla="*/ 690 w 697"/>
                <a:gd name="T37" fmla="*/ 203 h 460"/>
                <a:gd name="T38" fmla="*/ 681 w 697"/>
                <a:gd name="T39" fmla="*/ 131 h 460"/>
                <a:gd name="T40" fmla="*/ 660 w 697"/>
                <a:gd name="T41" fmla="*/ 55 h 460"/>
                <a:gd name="T42" fmla="*/ 560 w 697"/>
                <a:gd name="T43" fmla="*/ 3 h 460"/>
                <a:gd name="T44" fmla="*/ 499 w 697"/>
                <a:gd name="T45" fmla="*/ 0 h 460"/>
                <a:gd name="T46" fmla="*/ 365 w 697"/>
                <a:gd name="T47" fmla="*/ 2 h 460"/>
                <a:gd name="T48" fmla="*/ 229 w 697"/>
                <a:gd name="T49" fmla="*/ 10 h 460"/>
                <a:gd name="T50" fmla="*/ 129 w 697"/>
                <a:gd name="T51" fmla="*/ 19 h 460"/>
                <a:gd name="T52" fmla="*/ 82 w 697"/>
                <a:gd name="T53" fmla="*/ 26 h 460"/>
                <a:gd name="T54" fmla="*/ 23 w 697"/>
                <a:gd name="T55" fmla="*/ 34 h 460"/>
                <a:gd name="T56" fmla="*/ 0 w 697"/>
                <a:gd name="T57" fmla="*/ 107 h 460"/>
                <a:gd name="T58" fmla="*/ 19 w 697"/>
                <a:gd name="T59" fmla="*/ 54 h 460"/>
                <a:gd name="T60" fmla="*/ 56 w 697"/>
                <a:gd name="T61" fmla="*/ 36 h 460"/>
                <a:gd name="T62" fmla="*/ 98 w 697"/>
                <a:gd name="T63" fmla="*/ 33 h 460"/>
                <a:gd name="T64" fmla="*/ 107 w 697"/>
                <a:gd name="T65" fmla="*/ 31 h 460"/>
                <a:gd name="T66" fmla="*/ 191 w 697"/>
                <a:gd name="T67" fmla="*/ 22 h 460"/>
                <a:gd name="T68" fmla="*/ 324 w 697"/>
                <a:gd name="T69" fmla="*/ 13 h 460"/>
                <a:gd name="T70" fmla="*/ 459 w 697"/>
                <a:gd name="T71" fmla="*/ 10 h 460"/>
                <a:gd name="T72" fmla="*/ 575 w 697"/>
                <a:gd name="T73" fmla="*/ 15 h 460"/>
                <a:gd name="T74" fmla="*/ 642 w 697"/>
                <a:gd name="T75" fmla="*/ 48 h 460"/>
                <a:gd name="T76" fmla="*/ 668 w 697"/>
                <a:gd name="T77" fmla="*/ 128 h 460"/>
                <a:gd name="T78" fmla="*/ 681 w 697"/>
                <a:gd name="T79" fmla="*/ 236 h 460"/>
                <a:gd name="T80" fmla="*/ 679 w 697"/>
                <a:gd name="T81" fmla="*/ 272 h 460"/>
                <a:gd name="T82" fmla="*/ 636 w 697"/>
                <a:gd name="T83" fmla="*/ 286 h 460"/>
                <a:gd name="T84" fmla="*/ 512 w 697"/>
                <a:gd name="T85" fmla="*/ 285 h 460"/>
                <a:gd name="T86" fmla="*/ 279 w 697"/>
                <a:gd name="T87" fmla="*/ 295 h 460"/>
                <a:gd name="T88" fmla="*/ 222 w 697"/>
                <a:gd name="T89" fmla="*/ 306 h 460"/>
                <a:gd name="T90" fmla="*/ 198 w 697"/>
                <a:gd name="T91" fmla="*/ 348 h 460"/>
                <a:gd name="T92" fmla="*/ 159 w 697"/>
                <a:gd name="T93" fmla="*/ 403 h 460"/>
                <a:gd name="T94" fmla="*/ 170 w 697"/>
                <a:gd name="T95" fmla="*/ 378 h 460"/>
                <a:gd name="T96" fmla="*/ 192 w 697"/>
                <a:gd name="T97" fmla="*/ 305 h 460"/>
                <a:gd name="T98" fmla="*/ 177 w 697"/>
                <a:gd name="T99" fmla="*/ 296 h 460"/>
                <a:gd name="T100" fmla="*/ 156 w 697"/>
                <a:gd name="T101" fmla="*/ 296 h 460"/>
                <a:gd name="T102" fmla="*/ 114 w 697"/>
                <a:gd name="T103" fmla="*/ 298 h 460"/>
                <a:gd name="T104" fmla="*/ 33 w 697"/>
                <a:gd name="T105" fmla="*/ 309 h 460"/>
                <a:gd name="T106" fmla="*/ 25 w 697"/>
                <a:gd name="T107" fmla="*/ 246 h 460"/>
                <a:gd name="T108" fmla="*/ 18 w 697"/>
                <a:gd name="T109" fmla="*/ 210 h 460"/>
                <a:gd name="T110" fmla="*/ 11 w 697"/>
                <a:gd name="T111" fmla="*/ 13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7" h="460">
                  <a:moveTo>
                    <a:pt x="1" y="136"/>
                  </a:moveTo>
                  <a:cubicBezTo>
                    <a:pt x="1" y="142"/>
                    <a:pt x="2" y="149"/>
                    <a:pt x="2" y="155"/>
                  </a:cubicBezTo>
                  <a:cubicBezTo>
                    <a:pt x="2" y="162"/>
                    <a:pt x="2" y="168"/>
                    <a:pt x="3" y="174"/>
                  </a:cubicBezTo>
                  <a:cubicBezTo>
                    <a:pt x="3" y="178"/>
                    <a:pt x="3" y="181"/>
                    <a:pt x="3" y="185"/>
                  </a:cubicBezTo>
                  <a:cubicBezTo>
                    <a:pt x="4" y="187"/>
                    <a:pt x="4" y="190"/>
                    <a:pt x="4" y="193"/>
                  </a:cubicBezTo>
                  <a:cubicBezTo>
                    <a:pt x="4" y="197"/>
                    <a:pt x="5" y="200"/>
                    <a:pt x="5" y="204"/>
                  </a:cubicBezTo>
                  <a:cubicBezTo>
                    <a:pt x="5" y="207"/>
                    <a:pt x="6" y="210"/>
                    <a:pt x="6" y="212"/>
                  </a:cubicBezTo>
                  <a:cubicBezTo>
                    <a:pt x="7" y="218"/>
                    <a:pt x="8" y="225"/>
                    <a:pt x="9" y="231"/>
                  </a:cubicBezTo>
                  <a:cubicBezTo>
                    <a:pt x="10" y="237"/>
                    <a:pt x="11" y="244"/>
                    <a:pt x="12" y="250"/>
                  </a:cubicBezTo>
                  <a:cubicBezTo>
                    <a:pt x="13" y="253"/>
                    <a:pt x="13" y="256"/>
                    <a:pt x="13" y="259"/>
                  </a:cubicBezTo>
                  <a:cubicBezTo>
                    <a:pt x="15" y="272"/>
                    <a:pt x="16" y="284"/>
                    <a:pt x="17" y="296"/>
                  </a:cubicBezTo>
                  <a:cubicBezTo>
                    <a:pt x="17" y="301"/>
                    <a:pt x="17" y="306"/>
                    <a:pt x="18" y="311"/>
                  </a:cubicBezTo>
                  <a:cubicBezTo>
                    <a:pt x="17" y="311"/>
                    <a:pt x="16" y="311"/>
                    <a:pt x="15" y="311"/>
                  </a:cubicBezTo>
                  <a:cubicBezTo>
                    <a:pt x="14" y="311"/>
                    <a:pt x="12" y="312"/>
                    <a:pt x="11" y="313"/>
                  </a:cubicBezTo>
                  <a:cubicBezTo>
                    <a:pt x="9" y="315"/>
                    <a:pt x="9" y="316"/>
                    <a:pt x="9" y="318"/>
                  </a:cubicBezTo>
                  <a:cubicBezTo>
                    <a:pt x="9" y="320"/>
                    <a:pt x="9" y="322"/>
                    <a:pt x="11" y="323"/>
                  </a:cubicBezTo>
                  <a:cubicBezTo>
                    <a:pt x="11" y="324"/>
                    <a:pt x="12" y="325"/>
                    <a:pt x="14" y="325"/>
                  </a:cubicBezTo>
                  <a:cubicBezTo>
                    <a:pt x="15" y="325"/>
                    <a:pt x="16" y="325"/>
                    <a:pt x="17" y="325"/>
                  </a:cubicBezTo>
                  <a:cubicBezTo>
                    <a:pt x="18" y="325"/>
                    <a:pt x="18" y="325"/>
                    <a:pt x="19" y="325"/>
                  </a:cubicBezTo>
                  <a:cubicBezTo>
                    <a:pt x="19" y="325"/>
                    <a:pt x="19" y="325"/>
                    <a:pt x="19" y="325"/>
                  </a:cubicBezTo>
                  <a:cubicBezTo>
                    <a:pt x="19" y="327"/>
                    <a:pt x="20" y="328"/>
                    <a:pt x="20" y="329"/>
                  </a:cubicBezTo>
                  <a:cubicBezTo>
                    <a:pt x="21" y="331"/>
                    <a:pt x="22" y="332"/>
                    <a:pt x="23" y="333"/>
                  </a:cubicBezTo>
                  <a:cubicBezTo>
                    <a:pt x="24" y="333"/>
                    <a:pt x="27" y="334"/>
                    <a:pt x="28" y="334"/>
                  </a:cubicBezTo>
                  <a:cubicBezTo>
                    <a:pt x="30" y="334"/>
                    <a:pt x="32" y="333"/>
                    <a:pt x="35" y="333"/>
                  </a:cubicBezTo>
                  <a:cubicBezTo>
                    <a:pt x="37" y="332"/>
                    <a:pt x="39" y="331"/>
                    <a:pt x="41" y="330"/>
                  </a:cubicBezTo>
                  <a:cubicBezTo>
                    <a:pt x="46" y="328"/>
                    <a:pt x="51" y="326"/>
                    <a:pt x="56" y="324"/>
                  </a:cubicBezTo>
                  <a:cubicBezTo>
                    <a:pt x="57" y="323"/>
                    <a:pt x="58" y="322"/>
                    <a:pt x="58" y="321"/>
                  </a:cubicBezTo>
                  <a:cubicBezTo>
                    <a:pt x="59" y="320"/>
                    <a:pt x="59" y="319"/>
                    <a:pt x="59" y="317"/>
                  </a:cubicBezTo>
                  <a:cubicBezTo>
                    <a:pt x="66" y="316"/>
                    <a:pt x="74" y="315"/>
                    <a:pt x="81" y="314"/>
                  </a:cubicBezTo>
                  <a:cubicBezTo>
                    <a:pt x="88" y="313"/>
                    <a:pt x="95" y="312"/>
                    <a:pt x="102" y="311"/>
                  </a:cubicBezTo>
                  <a:cubicBezTo>
                    <a:pt x="107" y="310"/>
                    <a:pt x="113" y="310"/>
                    <a:pt x="118" y="309"/>
                  </a:cubicBezTo>
                  <a:cubicBezTo>
                    <a:pt x="126" y="309"/>
                    <a:pt x="134" y="308"/>
                    <a:pt x="143" y="307"/>
                  </a:cubicBezTo>
                  <a:cubicBezTo>
                    <a:pt x="143" y="307"/>
                    <a:pt x="144" y="307"/>
                    <a:pt x="144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6" y="307"/>
                    <a:pt x="147" y="307"/>
                    <a:pt x="148" y="307"/>
                  </a:cubicBezTo>
                  <a:cubicBezTo>
                    <a:pt x="148" y="308"/>
                    <a:pt x="149" y="309"/>
                    <a:pt x="149" y="310"/>
                  </a:cubicBezTo>
                  <a:cubicBezTo>
                    <a:pt x="150" y="311"/>
                    <a:pt x="151" y="312"/>
                    <a:pt x="152" y="312"/>
                  </a:cubicBezTo>
                  <a:cubicBezTo>
                    <a:pt x="154" y="313"/>
                    <a:pt x="155" y="312"/>
                    <a:pt x="157" y="312"/>
                  </a:cubicBezTo>
                  <a:cubicBezTo>
                    <a:pt x="157" y="312"/>
                    <a:pt x="157" y="312"/>
                    <a:pt x="157" y="311"/>
                  </a:cubicBezTo>
                  <a:cubicBezTo>
                    <a:pt x="158" y="311"/>
                    <a:pt x="160" y="310"/>
                    <a:pt x="162" y="310"/>
                  </a:cubicBezTo>
                  <a:cubicBezTo>
                    <a:pt x="163" y="310"/>
                    <a:pt x="164" y="309"/>
                    <a:pt x="166" y="309"/>
                  </a:cubicBezTo>
                  <a:cubicBezTo>
                    <a:pt x="168" y="309"/>
                    <a:pt x="170" y="309"/>
                    <a:pt x="171" y="308"/>
                  </a:cubicBezTo>
                  <a:cubicBezTo>
                    <a:pt x="173" y="308"/>
                    <a:pt x="174" y="308"/>
                    <a:pt x="175" y="308"/>
                  </a:cubicBezTo>
                  <a:cubicBezTo>
                    <a:pt x="177" y="308"/>
                    <a:pt x="179" y="307"/>
                    <a:pt x="181" y="307"/>
                  </a:cubicBezTo>
                  <a:cubicBezTo>
                    <a:pt x="181" y="311"/>
                    <a:pt x="181" y="315"/>
                    <a:pt x="180" y="318"/>
                  </a:cubicBezTo>
                  <a:cubicBezTo>
                    <a:pt x="179" y="331"/>
                    <a:pt x="174" y="344"/>
                    <a:pt x="169" y="356"/>
                  </a:cubicBezTo>
                  <a:cubicBezTo>
                    <a:pt x="168" y="358"/>
                    <a:pt x="167" y="361"/>
                    <a:pt x="166" y="363"/>
                  </a:cubicBezTo>
                  <a:cubicBezTo>
                    <a:pt x="164" y="366"/>
                    <a:pt x="163" y="370"/>
                    <a:pt x="161" y="373"/>
                  </a:cubicBezTo>
                  <a:cubicBezTo>
                    <a:pt x="159" y="378"/>
                    <a:pt x="157" y="382"/>
                    <a:pt x="155" y="386"/>
                  </a:cubicBezTo>
                  <a:cubicBezTo>
                    <a:pt x="152" y="390"/>
                    <a:pt x="150" y="395"/>
                    <a:pt x="148" y="399"/>
                  </a:cubicBezTo>
                  <a:cubicBezTo>
                    <a:pt x="145" y="405"/>
                    <a:pt x="142" y="411"/>
                    <a:pt x="139" y="416"/>
                  </a:cubicBezTo>
                  <a:cubicBezTo>
                    <a:pt x="136" y="422"/>
                    <a:pt x="133" y="428"/>
                    <a:pt x="130" y="434"/>
                  </a:cubicBezTo>
                  <a:cubicBezTo>
                    <a:pt x="129" y="437"/>
                    <a:pt x="127" y="440"/>
                    <a:pt x="126" y="444"/>
                  </a:cubicBezTo>
                  <a:cubicBezTo>
                    <a:pt x="126" y="445"/>
                    <a:pt x="125" y="447"/>
                    <a:pt x="125" y="448"/>
                  </a:cubicBezTo>
                  <a:cubicBezTo>
                    <a:pt x="125" y="449"/>
                    <a:pt x="125" y="450"/>
                    <a:pt x="125" y="452"/>
                  </a:cubicBezTo>
                  <a:cubicBezTo>
                    <a:pt x="125" y="452"/>
                    <a:pt x="125" y="453"/>
                    <a:pt x="125" y="454"/>
                  </a:cubicBezTo>
                  <a:cubicBezTo>
                    <a:pt x="125" y="456"/>
                    <a:pt x="125" y="457"/>
                    <a:pt x="126" y="458"/>
                  </a:cubicBezTo>
                  <a:cubicBezTo>
                    <a:pt x="127" y="459"/>
                    <a:pt x="129" y="460"/>
                    <a:pt x="131" y="459"/>
                  </a:cubicBezTo>
                  <a:cubicBezTo>
                    <a:pt x="132" y="459"/>
                    <a:pt x="133" y="458"/>
                    <a:pt x="134" y="458"/>
                  </a:cubicBezTo>
                  <a:cubicBezTo>
                    <a:pt x="135" y="458"/>
                    <a:pt x="135" y="456"/>
                    <a:pt x="136" y="456"/>
                  </a:cubicBezTo>
                  <a:cubicBezTo>
                    <a:pt x="137" y="455"/>
                    <a:pt x="137" y="454"/>
                    <a:pt x="138" y="452"/>
                  </a:cubicBezTo>
                  <a:cubicBezTo>
                    <a:pt x="139" y="451"/>
                    <a:pt x="140" y="450"/>
                    <a:pt x="140" y="448"/>
                  </a:cubicBezTo>
                  <a:cubicBezTo>
                    <a:pt x="142" y="446"/>
                    <a:pt x="143" y="444"/>
                    <a:pt x="145" y="442"/>
                  </a:cubicBezTo>
                  <a:cubicBezTo>
                    <a:pt x="148" y="437"/>
                    <a:pt x="151" y="432"/>
                    <a:pt x="154" y="427"/>
                  </a:cubicBezTo>
                  <a:cubicBezTo>
                    <a:pt x="160" y="418"/>
                    <a:pt x="165" y="410"/>
                    <a:pt x="171" y="402"/>
                  </a:cubicBezTo>
                  <a:cubicBezTo>
                    <a:pt x="178" y="392"/>
                    <a:pt x="185" y="382"/>
                    <a:pt x="192" y="372"/>
                  </a:cubicBezTo>
                  <a:cubicBezTo>
                    <a:pt x="195" y="368"/>
                    <a:pt x="198" y="364"/>
                    <a:pt x="200" y="360"/>
                  </a:cubicBezTo>
                  <a:cubicBezTo>
                    <a:pt x="203" y="356"/>
                    <a:pt x="206" y="352"/>
                    <a:pt x="208" y="348"/>
                  </a:cubicBezTo>
                  <a:cubicBezTo>
                    <a:pt x="212" y="342"/>
                    <a:pt x="216" y="336"/>
                    <a:pt x="219" y="330"/>
                  </a:cubicBezTo>
                  <a:cubicBezTo>
                    <a:pt x="222" y="324"/>
                    <a:pt x="226" y="318"/>
                    <a:pt x="229" y="312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42" y="312"/>
                    <a:pt x="254" y="311"/>
                    <a:pt x="267" y="310"/>
                  </a:cubicBezTo>
                  <a:cubicBezTo>
                    <a:pt x="280" y="309"/>
                    <a:pt x="293" y="308"/>
                    <a:pt x="306" y="307"/>
                  </a:cubicBezTo>
                  <a:cubicBezTo>
                    <a:pt x="319" y="306"/>
                    <a:pt x="331" y="306"/>
                    <a:pt x="344" y="305"/>
                  </a:cubicBezTo>
                  <a:cubicBezTo>
                    <a:pt x="357" y="304"/>
                    <a:pt x="370" y="303"/>
                    <a:pt x="383" y="303"/>
                  </a:cubicBezTo>
                  <a:cubicBezTo>
                    <a:pt x="391" y="302"/>
                    <a:pt x="399" y="302"/>
                    <a:pt x="407" y="301"/>
                  </a:cubicBezTo>
                  <a:cubicBezTo>
                    <a:pt x="412" y="301"/>
                    <a:pt x="417" y="301"/>
                    <a:pt x="422" y="301"/>
                  </a:cubicBezTo>
                  <a:cubicBezTo>
                    <a:pt x="430" y="301"/>
                    <a:pt x="438" y="300"/>
                    <a:pt x="446" y="300"/>
                  </a:cubicBezTo>
                  <a:cubicBezTo>
                    <a:pt x="451" y="300"/>
                    <a:pt x="457" y="300"/>
                    <a:pt x="462" y="299"/>
                  </a:cubicBezTo>
                  <a:cubicBezTo>
                    <a:pt x="475" y="299"/>
                    <a:pt x="488" y="299"/>
                    <a:pt x="500" y="299"/>
                  </a:cubicBezTo>
                  <a:cubicBezTo>
                    <a:pt x="514" y="299"/>
                    <a:pt x="527" y="299"/>
                    <a:pt x="540" y="299"/>
                  </a:cubicBezTo>
                  <a:cubicBezTo>
                    <a:pt x="555" y="299"/>
                    <a:pt x="569" y="299"/>
                    <a:pt x="583" y="299"/>
                  </a:cubicBezTo>
                  <a:cubicBezTo>
                    <a:pt x="589" y="299"/>
                    <a:pt x="594" y="299"/>
                    <a:pt x="599" y="299"/>
                  </a:cubicBezTo>
                  <a:cubicBezTo>
                    <a:pt x="607" y="299"/>
                    <a:pt x="615" y="300"/>
                    <a:pt x="623" y="300"/>
                  </a:cubicBezTo>
                  <a:cubicBezTo>
                    <a:pt x="627" y="299"/>
                    <a:pt x="632" y="299"/>
                    <a:pt x="636" y="299"/>
                  </a:cubicBezTo>
                  <a:cubicBezTo>
                    <a:pt x="641" y="299"/>
                    <a:pt x="646" y="299"/>
                    <a:pt x="651" y="298"/>
                  </a:cubicBezTo>
                  <a:cubicBezTo>
                    <a:pt x="660" y="297"/>
                    <a:pt x="670" y="295"/>
                    <a:pt x="678" y="290"/>
                  </a:cubicBezTo>
                  <a:cubicBezTo>
                    <a:pt x="680" y="289"/>
                    <a:pt x="682" y="288"/>
                    <a:pt x="684" y="286"/>
                  </a:cubicBezTo>
                  <a:cubicBezTo>
                    <a:pt x="685" y="285"/>
                    <a:pt x="687" y="284"/>
                    <a:pt x="688" y="282"/>
                  </a:cubicBezTo>
                  <a:cubicBezTo>
                    <a:pt x="690" y="281"/>
                    <a:pt x="691" y="279"/>
                    <a:pt x="692" y="277"/>
                  </a:cubicBezTo>
                  <a:cubicBezTo>
                    <a:pt x="693" y="276"/>
                    <a:pt x="693" y="275"/>
                    <a:pt x="693" y="274"/>
                  </a:cubicBezTo>
                  <a:cubicBezTo>
                    <a:pt x="694" y="273"/>
                    <a:pt x="695" y="271"/>
                    <a:pt x="695" y="270"/>
                  </a:cubicBezTo>
                  <a:cubicBezTo>
                    <a:pt x="697" y="265"/>
                    <a:pt x="697" y="261"/>
                    <a:pt x="697" y="256"/>
                  </a:cubicBezTo>
                  <a:cubicBezTo>
                    <a:pt x="697" y="251"/>
                    <a:pt x="696" y="246"/>
                    <a:pt x="695" y="241"/>
                  </a:cubicBezTo>
                  <a:cubicBezTo>
                    <a:pt x="694" y="229"/>
                    <a:pt x="692" y="216"/>
                    <a:pt x="690" y="203"/>
                  </a:cubicBezTo>
                  <a:cubicBezTo>
                    <a:pt x="690" y="196"/>
                    <a:pt x="689" y="190"/>
                    <a:pt x="688" y="183"/>
                  </a:cubicBezTo>
                  <a:cubicBezTo>
                    <a:pt x="687" y="176"/>
                    <a:pt x="686" y="169"/>
                    <a:pt x="685" y="161"/>
                  </a:cubicBezTo>
                  <a:cubicBezTo>
                    <a:pt x="685" y="158"/>
                    <a:pt x="684" y="154"/>
                    <a:pt x="684" y="151"/>
                  </a:cubicBezTo>
                  <a:cubicBezTo>
                    <a:pt x="684" y="148"/>
                    <a:pt x="683" y="146"/>
                    <a:pt x="683" y="143"/>
                  </a:cubicBezTo>
                  <a:cubicBezTo>
                    <a:pt x="682" y="139"/>
                    <a:pt x="682" y="135"/>
                    <a:pt x="681" y="131"/>
                  </a:cubicBezTo>
                  <a:cubicBezTo>
                    <a:pt x="680" y="129"/>
                    <a:pt x="680" y="126"/>
                    <a:pt x="680" y="123"/>
                  </a:cubicBezTo>
                  <a:cubicBezTo>
                    <a:pt x="679" y="120"/>
                    <a:pt x="678" y="116"/>
                    <a:pt x="677" y="112"/>
                  </a:cubicBezTo>
                  <a:cubicBezTo>
                    <a:pt x="677" y="110"/>
                    <a:pt x="676" y="107"/>
                    <a:pt x="676" y="104"/>
                  </a:cubicBezTo>
                  <a:cubicBezTo>
                    <a:pt x="674" y="96"/>
                    <a:pt x="672" y="88"/>
                    <a:pt x="670" y="80"/>
                  </a:cubicBezTo>
                  <a:cubicBezTo>
                    <a:pt x="667" y="71"/>
                    <a:pt x="664" y="63"/>
                    <a:pt x="660" y="55"/>
                  </a:cubicBezTo>
                  <a:cubicBezTo>
                    <a:pt x="656" y="47"/>
                    <a:pt x="650" y="40"/>
                    <a:pt x="644" y="33"/>
                  </a:cubicBezTo>
                  <a:cubicBezTo>
                    <a:pt x="631" y="20"/>
                    <a:pt x="614" y="12"/>
                    <a:pt x="596" y="8"/>
                  </a:cubicBezTo>
                  <a:cubicBezTo>
                    <a:pt x="592" y="7"/>
                    <a:pt x="587" y="6"/>
                    <a:pt x="583" y="6"/>
                  </a:cubicBezTo>
                  <a:cubicBezTo>
                    <a:pt x="579" y="5"/>
                    <a:pt x="575" y="4"/>
                    <a:pt x="571" y="4"/>
                  </a:cubicBezTo>
                  <a:cubicBezTo>
                    <a:pt x="567" y="4"/>
                    <a:pt x="564" y="3"/>
                    <a:pt x="560" y="3"/>
                  </a:cubicBezTo>
                  <a:cubicBezTo>
                    <a:pt x="557" y="3"/>
                    <a:pt x="553" y="2"/>
                    <a:pt x="549" y="2"/>
                  </a:cubicBezTo>
                  <a:cubicBezTo>
                    <a:pt x="547" y="2"/>
                    <a:pt x="545" y="2"/>
                    <a:pt x="543" y="2"/>
                  </a:cubicBezTo>
                  <a:cubicBezTo>
                    <a:pt x="538" y="1"/>
                    <a:pt x="533" y="1"/>
                    <a:pt x="529" y="1"/>
                  </a:cubicBezTo>
                  <a:cubicBezTo>
                    <a:pt x="526" y="1"/>
                    <a:pt x="524" y="1"/>
                    <a:pt x="522" y="0"/>
                  </a:cubicBezTo>
                  <a:cubicBezTo>
                    <a:pt x="514" y="0"/>
                    <a:pt x="507" y="0"/>
                    <a:pt x="499" y="0"/>
                  </a:cubicBezTo>
                  <a:cubicBezTo>
                    <a:pt x="493" y="0"/>
                    <a:pt x="486" y="0"/>
                    <a:pt x="480" y="0"/>
                  </a:cubicBezTo>
                  <a:cubicBezTo>
                    <a:pt x="473" y="0"/>
                    <a:pt x="466" y="0"/>
                    <a:pt x="459" y="0"/>
                  </a:cubicBezTo>
                  <a:cubicBezTo>
                    <a:pt x="445" y="0"/>
                    <a:pt x="432" y="0"/>
                    <a:pt x="419" y="0"/>
                  </a:cubicBezTo>
                  <a:cubicBezTo>
                    <a:pt x="406" y="1"/>
                    <a:pt x="394" y="1"/>
                    <a:pt x="381" y="1"/>
                  </a:cubicBezTo>
                  <a:cubicBezTo>
                    <a:pt x="376" y="1"/>
                    <a:pt x="370" y="2"/>
                    <a:pt x="365" y="2"/>
                  </a:cubicBezTo>
                  <a:cubicBezTo>
                    <a:pt x="358" y="2"/>
                    <a:pt x="351" y="2"/>
                    <a:pt x="345" y="2"/>
                  </a:cubicBezTo>
                  <a:cubicBezTo>
                    <a:pt x="338" y="3"/>
                    <a:pt x="331" y="3"/>
                    <a:pt x="324" y="3"/>
                  </a:cubicBezTo>
                  <a:cubicBezTo>
                    <a:pt x="318" y="4"/>
                    <a:pt x="312" y="4"/>
                    <a:pt x="306" y="4"/>
                  </a:cubicBezTo>
                  <a:cubicBezTo>
                    <a:pt x="293" y="5"/>
                    <a:pt x="280" y="6"/>
                    <a:pt x="267" y="7"/>
                  </a:cubicBezTo>
                  <a:cubicBezTo>
                    <a:pt x="255" y="8"/>
                    <a:pt x="242" y="9"/>
                    <a:pt x="229" y="10"/>
                  </a:cubicBezTo>
                  <a:cubicBezTo>
                    <a:pt x="221" y="10"/>
                    <a:pt x="213" y="11"/>
                    <a:pt x="205" y="12"/>
                  </a:cubicBezTo>
                  <a:cubicBezTo>
                    <a:pt x="200" y="12"/>
                    <a:pt x="196" y="12"/>
                    <a:pt x="191" y="13"/>
                  </a:cubicBezTo>
                  <a:cubicBezTo>
                    <a:pt x="177" y="14"/>
                    <a:pt x="162" y="16"/>
                    <a:pt x="148" y="17"/>
                  </a:cubicBezTo>
                  <a:cubicBezTo>
                    <a:pt x="146" y="17"/>
                    <a:pt x="144" y="17"/>
                    <a:pt x="142" y="18"/>
                  </a:cubicBezTo>
                  <a:cubicBezTo>
                    <a:pt x="138" y="18"/>
                    <a:pt x="133" y="19"/>
                    <a:pt x="129" y="19"/>
                  </a:cubicBezTo>
                  <a:cubicBezTo>
                    <a:pt x="122" y="20"/>
                    <a:pt x="116" y="21"/>
                    <a:pt x="109" y="22"/>
                  </a:cubicBezTo>
                  <a:cubicBezTo>
                    <a:pt x="105" y="23"/>
                    <a:pt x="100" y="23"/>
                    <a:pt x="96" y="24"/>
                  </a:cubicBezTo>
                  <a:cubicBezTo>
                    <a:pt x="95" y="24"/>
                    <a:pt x="94" y="25"/>
                    <a:pt x="94" y="26"/>
                  </a:cubicBezTo>
                  <a:cubicBezTo>
                    <a:pt x="92" y="26"/>
                    <a:pt x="91" y="26"/>
                    <a:pt x="90" y="26"/>
                  </a:cubicBezTo>
                  <a:cubicBezTo>
                    <a:pt x="87" y="26"/>
                    <a:pt x="85" y="26"/>
                    <a:pt x="82" y="26"/>
                  </a:cubicBezTo>
                  <a:cubicBezTo>
                    <a:pt x="78" y="26"/>
                    <a:pt x="74" y="27"/>
                    <a:pt x="70" y="27"/>
                  </a:cubicBezTo>
                  <a:cubicBezTo>
                    <a:pt x="64" y="27"/>
                    <a:pt x="59" y="28"/>
                    <a:pt x="53" y="29"/>
                  </a:cubicBezTo>
                  <a:cubicBezTo>
                    <a:pt x="46" y="30"/>
                    <a:pt x="39" y="31"/>
                    <a:pt x="33" y="31"/>
                  </a:cubicBezTo>
                  <a:cubicBezTo>
                    <a:pt x="31" y="32"/>
                    <a:pt x="30" y="32"/>
                    <a:pt x="29" y="32"/>
                  </a:cubicBezTo>
                  <a:cubicBezTo>
                    <a:pt x="27" y="33"/>
                    <a:pt x="25" y="33"/>
                    <a:pt x="23" y="34"/>
                  </a:cubicBezTo>
                  <a:cubicBezTo>
                    <a:pt x="19" y="36"/>
                    <a:pt x="16" y="39"/>
                    <a:pt x="14" y="43"/>
                  </a:cubicBezTo>
                  <a:cubicBezTo>
                    <a:pt x="12" y="46"/>
                    <a:pt x="10" y="50"/>
                    <a:pt x="9" y="54"/>
                  </a:cubicBezTo>
                  <a:cubicBezTo>
                    <a:pt x="7" y="59"/>
                    <a:pt x="6" y="63"/>
                    <a:pt x="5" y="67"/>
                  </a:cubicBezTo>
                  <a:cubicBezTo>
                    <a:pt x="3" y="76"/>
                    <a:pt x="1" y="85"/>
                    <a:pt x="0" y="94"/>
                  </a:cubicBezTo>
                  <a:cubicBezTo>
                    <a:pt x="0" y="98"/>
                    <a:pt x="0" y="103"/>
                    <a:pt x="0" y="107"/>
                  </a:cubicBezTo>
                  <a:cubicBezTo>
                    <a:pt x="0" y="110"/>
                    <a:pt x="0" y="114"/>
                    <a:pt x="0" y="117"/>
                  </a:cubicBezTo>
                  <a:cubicBezTo>
                    <a:pt x="0" y="123"/>
                    <a:pt x="0" y="129"/>
                    <a:pt x="1" y="136"/>
                  </a:cubicBezTo>
                  <a:close/>
                  <a:moveTo>
                    <a:pt x="10" y="104"/>
                  </a:moveTo>
                  <a:cubicBezTo>
                    <a:pt x="10" y="97"/>
                    <a:pt x="11" y="90"/>
                    <a:pt x="12" y="83"/>
                  </a:cubicBezTo>
                  <a:cubicBezTo>
                    <a:pt x="13" y="73"/>
                    <a:pt x="15" y="63"/>
                    <a:pt x="19" y="54"/>
                  </a:cubicBezTo>
                  <a:cubicBezTo>
                    <a:pt x="20" y="51"/>
                    <a:pt x="22" y="48"/>
                    <a:pt x="24" y="45"/>
                  </a:cubicBezTo>
                  <a:cubicBezTo>
                    <a:pt x="24" y="44"/>
                    <a:pt x="25" y="44"/>
                    <a:pt x="26" y="43"/>
                  </a:cubicBezTo>
                  <a:cubicBezTo>
                    <a:pt x="27" y="42"/>
                    <a:pt x="28" y="42"/>
                    <a:pt x="29" y="41"/>
                  </a:cubicBezTo>
                  <a:cubicBezTo>
                    <a:pt x="34" y="39"/>
                    <a:pt x="39" y="39"/>
                    <a:pt x="44" y="38"/>
                  </a:cubicBezTo>
                  <a:cubicBezTo>
                    <a:pt x="48" y="37"/>
                    <a:pt x="52" y="37"/>
                    <a:pt x="56" y="36"/>
                  </a:cubicBezTo>
                  <a:cubicBezTo>
                    <a:pt x="60" y="36"/>
                    <a:pt x="65" y="35"/>
                    <a:pt x="69" y="35"/>
                  </a:cubicBezTo>
                  <a:cubicBezTo>
                    <a:pt x="72" y="34"/>
                    <a:pt x="76" y="34"/>
                    <a:pt x="79" y="33"/>
                  </a:cubicBezTo>
                  <a:cubicBezTo>
                    <a:pt x="82" y="33"/>
                    <a:pt x="85" y="33"/>
                    <a:pt x="87" y="33"/>
                  </a:cubicBezTo>
                  <a:cubicBezTo>
                    <a:pt x="89" y="33"/>
                    <a:pt x="91" y="33"/>
                    <a:pt x="92" y="33"/>
                  </a:cubicBezTo>
                  <a:cubicBezTo>
                    <a:pt x="94" y="33"/>
                    <a:pt x="96" y="33"/>
                    <a:pt x="98" y="33"/>
                  </a:cubicBezTo>
                  <a:cubicBezTo>
                    <a:pt x="98" y="33"/>
                    <a:pt x="99" y="34"/>
                    <a:pt x="100" y="34"/>
                  </a:cubicBezTo>
                  <a:cubicBezTo>
                    <a:pt x="100" y="34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2" y="36"/>
                    <a:pt x="104" y="36"/>
                    <a:pt x="106" y="35"/>
                  </a:cubicBezTo>
                  <a:cubicBezTo>
                    <a:pt x="107" y="34"/>
                    <a:pt x="107" y="32"/>
                    <a:pt x="107" y="31"/>
                  </a:cubicBezTo>
                  <a:cubicBezTo>
                    <a:pt x="108" y="31"/>
                    <a:pt x="109" y="31"/>
                    <a:pt x="110" y="30"/>
                  </a:cubicBezTo>
                  <a:cubicBezTo>
                    <a:pt x="116" y="30"/>
                    <a:pt x="123" y="29"/>
                    <a:pt x="129" y="28"/>
                  </a:cubicBezTo>
                  <a:cubicBezTo>
                    <a:pt x="133" y="27"/>
                    <a:pt x="138" y="27"/>
                    <a:pt x="142" y="26"/>
                  </a:cubicBezTo>
                  <a:cubicBezTo>
                    <a:pt x="144" y="26"/>
                    <a:pt x="146" y="26"/>
                    <a:pt x="148" y="26"/>
                  </a:cubicBezTo>
                  <a:cubicBezTo>
                    <a:pt x="162" y="24"/>
                    <a:pt x="177" y="23"/>
                    <a:pt x="191" y="22"/>
                  </a:cubicBezTo>
                  <a:cubicBezTo>
                    <a:pt x="196" y="21"/>
                    <a:pt x="200" y="21"/>
                    <a:pt x="205" y="21"/>
                  </a:cubicBezTo>
                  <a:cubicBezTo>
                    <a:pt x="213" y="20"/>
                    <a:pt x="221" y="19"/>
                    <a:pt x="229" y="19"/>
                  </a:cubicBezTo>
                  <a:cubicBezTo>
                    <a:pt x="242" y="18"/>
                    <a:pt x="255" y="17"/>
                    <a:pt x="267" y="16"/>
                  </a:cubicBezTo>
                  <a:cubicBezTo>
                    <a:pt x="280" y="15"/>
                    <a:pt x="293" y="15"/>
                    <a:pt x="306" y="14"/>
                  </a:cubicBezTo>
                  <a:cubicBezTo>
                    <a:pt x="312" y="13"/>
                    <a:pt x="318" y="13"/>
                    <a:pt x="324" y="13"/>
                  </a:cubicBezTo>
                  <a:cubicBezTo>
                    <a:pt x="331" y="13"/>
                    <a:pt x="338" y="12"/>
                    <a:pt x="345" y="12"/>
                  </a:cubicBezTo>
                  <a:cubicBezTo>
                    <a:pt x="351" y="12"/>
                    <a:pt x="358" y="12"/>
                    <a:pt x="365" y="12"/>
                  </a:cubicBezTo>
                  <a:cubicBezTo>
                    <a:pt x="370" y="11"/>
                    <a:pt x="376" y="11"/>
                    <a:pt x="381" y="11"/>
                  </a:cubicBezTo>
                  <a:cubicBezTo>
                    <a:pt x="394" y="11"/>
                    <a:pt x="406" y="11"/>
                    <a:pt x="419" y="11"/>
                  </a:cubicBezTo>
                  <a:cubicBezTo>
                    <a:pt x="432" y="10"/>
                    <a:pt x="445" y="10"/>
                    <a:pt x="459" y="10"/>
                  </a:cubicBezTo>
                  <a:cubicBezTo>
                    <a:pt x="472" y="10"/>
                    <a:pt x="485" y="10"/>
                    <a:pt x="499" y="10"/>
                  </a:cubicBezTo>
                  <a:cubicBezTo>
                    <a:pt x="506" y="10"/>
                    <a:pt x="514" y="11"/>
                    <a:pt x="521" y="11"/>
                  </a:cubicBezTo>
                  <a:cubicBezTo>
                    <a:pt x="527" y="11"/>
                    <a:pt x="532" y="11"/>
                    <a:pt x="538" y="12"/>
                  </a:cubicBezTo>
                  <a:cubicBezTo>
                    <a:pt x="543" y="12"/>
                    <a:pt x="548" y="12"/>
                    <a:pt x="553" y="13"/>
                  </a:cubicBezTo>
                  <a:cubicBezTo>
                    <a:pt x="560" y="13"/>
                    <a:pt x="568" y="14"/>
                    <a:pt x="575" y="15"/>
                  </a:cubicBezTo>
                  <a:cubicBezTo>
                    <a:pt x="581" y="16"/>
                    <a:pt x="587" y="17"/>
                    <a:pt x="592" y="18"/>
                  </a:cubicBezTo>
                  <a:cubicBezTo>
                    <a:pt x="598" y="19"/>
                    <a:pt x="604" y="21"/>
                    <a:pt x="610" y="23"/>
                  </a:cubicBezTo>
                  <a:cubicBezTo>
                    <a:pt x="613" y="25"/>
                    <a:pt x="617" y="27"/>
                    <a:pt x="620" y="28"/>
                  </a:cubicBezTo>
                  <a:cubicBezTo>
                    <a:pt x="623" y="30"/>
                    <a:pt x="626" y="32"/>
                    <a:pt x="629" y="34"/>
                  </a:cubicBezTo>
                  <a:cubicBezTo>
                    <a:pt x="634" y="38"/>
                    <a:pt x="638" y="43"/>
                    <a:pt x="642" y="48"/>
                  </a:cubicBezTo>
                  <a:cubicBezTo>
                    <a:pt x="647" y="53"/>
                    <a:pt x="650" y="59"/>
                    <a:pt x="653" y="66"/>
                  </a:cubicBezTo>
                  <a:cubicBezTo>
                    <a:pt x="655" y="72"/>
                    <a:pt x="658" y="79"/>
                    <a:pt x="660" y="86"/>
                  </a:cubicBezTo>
                  <a:cubicBezTo>
                    <a:pt x="660" y="90"/>
                    <a:pt x="661" y="93"/>
                    <a:pt x="662" y="96"/>
                  </a:cubicBezTo>
                  <a:cubicBezTo>
                    <a:pt x="663" y="101"/>
                    <a:pt x="664" y="106"/>
                    <a:pt x="665" y="112"/>
                  </a:cubicBezTo>
                  <a:cubicBezTo>
                    <a:pt x="666" y="117"/>
                    <a:pt x="668" y="122"/>
                    <a:pt x="668" y="128"/>
                  </a:cubicBezTo>
                  <a:cubicBezTo>
                    <a:pt x="669" y="134"/>
                    <a:pt x="670" y="140"/>
                    <a:pt x="671" y="146"/>
                  </a:cubicBezTo>
                  <a:cubicBezTo>
                    <a:pt x="672" y="152"/>
                    <a:pt x="673" y="158"/>
                    <a:pt x="673" y="163"/>
                  </a:cubicBezTo>
                  <a:cubicBezTo>
                    <a:pt x="674" y="170"/>
                    <a:pt x="675" y="177"/>
                    <a:pt x="675" y="184"/>
                  </a:cubicBezTo>
                  <a:cubicBezTo>
                    <a:pt x="677" y="197"/>
                    <a:pt x="678" y="210"/>
                    <a:pt x="679" y="223"/>
                  </a:cubicBezTo>
                  <a:cubicBezTo>
                    <a:pt x="680" y="228"/>
                    <a:pt x="680" y="232"/>
                    <a:pt x="681" y="236"/>
                  </a:cubicBezTo>
                  <a:cubicBezTo>
                    <a:pt x="681" y="239"/>
                    <a:pt x="681" y="242"/>
                    <a:pt x="682" y="245"/>
                  </a:cubicBezTo>
                  <a:cubicBezTo>
                    <a:pt x="682" y="248"/>
                    <a:pt x="682" y="251"/>
                    <a:pt x="682" y="254"/>
                  </a:cubicBezTo>
                  <a:cubicBezTo>
                    <a:pt x="682" y="256"/>
                    <a:pt x="683" y="259"/>
                    <a:pt x="682" y="262"/>
                  </a:cubicBezTo>
                  <a:cubicBezTo>
                    <a:pt x="682" y="264"/>
                    <a:pt x="681" y="266"/>
                    <a:pt x="681" y="269"/>
                  </a:cubicBezTo>
                  <a:cubicBezTo>
                    <a:pt x="680" y="270"/>
                    <a:pt x="679" y="271"/>
                    <a:pt x="679" y="272"/>
                  </a:cubicBezTo>
                  <a:cubicBezTo>
                    <a:pt x="677" y="273"/>
                    <a:pt x="676" y="275"/>
                    <a:pt x="674" y="276"/>
                  </a:cubicBezTo>
                  <a:cubicBezTo>
                    <a:pt x="672" y="278"/>
                    <a:pt x="670" y="279"/>
                    <a:pt x="667" y="280"/>
                  </a:cubicBezTo>
                  <a:cubicBezTo>
                    <a:pt x="665" y="281"/>
                    <a:pt x="662" y="282"/>
                    <a:pt x="659" y="283"/>
                  </a:cubicBezTo>
                  <a:cubicBezTo>
                    <a:pt x="656" y="284"/>
                    <a:pt x="652" y="284"/>
                    <a:pt x="649" y="285"/>
                  </a:cubicBezTo>
                  <a:cubicBezTo>
                    <a:pt x="645" y="285"/>
                    <a:pt x="641" y="286"/>
                    <a:pt x="636" y="286"/>
                  </a:cubicBezTo>
                  <a:cubicBezTo>
                    <a:pt x="632" y="286"/>
                    <a:pt x="627" y="286"/>
                    <a:pt x="622" y="286"/>
                  </a:cubicBezTo>
                  <a:cubicBezTo>
                    <a:pt x="619" y="286"/>
                    <a:pt x="616" y="286"/>
                    <a:pt x="613" y="286"/>
                  </a:cubicBezTo>
                  <a:cubicBezTo>
                    <a:pt x="606" y="286"/>
                    <a:pt x="600" y="286"/>
                    <a:pt x="594" y="286"/>
                  </a:cubicBezTo>
                  <a:cubicBezTo>
                    <a:pt x="580" y="286"/>
                    <a:pt x="567" y="286"/>
                    <a:pt x="554" y="285"/>
                  </a:cubicBezTo>
                  <a:cubicBezTo>
                    <a:pt x="540" y="285"/>
                    <a:pt x="526" y="285"/>
                    <a:pt x="512" y="285"/>
                  </a:cubicBezTo>
                  <a:cubicBezTo>
                    <a:pt x="498" y="285"/>
                    <a:pt x="485" y="285"/>
                    <a:pt x="471" y="286"/>
                  </a:cubicBezTo>
                  <a:cubicBezTo>
                    <a:pt x="458" y="286"/>
                    <a:pt x="444" y="286"/>
                    <a:pt x="431" y="287"/>
                  </a:cubicBezTo>
                  <a:cubicBezTo>
                    <a:pt x="418" y="287"/>
                    <a:pt x="405" y="288"/>
                    <a:pt x="392" y="288"/>
                  </a:cubicBezTo>
                  <a:cubicBezTo>
                    <a:pt x="366" y="289"/>
                    <a:pt x="340" y="291"/>
                    <a:pt x="313" y="293"/>
                  </a:cubicBezTo>
                  <a:cubicBezTo>
                    <a:pt x="302" y="293"/>
                    <a:pt x="290" y="294"/>
                    <a:pt x="279" y="295"/>
                  </a:cubicBezTo>
                  <a:cubicBezTo>
                    <a:pt x="272" y="295"/>
                    <a:pt x="265" y="296"/>
                    <a:pt x="259" y="296"/>
                  </a:cubicBezTo>
                  <a:cubicBezTo>
                    <a:pt x="252" y="296"/>
                    <a:pt x="245" y="297"/>
                    <a:pt x="238" y="297"/>
                  </a:cubicBezTo>
                  <a:cubicBezTo>
                    <a:pt x="235" y="297"/>
                    <a:pt x="232" y="297"/>
                    <a:pt x="229" y="297"/>
                  </a:cubicBezTo>
                  <a:cubicBezTo>
                    <a:pt x="225" y="297"/>
                    <a:pt x="221" y="300"/>
                    <a:pt x="221" y="304"/>
                  </a:cubicBezTo>
                  <a:cubicBezTo>
                    <a:pt x="221" y="305"/>
                    <a:pt x="221" y="306"/>
                    <a:pt x="222" y="306"/>
                  </a:cubicBezTo>
                  <a:cubicBezTo>
                    <a:pt x="221" y="307"/>
                    <a:pt x="221" y="307"/>
                    <a:pt x="221" y="308"/>
                  </a:cubicBezTo>
                  <a:cubicBezTo>
                    <a:pt x="219" y="313"/>
                    <a:pt x="216" y="317"/>
                    <a:pt x="214" y="321"/>
                  </a:cubicBezTo>
                  <a:cubicBezTo>
                    <a:pt x="212" y="323"/>
                    <a:pt x="211" y="326"/>
                    <a:pt x="209" y="329"/>
                  </a:cubicBezTo>
                  <a:cubicBezTo>
                    <a:pt x="208" y="331"/>
                    <a:pt x="207" y="333"/>
                    <a:pt x="206" y="335"/>
                  </a:cubicBezTo>
                  <a:cubicBezTo>
                    <a:pt x="203" y="339"/>
                    <a:pt x="200" y="343"/>
                    <a:pt x="198" y="348"/>
                  </a:cubicBezTo>
                  <a:cubicBezTo>
                    <a:pt x="194" y="353"/>
                    <a:pt x="190" y="359"/>
                    <a:pt x="186" y="365"/>
                  </a:cubicBezTo>
                  <a:cubicBezTo>
                    <a:pt x="185" y="366"/>
                    <a:pt x="185" y="367"/>
                    <a:pt x="184" y="368"/>
                  </a:cubicBezTo>
                  <a:cubicBezTo>
                    <a:pt x="181" y="371"/>
                    <a:pt x="179" y="374"/>
                    <a:pt x="177" y="378"/>
                  </a:cubicBezTo>
                  <a:cubicBezTo>
                    <a:pt x="174" y="381"/>
                    <a:pt x="172" y="385"/>
                    <a:pt x="169" y="389"/>
                  </a:cubicBezTo>
                  <a:cubicBezTo>
                    <a:pt x="166" y="393"/>
                    <a:pt x="162" y="398"/>
                    <a:pt x="159" y="403"/>
                  </a:cubicBezTo>
                  <a:cubicBezTo>
                    <a:pt x="156" y="407"/>
                    <a:pt x="153" y="411"/>
                    <a:pt x="151" y="415"/>
                  </a:cubicBezTo>
                  <a:cubicBezTo>
                    <a:pt x="151" y="414"/>
                    <a:pt x="151" y="414"/>
                    <a:pt x="151" y="413"/>
                  </a:cubicBezTo>
                  <a:cubicBezTo>
                    <a:pt x="154" y="409"/>
                    <a:pt x="156" y="405"/>
                    <a:pt x="159" y="400"/>
                  </a:cubicBezTo>
                  <a:cubicBezTo>
                    <a:pt x="162" y="395"/>
                    <a:pt x="165" y="389"/>
                    <a:pt x="168" y="383"/>
                  </a:cubicBezTo>
                  <a:cubicBezTo>
                    <a:pt x="169" y="381"/>
                    <a:pt x="169" y="380"/>
                    <a:pt x="170" y="378"/>
                  </a:cubicBezTo>
                  <a:cubicBezTo>
                    <a:pt x="172" y="374"/>
                    <a:pt x="174" y="371"/>
                    <a:pt x="175" y="367"/>
                  </a:cubicBezTo>
                  <a:cubicBezTo>
                    <a:pt x="177" y="365"/>
                    <a:pt x="178" y="363"/>
                    <a:pt x="179" y="360"/>
                  </a:cubicBezTo>
                  <a:cubicBezTo>
                    <a:pt x="182" y="353"/>
                    <a:pt x="185" y="346"/>
                    <a:pt x="187" y="338"/>
                  </a:cubicBezTo>
                  <a:cubicBezTo>
                    <a:pt x="190" y="331"/>
                    <a:pt x="191" y="323"/>
                    <a:pt x="192" y="315"/>
                  </a:cubicBezTo>
                  <a:cubicBezTo>
                    <a:pt x="192" y="312"/>
                    <a:pt x="192" y="308"/>
                    <a:pt x="192" y="305"/>
                  </a:cubicBezTo>
                  <a:cubicBezTo>
                    <a:pt x="192" y="303"/>
                    <a:pt x="191" y="301"/>
                    <a:pt x="191" y="299"/>
                  </a:cubicBezTo>
                  <a:cubicBezTo>
                    <a:pt x="190" y="297"/>
                    <a:pt x="189" y="295"/>
                    <a:pt x="188" y="293"/>
                  </a:cubicBezTo>
                  <a:cubicBezTo>
                    <a:pt x="187" y="292"/>
                    <a:pt x="185" y="290"/>
                    <a:pt x="183" y="290"/>
                  </a:cubicBezTo>
                  <a:cubicBezTo>
                    <a:pt x="182" y="290"/>
                    <a:pt x="181" y="291"/>
                    <a:pt x="180" y="291"/>
                  </a:cubicBezTo>
                  <a:cubicBezTo>
                    <a:pt x="178" y="292"/>
                    <a:pt x="177" y="294"/>
                    <a:pt x="177" y="296"/>
                  </a:cubicBezTo>
                  <a:cubicBezTo>
                    <a:pt x="177" y="296"/>
                    <a:pt x="176" y="296"/>
                    <a:pt x="176" y="297"/>
                  </a:cubicBezTo>
                  <a:cubicBezTo>
                    <a:pt x="174" y="297"/>
                    <a:pt x="172" y="297"/>
                    <a:pt x="169" y="298"/>
                  </a:cubicBezTo>
                  <a:cubicBezTo>
                    <a:pt x="168" y="297"/>
                    <a:pt x="167" y="297"/>
                    <a:pt x="166" y="296"/>
                  </a:cubicBezTo>
                  <a:cubicBezTo>
                    <a:pt x="164" y="296"/>
                    <a:pt x="162" y="296"/>
                    <a:pt x="160" y="296"/>
                  </a:cubicBezTo>
                  <a:cubicBezTo>
                    <a:pt x="159" y="296"/>
                    <a:pt x="157" y="296"/>
                    <a:pt x="156" y="296"/>
                  </a:cubicBezTo>
                  <a:cubicBezTo>
                    <a:pt x="156" y="296"/>
                    <a:pt x="156" y="296"/>
                    <a:pt x="156" y="296"/>
                  </a:cubicBezTo>
                  <a:cubicBezTo>
                    <a:pt x="152" y="296"/>
                    <a:pt x="147" y="296"/>
                    <a:pt x="143" y="296"/>
                  </a:cubicBezTo>
                  <a:cubicBezTo>
                    <a:pt x="141" y="296"/>
                    <a:pt x="139" y="296"/>
                    <a:pt x="136" y="296"/>
                  </a:cubicBezTo>
                  <a:cubicBezTo>
                    <a:pt x="131" y="297"/>
                    <a:pt x="126" y="297"/>
                    <a:pt x="122" y="298"/>
                  </a:cubicBezTo>
                  <a:cubicBezTo>
                    <a:pt x="119" y="298"/>
                    <a:pt x="117" y="298"/>
                    <a:pt x="114" y="298"/>
                  </a:cubicBezTo>
                  <a:cubicBezTo>
                    <a:pt x="112" y="299"/>
                    <a:pt x="109" y="299"/>
                    <a:pt x="106" y="299"/>
                  </a:cubicBezTo>
                  <a:cubicBezTo>
                    <a:pt x="97" y="300"/>
                    <a:pt x="89" y="301"/>
                    <a:pt x="80" y="302"/>
                  </a:cubicBezTo>
                  <a:cubicBezTo>
                    <a:pt x="77" y="303"/>
                    <a:pt x="73" y="303"/>
                    <a:pt x="70" y="304"/>
                  </a:cubicBezTo>
                  <a:cubicBezTo>
                    <a:pt x="64" y="305"/>
                    <a:pt x="59" y="305"/>
                    <a:pt x="54" y="306"/>
                  </a:cubicBezTo>
                  <a:cubicBezTo>
                    <a:pt x="47" y="307"/>
                    <a:pt x="40" y="308"/>
                    <a:pt x="33" y="309"/>
                  </a:cubicBezTo>
                  <a:cubicBezTo>
                    <a:pt x="33" y="308"/>
                    <a:pt x="33" y="306"/>
                    <a:pt x="32" y="305"/>
                  </a:cubicBezTo>
                  <a:cubicBezTo>
                    <a:pt x="32" y="298"/>
                    <a:pt x="31" y="292"/>
                    <a:pt x="31" y="285"/>
                  </a:cubicBezTo>
                  <a:cubicBezTo>
                    <a:pt x="30" y="279"/>
                    <a:pt x="29" y="273"/>
                    <a:pt x="28" y="266"/>
                  </a:cubicBezTo>
                  <a:cubicBezTo>
                    <a:pt x="28" y="263"/>
                    <a:pt x="27" y="260"/>
                    <a:pt x="27" y="257"/>
                  </a:cubicBezTo>
                  <a:cubicBezTo>
                    <a:pt x="26" y="253"/>
                    <a:pt x="25" y="249"/>
                    <a:pt x="25" y="246"/>
                  </a:cubicBezTo>
                  <a:cubicBezTo>
                    <a:pt x="24" y="239"/>
                    <a:pt x="22" y="233"/>
                    <a:pt x="21" y="226"/>
                  </a:cubicBezTo>
                  <a:cubicBezTo>
                    <a:pt x="21" y="224"/>
                    <a:pt x="20" y="221"/>
                    <a:pt x="20" y="218"/>
                  </a:cubicBezTo>
                  <a:cubicBezTo>
                    <a:pt x="19" y="216"/>
                    <a:pt x="19" y="214"/>
                    <a:pt x="18" y="212"/>
                  </a:cubicBezTo>
                  <a:cubicBezTo>
                    <a:pt x="18" y="210"/>
                    <a:pt x="18" y="209"/>
                    <a:pt x="18" y="208"/>
                  </a:cubicBezTo>
                  <a:cubicBezTo>
                    <a:pt x="18" y="209"/>
                    <a:pt x="18" y="209"/>
                    <a:pt x="18" y="210"/>
                  </a:cubicBezTo>
                  <a:cubicBezTo>
                    <a:pt x="18" y="206"/>
                    <a:pt x="17" y="203"/>
                    <a:pt x="17" y="200"/>
                  </a:cubicBezTo>
                  <a:cubicBezTo>
                    <a:pt x="16" y="197"/>
                    <a:pt x="16" y="195"/>
                    <a:pt x="16" y="192"/>
                  </a:cubicBezTo>
                  <a:cubicBezTo>
                    <a:pt x="15" y="186"/>
                    <a:pt x="15" y="180"/>
                    <a:pt x="14" y="173"/>
                  </a:cubicBezTo>
                  <a:cubicBezTo>
                    <a:pt x="14" y="167"/>
                    <a:pt x="13" y="161"/>
                    <a:pt x="13" y="154"/>
                  </a:cubicBezTo>
                  <a:cubicBezTo>
                    <a:pt x="12" y="148"/>
                    <a:pt x="12" y="142"/>
                    <a:pt x="11" y="135"/>
                  </a:cubicBezTo>
                  <a:cubicBezTo>
                    <a:pt x="11" y="129"/>
                    <a:pt x="11" y="123"/>
                    <a:pt x="10" y="118"/>
                  </a:cubicBezTo>
                  <a:cubicBezTo>
                    <a:pt x="10" y="113"/>
                    <a:pt x="10" y="108"/>
                    <a:pt x="1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048" y="3279"/>
              <a:ext cx="1113" cy="205"/>
            </a:xfrm>
            <a:custGeom>
              <a:avLst/>
              <a:gdLst>
                <a:gd name="T0" fmla="*/ 113 w 272"/>
                <a:gd name="T1" fmla="*/ 46 h 50"/>
                <a:gd name="T2" fmla="*/ 171 w 272"/>
                <a:gd name="T3" fmla="*/ 43 h 50"/>
                <a:gd name="T4" fmla="*/ 207 w 272"/>
                <a:gd name="T5" fmla="*/ 41 h 50"/>
                <a:gd name="T6" fmla="*/ 218 w 272"/>
                <a:gd name="T7" fmla="*/ 45 h 50"/>
                <a:gd name="T8" fmla="*/ 232 w 272"/>
                <a:gd name="T9" fmla="*/ 39 h 50"/>
                <a:gd name="T10" fmla="*/ 269 w 272"/>
                <a:gd name="T11" fmla="*/ 24 h 50"/>
                <a:gd name="T12" fmla="*/ 272 w 272"/>
                <a:gd name="T13" fmla="*/ 18 h 50"/>
                <a:gd name="T14" fmla="*/ 268 w 272"/>
                <a:gd name="T15" fmla="*/ 12 h 50"/>
                <a:gd name="T16" fmla="*/ 243 w 272"/>
                <a:gd name="T17" fmla="*/ 5 h 50"/>
                <a:gd name="T18" fmla="*/ 222 w 272"/>
                <a:gd name="T19" fmla="*/ 2 h 50"/>
                <a:gd name="T20" fmla="*/ 186 w 272"/>
                <a:gd name="T21" fmla="*/ 1 h 50"/>
                <a:gd name="T22" fmla="*/ 123 w 272"/>
                <a:gd name="T23" fmla="*/ 0 h 50"/>
                <a:gd name="T24" fmla="*/ 36 w 272"/>
                <a:gd name="T25" fmla="*/ 5 h 50"/>
                <a:gd name="T26" fmla="*/ 136 w 272"/>
                <a:gd name="T27" fmla="*/ 7 h 50"/>
                <a:gd name="T28" fmla="*/ 95 w 272"/>
                <a:gd name="T29" fmla="*/ 28 h 50"/>
                <a:gd name="T30" fmla="*/ 76 w 272"/>
                <a:gd name="T31" fmla="*/ 37 h 50"/>
                <a:gd name="T32" fmla="*/ 59 w 272"/>
                <a:gd name="T33" fmla="*/ 35 h 50"/>
                <a:gd name="T34" fmla="*/ 105 w 272"/>
                <a:gd name="T35" fmla="*/ 16 h 50"/>
                <a:gd name="T36" fmla="*/ 116 w 272"/>
                <a:gd name="T37" fmla="*/ 13 h 50"/>
                <a:gd name="T38" fmla="*/ 114 w 272"/>
                <a:gd name="T39" fmla="*/ 7 h 50"/>
                <a:gd name="T40" fmla="*/ 97 w 272"/>
                <a:gd name="T41" fmla="*/ 8 h 50"/>
                <a:gd name="T42" fmla="*/ 68 w 272"/>
                <a:gd name="T43" fmla="*/ 9 h 50"/>
                <a:gd name="T44" fmla="*/ 43 w 272"/>
                <a:gd name="T45" fmla="*/ 12 h 50"/>
                <a:gd name="T46" fmla="*/ 9 w 272"/>
                <a:gd name="T47" fmla="*/ 20 h 50"/>
                <a:gd name="T48" fmla="*/ 0 w 272"/>
                <a:gd name="T49" fmla="*/ 31 h 50"/>
                <a:gd name="T50" fmla="*/ 12 w 272"/>
                <a:gd name="T51" fmla="*/ 38 h 50"/>
                <a:gd name="T52" fmla="*/ 28 w 272"/>
                <a:gd name="T53" fmla="*/ 41 h 50"/>
                <a:gd name="T54" fmla="*/ 56 w 272"/>
                <a:gd name="T55" fmla="*/ 43 h 50"/>
                <a:gd name="T56" fmla="*/ 82 w 272"/>
                <a:gd name="T57" fmla="*/ 45 h 50"/>
                <a:gd name="T58" fmla="*/ 101 w 272"/>
                <a:gd name="T59" fmla="*/ 48 h 50"/>
                <a:gd name="T60" fmla="*/ 20 w 272"/>
                <a:gd name="T61" fmla="*/ 29 h 50"/>
                <a:gd name="T62" fmla="*/ 65 w 272"/>
                <a:gd name="T63" fmla="*/ 17 h 50"/>
                <a:gd name="T64" fmla="*/ 70 w 272"/>
                <a:gd name="T65" fmla="*/ 16 h 50"/>
                <a:gd name="T66" fmla="*/ 60 w 272"/>
                <a:gd name="T67" fmla="*/ 22 h 50"/>
                <a:gd name="T68" fmla="*/ 28 w 272"/>
                <a:gd name="T69" fmla="*/ 34 h 50"/>
                <a:gd name="T70" fmla="*/ 184 w 272"/>
                <a:gd name="T71" fmla="*/ 27 h 50"/>
                <a:gd name="T72" fmla="*/ 176 w 272"/>
                <a:gd name="T73" fmla="*/ 35 h 50"/>
                <a:gd name="T74" fmla="*/ 264 w 272"/>
                <a:gd name="T75" fmla="*/ 18 h 50"/>
                <a:gd name="T76" fmla="*/ 242 w 272"/>
                <a:gd name="T77" fmla="*/ 12 h 50"/>
                <a:gd name="T78" fmla="*/ 264 w 272"/>
                <a:gd name="T79" fmla="*/ 18 h 50"/>
                <a:gd name="T80" fmla="*/ 254 w 272"/>
                <a:gd name="T81" fmla="*/ 25 h 50"/>
                <a:gd name="T82" fmla="*/ 248 w 272"/>
                <a:gd name="T83" fmla="*/ 16 h 50"/>
                <a:gd name="T84" fmla="*/ 211 w 272"/>
                <a:gd name="T85" fmla="*/ 33 h 50"/>
                <a:gd name="T86" fmla="*/ 192 w 272"/>
                <a:gd name="T87" fmla="*/ 35 h 50"/>
                <a:gd name="T88" fmla="*/ 230 w 272"/>
                <a:gd name="T89" fmla="*/ 14 h 50"/>
                <a:gd name="T90" fmla="*/ 220 w 272"/>
                <a:gd name="T91" fmla="*/ 12 h 50"/>
                <a:gd name="T92" fmla="*/ 119 w 272"/>
                <a:gd name="T93" fmla="*/ 29 h 50"/>
                <a:gd name="T94" fmla="*/ 157 w 272"/>
                <a:gd name="T95" fmla="*/ 10 h 50"/>
                <a:gd name="T96" fmla="*/ 185 w 272"/>
                <a:gd name="T97" fmla="*/ 7 h 50"/>
                <a:gd name="T98" fmla="*/ 157 w 272"/>
                <a:gd name="T99" fmla="*/ 28 h 50"/>
                <a:gd name="T100" fmla="*/ 148 w 272"/>
                <a:gd name="T101" fmla="*/ 36 h 50"/>
                <a:gd name="T102" fmla="*/ 154 w 272"/>
                <a:gd name="T103" fmla="*/ 27 h 50"/>
                <a:gd name="T104" fmla="*/ 173 w 272"/>
                <a:gd name="T105" fmla="*/ 9 h 50"/>
                <a:gd name="T106" fmla="*/ 135 w 272"/>
                <a:gd name="T107" fmla="*/ 25 h 50"/>
                <a:gd name="T108" fmla="*/ 101 w 272"/>
                <a:gd name="T109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50">
                  <a:moveTo>
                    <a:pt x="101" y="48"/>
                  </a:moveTo>
                  <a:cubicBezTo>
                    <a:pt x="103" y="50"/>
                    <a:pt x="107" y="50"/>
                    <a:pt x="108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7"/>
                    <a:pt x="112" y="47"/>
                    <a:pt x="113" y="46"/>
                  </a:cubicBezTo>
                  <a:cubicBezTo>
                    <a:pt x="115" y="45"/>
                    <a:pt x="116" y="44"/>
                    <a:pt x="118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21" y="44"/>
                    <a:pt x="124" y="44"/>
                    <a:pt x="126" y="44"/>
                  </a:cubicBezTo>
                  <a:cubicBezTo>
                    <a:pt x="141" y="43"/>
                    <a:pt x="156" y="43"/>
                    <a:pt x="171" y="43"/>
                  </a:cubicBezTo>
                  <a:cubicBezTo>
                    <a:pt x="174" y="42"/>
                    <a:pt x="178" y="42"/>
                    <a:pt x="181" y="42"/>
                  </a:cubicBezTo>
                  <a:cubicBezTo>
                    <a:pt x="184" y="42"/>
                    <a:pt x="187" y="42"/>
                    <a:pt x="190" y="42"/>
                  </a:cubicBezTo>
                  <a:cubicBezTo>
                    <a:pt x="195" y="42"/>
                    <a:pt x="200" y="42"/>
                    <a:pt x="204" y="41"/>
                  </a:cubicBezTo>
                  <a:cubicBezTo>
                    <a:pt x="205" y="41"/>
                    <a:pt x="206" y="41"/>
                    <a:pt x="207" y="41"/>
                  </a:cubicBezTo>
                  <a:cubicBezTo>
                    <a:pt x="208" y="41"/>
                    <a:pt x="209" y="41"/>
                    <a:pt x="210" y="41"/>
                  </a:cubicBezTo>
                  <a:cubicBezTo>
                    <a:pt x="210" y="42"/>
                    <a:pt x="210" y="42"/>
                    <a:pt x="211" y="43"/>
                  </a:cubicBezTo>
                  <a:cubicBezTo>
                    <a:pt x="212" y="44"/>
                    <a:pt x="214" y="45"/>
                    <a:pt x="216" y="45"/>
                  </a:cubicBezTo>
                  <a:cubicBezTo>
                    <a:pt x="217" y="45"/>
                    <a:pt x="217" y="45"/>
                    <a:pt x="218" y="45"/>
                  </a:cubicBezTo>
                  <a:cubicBezTo>
                    <a:pt x="219" y="44"/>
                    <a:pt x="220" y="44"/>
                    <a:pt x="221" y="43"/>
                  </a:cubicBezTo>
                  <a:cubicBezTo>
                    <a:pt x="221" y="43"/>
                    <a:pt x="222" y="42"/>
                    <a:pt x="222" y="42"/>
                  </a:cubicBezTo>
                  <a:cubicBezTo>
                    <a:pt x="223" y="41"/>
                    <a:pt x="225" y="40"/>
                    <a:pt x="226" y="39"/>
                  </a:cubicBezTo>
                  <a:cubicBezTo>
                    <a:pt x="228" y="39"/>
                    <a:pt x="230" y="39"/>
                    <a:pt x="232" y="39"/>
                  </a:cubicBezTo>
                  <a:cubicBezTo>
                    <a:pt x="236" y="38"/>
                    <a:pt x="241" y="37"/>
                    <a:pt x="245" y="36"/>
                  </a:cubicBezTo>
                  <a:cubicBezTo>
                    <a:pt x="250" y="35"/>
                    <a:pt x="256" y="33"/>
                    <a:pt x="260" y="31"/>
                  </a:cubicBezTo>
                  <a:cubicBezTo>
                    <a:pt x="263" y="29"/>
                    <a:pt x="264" y="28"/>
                    <a:pt x="266" y="26"/>
                  </a:cubicBezTo>
                  <a:cubicBezTo>
                    <a:pt x="267" y="26"/>
                    <a:pt x="268" y="25"/>
                    <a:pt x="269" y="24"/>
                  </a:cubicBezTo>
                  <a:cubicBezTo>
                    <a:pt x="269" y="23"/>
                    <a:pt x="270" y="23"/>
                    <a:pt x="270" y="22"/>
                  </a:cubicBezTo>
                  <a:cubicBezTo>
                    <a:pt x="271" y="22"/>
                    <a:pt x="271" y="21"/>
                    <a:pt x="271" y="20"/>
                  </a:cubicBezTo>
                  <a:cubicBezTo>
                    <a:pt x="271" y="20"/>
                    <a:pt x="271" y="19"/>
                    <a:pt x="271" y="19"/>
                  </a:cubicBezTo>
                  <a:cubicBezTo>
                    <a:pt x="271" y="19"/>
                    <a:pt x="271" y="18"/>
                    <a:pt x="272" y="18"/>
                  </a:cubicBezTo>
                  <a:cubicBezTo>
                    <a:pt x="271" y="17"/>
                    <a:pt x="271" y="17"/>
                    <a:pt x="271" y="16"/>
                  </a:cubicBezTo>
                  <a:cubicBezTo>
                    <a:pt x="271" y="15"/>
                    <a:pt x="271" y="15"/>
                    <a:pt x="271" y="14"/>
                  </a:cubicBezTo>
                  <a:cubicBezTo>
                    <a:pt x="270" y="14"/>
                    <a:pt x="270" y="13"/>
                    <a:pt x="270" y="13"/>
                  </a:cubicBezTo>
                  <a:cubicBezTo>
                    <a:pt x="269" y="12"/>
                    <a:pt x="269" y="12"/>
                    <a:pt x="268" y="12"/>
                  </a:cubicBezTo>
                  <a:cubicBezTo>
                    <a:pt x="268" y="11"/>
                    <a:pt x="267" y="11"/>
                    <a:pt x="267" y="11"/>
                  </a:cubicBezTo>
                  <a:cubicBezTo>
                    <a:pt x="265" y="10"/>
                    <a:pt x="264" y="10"/>
                    <a:pt x="262" y="9"/>
                  </a:cubicBezTo>
                  <a:cubicBezTo>
                    <a:pt x="260" y="9"/>
                    <a:pt x="257" y="8"/>
                    <a:pt x="255" y="7"/>
                  </a:cubicBezTo>
                  <a:cubicBezTo>
                    <a:pt x="251" y="6"/>
                    <a:pt x="247" y="6"/>
                    <a:pt x="243" y="5"/>
                  </a:cubicBezTo>
                  <a:cubicBezTo>
                    <a:pt x="242" y="5"/>
                    <a:pt x="241" y="4"/>
                    <a:pt x="239" y="4"/>
                  </a:cubicBezTo>
                  <a:cubicBezTo>
                    <a:pt x="236" y="4"/>
                    <a:pt x="234" y="4"/>
                    <a:pt x="231" y="3"/>
                  </a:cubicBezTo>
                  <a:cubicBezTo>
                    <a:pt x="230" y="3"/>
                    <a:pt x="229" y="3"/>
                    <a:pt x="228" y="3"/>
                  </a:cubicBezTo>
                  <a:cubicBezTo>
                    <a:pt x="226" y="3"/>
                    <a:pt x="224" y="3"/>
                    <a:pt x="222" y="2"/>
                  </a:cubicBezTo>
                  <a:cubicBezTo>
                    <a:pt x="218" y="2"/>
                    <a:pt x="214" y="2"/>
                    <a:pt x="210" y="1"/>
                  </a:cubicBezTo>
                  <a:cubicBezTo>
                    <a:pt x="209" y="1"/>
                    <a:pt x="208" y="1"/>
                    <a:pt x="207" y="1"/>
                  </a:cubicBezTo>
                  <a:cubicBezTo>
                    <a:pt x="204" y="1"/>
                    <a:pt x="202" y="1"/>
                    <a:pt x="199" y="1"/>
                  </a:cubicBezTo>
                  <a:cubicBezTo>
                    <a:pt x="195" y="1"/>
                    <a:pt x="190" y="1"/>
                    <a:pt x="186" y="1"/>
                  </a:cubicBezTo>
                  <a:cubicBezTo>
                    <a:pt x="183" y="0"/>
                    <a:pt x="181" y="1"/>
                    <a:pt x="178" y="0"/>
                  </a:cubicBezTo>
                  <a:cubicBezTo>
                    <a:pt x="173" y="0"/>
                    <a:pt x="168" y="0"/>
                    <a:pt x="162" y="0"/>
                  </a:cubicBezTo>
                  <a:cubicBezTo>
                    <a:pt x="158" y="0"/>
                    <a:pt x="154" y="0"/>
                    <a:pt x="150" y="0"/>
                  </a:cubicBezTo>
                  <a:cubicBezTo>
                    <a:pt x="141" y="0"/>
                    <a:pt x="132" y="0"/>
                    <a:pt x="123" y="0"/>
                  </a:cubicBezTo>
                  <a:cubicBezTo>
                    <a:pt x="113" y="0"/>
                    <a:pt x="104" y="1"/>
                    <a:pt x="94" y="1"/>
                  </a:cubicBezTo>
                  <a:cubicBezTo>
                    <a:pt x="88" y="1"/>
                    <a:pt x="82" y="1"/>
                    <a:pt x="76" y="1"/>
                  </a:cubicBezTo>
                  <a:cubicBezTo>
                    <a:pt x="64" y="1"/>
                    <a:pt x="51" y="1"/>
                    <a:pt x="39" y="2"/>
                  </a:cubicBezTo>
                  <a:cubicBezTo>
                    <a:pt x="37" y="2"/>
                    <a:pt x="36" y="3"/>
                    <a:pt x="36" y="5"/>
                  </a:cubicBezTo>
                  <a:cubicBezTo>
                    <a:pt x="36" y="6"/>
                    <a:pt x="37" y="8"/>
                    <a:pt x="39" y="8"/>
                  </a:cubicBezTo>
                  <a:cubicBezTo>
                    <a:pt x="49" y="8"/>
                    <a:pt x="59" y="7"/>
                    <a:pt x="70" y="7"/>
                  </a:cubicBezTo>
                  <a:cubicBezTo>
                    <a:pt x="77" y="7"/>
                    <a:pt x="85" y="7"/>
                    <a:pt x="92" y="7"/>
                  </a:cubicBezTo>
                  <a:cubicBezTo>
                    <a:pt x="107" y="7"/>
                    <a:pt x="121" y="7"/>
                    <a:pt x="136" y="7"/>
                  </a:cubicBezTo>
                  <a:cubicBezTo>
                    <a:pt x="140" y="7"/>
                    <a:pt x="144" y="7"/>
                    <a:pt x="149" y="7"/>
                  </a:cubicBezTo>
                  <a:cubicBezTo>
                    <a:pt x="141" y="9"/>
                    <a:pt x="134" y="12"/>
                    <a:pt x="127" y="15"/>
                  </a:cubicBezTo>
                  <a:cubicBezTo>
                    <a:pt x="122" y="17"/>
                    <a:pt x="117" y="18"/>
                    <a:pt x="113" y="20"/>
                  </a:cubicBezTo>
                  <a:cubicBezTo>
                    <a:pt x="107" y="23"/>
                    <a:pt x="101" y="25"/>
                    <a:pt x="95" y="28"/>
                  </a:cubicBezTo>
                  <a:cubicBezTo>
                    <a:pt x="92" y="29"/>
                    <a:pt x="89" y="30"/>
                    <a:pt x="87" y="31"/>
                  </a:cubicBezTo>
                  <a:cubicBezTo>
                    <a:pt x="84" y="32"/>
                    <a:pt x="81" y="34"/>
                    <a:pt x="78" y="35"/>
                  </a:cubicBezTo>
                  <a:cubicBezTo>
                    <a:pt x="78" y="35"/>
                    <a:pt x="78" y="36"/>
                    <a:pt x="77" y="36"/>
                  </a:cubicBezTo>
                  <a:cubicBezTo>
                    <a:pt x="77" y="36"/>
                    <a:pt x="77" y="36"/>
                    <a:pt x="76" y="37"/>
                  </a:cubicBezTo>
                  <a:cubicBezTo>
                    <a:pt x="75" y="37"/>
                    <a:pt x="74" y="37"/>
                    <a:pt x="73" y="37"/>
                  </a:cubicBezTo>
                  <a:cubicBezTo>
                    <a:pt x="70" y="37"/>
                    <a:pt x="67" y="36"/>
                    <a:pt x="64" y="36"/>
                  </a:cubicBezTo>
                  <a:cubicBezTo>
                    <a:pt x="62" y="36"/>
                    <a:pt x="60" y="36"/>
                    <a:pt x="58" y="36"/>
                  </a:cubicBezTo>
                  <a:cubicBezTo>
                    <a:pt x="58" y="36"/>
                    <a:pt x="59" y="36"/>
                    <a:pt x="59" y="35"/>
                  </a:cubicBezTo>
                  <a:cubicBezTo>
                    <a:pt x="61" y="35"/>
                    <a:pt x="63" y="34"/>
                    <a:pt x="65" y="33"/>
                  </a:cubicBezTo>
                  <a:cubicBezTo>
                    <a:pt x="68" y="32"/>
                    <a:pt x="72" y="30"/>
                    <a:pt x="75" y="29"/>
                  </a:cubicBezTo>
                  <a:cubicBezTo>
                    <a:pt x="85" y="24"/>
                    <a:pt x="95" y="20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6" y="16"/>
                    <a:pt x="107" y="15"/>
                    <a:pt x="109" y="15"/>
                  </a:cubicBezTo>
                  <a:cubicBezTo>
                    <a:pt x="110" y="16"/>
                    <a:pt x="112" y="16"/>
                    <a:pt x="113" y="15"/>
                  </a:cubicBezTo>
                  <a:cubicBezTo>
                    <a:pt x="113" y="15"/>
                    <a:pt x="114" y="15"/>
                    <a:pt x="114" y="14"/>
                  </a:cubicBezTo>
                  <a:cubicBezTo>
                    <a:pt x="115" y="14"/>
                    <a:pt x="115" y="13"/>
                    <a:pt x="116" y="13"/>
                  </a:cubicBezTo>
                  <a:cubicBezTo>
                    <a:pt x="116" y="12"/>
                    <a:pt x="116" y="12"/>
                    <a:pt x="117" y="11"/>
                  </a:cubicBezTo>
                  <a:cubicBezTo>
                    <a:pt x="117" y="10"/>
                    <a:pt x="117" y="9"/>
                    <a:pt x="116" y="9"/>
                  </a:cubicBezTo>
                  <a:cubicBezTo>
                    <a:pt x="116" y="8"/>
                    <a:pt x="115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2" y="7"/>
                    <a:pt x="111" y="7"/>
                    <a:pt x="110" y="8"/>
                  </a:cubicBezTo>
                  <a:cubicBezTo>
                    <a:pt x="108" y="8"/>
                    <a:pt x="107" y="8"/>
                    <a:pt x="106" y="9"/>
                  </a:cubicBezTo>
                  <a:cubicBezTo>
                    <a:pt x="104" y="9"/>
                    <a:pt x="102" y="10"/>
                    <a:pt x="100" y="11"/>
                  </a:cubicBezTo>
                  <a:cubicBezTo>
                    <a:pt x="100" y="9"/>
                    <a:pt x="99" y="8"/>
                    <a:pt x="97" y="8"/>
                  </a:cubicBezTo>
                  <a:cubicBezTo>
                    <a:pt x="93" y="8"/>
                    <a:pt x="89" y="8"/>
                    <a:pt x="86" y="9"/>
                  </a:cubicBezTo>
                  <a:cubicBezTo>
                    <a:pt x="82" y="9"/>
                    <a:pt x="78" y="9"/>
                    <a:pt x="75" y="9"/>
                  </a:cubicBezTo>
                  <a:cubicBezTo>
                    <a:pt x="73" y="9"/>
                    <a:pt x="71" y="10"/>
                    <a:pt x="69" y="10"/>
                  </a:cubicBezTo>
                  <a:cubicBezTo>
                    <a:pt x="69" y="9"/>
                    <a:pt x="68" y="9"/>
                    <a:pt x="68" y="9"/>
                  </a:cubicBezTo>
                  <a:cubicBezTo>
                    <a:pt x="66" y="9"/>
                    <a:pt x="64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8" y="9"/>
                    <a:pt x="56" y="9"/>
                    <a:pt x="53" y="9"/>
                  </a:cubicBezTo>
                  <a:cubicBezTo>
                    <a:pt x="50" y="10"/>
                    <a:pt x="46" y="11"/>
                    <a:pt x="43" y="12"/>
                  </a:cubicBezTo>
                  <a:cubicBezTo>
                    <a:pt x="42" y="12"/>
                    <a:pt x="41" y="12"/>
                    <a:pt x="40" y="12"/>
                  </a:cubicBezTo>
                  <a:cubicBezTo>
                    <a:pt x="35" y="13"/>
                    <a:pt x="29" y="14"/>
                    <a:pt x="24" y="15"/>
                  </a:cubicBezTo>
                  <a:cubicBezTo>
                    <a:pt x="22" y="16"/>
                    <a:pt x="19" y="16"/>
                    <a:pt x="17" y="17"/>
                  </a:cubicBezTo>
                  <a:cubicBezTo>
                    <a:pt x="14" y="18"/>
                    <a:pt x="12" y="19"/>
                    <a:pt x="9" y="20"/>
                  </a:cubicBezTo>
                  <a:cubicBezTo>
                    <a:pt x="7" y="21"/>
                    <a:pt x="5" y="22"/>
                    <a:pt x="3" y="24"/>
                  </a:cubicBezTo>
                  <a:cubicBezTo>
                    <a:pt x="2" y="24"/>
                    <a:pt x="1" y="25"/>
                    <a:pt x="1" y="26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2"/>
                    <a:pt x="0" y="32"/>
                    <a:pt x="1" y="33"/>
                  </a:cubicBezTo>
                  <a:cubicBezTo>
                    <a:pt x="1" y="33"/>
                    <a:pt x="2" y="34"/>
                    <a:pt x="2" y="34"/>
                  </a:cubicBezTo>
                  <a:cubicBezTo>
                    <a:pt x="3" y="35"/>
                    <a:pt x="5" y="36"/>
                    <a:pt x="6" y="36"/>
                  </a:cubicBezTo>
                  <a:cubicBezTo>
                    <a:pt x="8" y="37"/>
                    <a:pt x="10" y="37"/>
                    <a:pt x="12" y="38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8" y="39"/>
                    <a:pt x="19" y="39"/>
                    <a:pt x="19" y="40"/>
                  </a:cubicBezTo>
                  <a:cubicBezTo>
                    <a:pt x="21" y="40"/>
                    <a:pt x="22" y="40"/>
                    <a:pt x="23" y="40"/>
                  </a:cubicBezTo>
                  <a:cubicBezTo>
                    <a:pt x="25" y="41"/>
                    <a:pt x="27" y="41"/>
                    <a:pt x="28" y="41"/>
                  </a:cubicBezTo>
                  <a:cubicBezTo>
                    <a:pt x="31" y="41"/>
                    <a:pt x="33" y="42"/>
                    <a:pt x="36" y="42"/>
                  </a:cubicBezTo>
                  <a:cubicBezTo>
                    <a:pt x="37" y="42"/>
                    <a:pt x="38" y="42"/>
                    <a:pt x="40" y="42"/>
                  </a:cubicBezTo>
                  <a:cubicBezTo>
                    <a:pt x="42" y="43"/>
                    <a:pt x="44" y="43"/>
                    <a:pt x="46" y="43"/>
                  </a:cubicBezTo>
                  <a:cubicBezTo>
                    <a:pt x="49" y="43"/>
                    <a:pt x="52" y="43"/>
                    <a:pt x="56" y="43"/>
                  </a:cubicBezTo>
                  <a:cubicBezTo>
                    <a:pt x="60" y="44"/>
                    <a:pt x="65" y="44"/>
                    <a:pt x="70" y="44"/>
                  </a:cubicBezTo>
                  <a:cubicBezTo>
                    <a:pt x="72" y="44"/>
                    <a:pt x="74" y="44"/>
                    <a:pt x="76" y="44"/>
                  </a:cubicBezTo>
                  <a:cubicBezTo>
                    <a:pt x="77" y="44"/>
                    <a:pt x="78" y="45"/>
                    <a:pt x="78" y="45"/>
                  </a:cubicBezTo>
                  <a:cubicBezTo>
                    <a:pt x="80" y="46"/>
                    <a:pt x="81" y="45"/>
                    <a:pt x="82" y="45"/>
                  </a:cubicBezTo>
                  <a:cubicBezTo>
                    <a:pt x="83" y="44"/>
                    <a:pt x="84" y="44"/>
                    <a:pt x="84" y="44"/>
                  </a:cubicBezTo>
                  <a:cubicBezTo>
                    <a:pt x="89" y="44"/>
                    <a:pt x="95" y="44"/>
                    <a:pt x="100" y="44"/>
                  </a:cubicBezTo>
                  <a:cubicBezTo>
                    <a:pt x="100" y="44"/>
                    <a:pt x="100" y="44"/>
                    <a:pt x="100" y="45"/>
                  </a:cubicBezTo>
                  <a:cubicBezTo>
                    <a:pt x="100" y="46"/>
                    <a:pt x="100" y="47"/>
                    <a:pt x="101" y="48"/>
                  </a:cubicBezTo>
                  <a:close/>
                  <a:moveTo>
                    <a:pt x="28" y="34"/>
                  </a:moveTo>
                  <a:cubicBezTo>
                    <a:pt x="25" y="33"/>
                    <a:pt x="22" y="33"/>
                    <a:pt x="19" y="32"/>
                  </a:cubicBezTo>
                  <a:cubicBezTo>
                    <a:pt x="18" y="32"/>
                    <a:pt x="17" y="32"/>
                    <a:pt x="15" y="31"/>
                  </a:cubicBezTo>
                  <a:cubicBezTo>
                    <a:pt x="17" y="31"/>
                    <a:pt x="19" y="30"/>
                    <a:pt x="20" y="29"/>
                  </a:cubicBezTo>
                  <a:cubicBezTo>
                    <a:pt x="23" y="28"/>
                    <a:pt x="25" y="27"/>
                    <a:pt x="28" y="26"/>
                  </a:cubicBezTo>
                  <a:cubicBezTo>
                    <a:pt x="37" y="23"/>
                    <a:pt x="47" y="19"/>
                    <a:pt x="58" y="18"/>
                  </a:cubicBezTo>
                  <a:cubicBezTo>
                    <a:pt x="60" y="17"/>
                    <a:pt x="63" y="17"/>
                    <a:pt x="66" y="18"/>
                  </a:cubicBezTo>
                  <a:cubicBezTo>
                    <a:pt x="66" y="18"/>
                    <a:pt x="66" y="18"/>
                    <a:pt x="65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8"/>
                    <a:pt x="67" y="18"/>
                  </a:cubicBezTo>
                  <a:cubicBezTo>
                    <a:pt x="68" y="18"/>
                    <a:pt x="68" y="17"/>
                    <a:pt x="69" y="17"/>
                  </a:cubicBezTo>
                  <a:cubicBezTo>
                    <a:pt x="69" y="17"/>
                    <a:pt x="70" y="17"/>
                    <a:pt x="70" y="16"/>
                  </a:cubicBezTo>
                  <a:cubicBezTo>
                    <a:pt x="72" y="16"/>
                    <a:pt x="73" y="16"/>
                    <a:pt x="75" y="16"/>
                  </a:cubicBezTo>
                  <a:cubicBezTo>
                    <a:pt x="76" y="16"/>
                    <a:pt x="77" y="16"/>
                    <a:pt x="78" y="16"/>
                  </a:cubicBezTo>
                  <a:cubicBezTo>
                    <a:pt x="76" y="16"/>
                    <a:pt x="75" y="17"/>
                    <a:pt x="73" y="17"/>
                  </a:cubicBezTo>
                  <a:cubicBezTo>
                    <a:pt x="68" y="19"/>
                    <a:pt x="64" y="20"/>
                    <a:pt x="60" y="22"/>
                  </a:cubicBezTo>
                  <a:cubicBezTo>
                    <a:pt x="53" y="24"/>
                    <a:pt x="47" y="26"/>
                    <a:pt x="41" y="28"/>
                  </a:cubicBezTo>
                  <a:cubicBezTo>
                    <a:pt x="38" y="29"/>
                    <a:pt x="36" y="30"/>
                    <a:pt x="33" y="31"/>
                  </a:cubicBezTo>
                  <a:cubicBezTo>
                    <a:pt x="32" y="32"/>
                    <a:pt x="31" y="33"/>
                    <a:pt x="32" y="34"/>
                  </a:cubicBezTo>
                  <a:cubicBezTo>
                    <a:pt x="30" y="34"/>
                    <a:pt x="29" y="34"/>
                    <a:pt x="28" y="34"/>
                  </a:cubicBezTo>
                  <a:close/>
                  <a:moveTo>
                    <a:pt x="162" y="35"/>
                  </a:moveTo>
                  <a:cubicBezTo>
                    <a:pt x="170" y="32"/>
                    <a:pt x="177" y="29"/>
                    <a:pt x="185" y="27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5" y="27"/>
                    <a:pt x="184" y="27"/>
                    <a:pt x="184" y="27"/>
                  </a:cubicBezTo>
                  <a:cubicBezTo>
                    <a:pt x="183" y="27"/>
                    <a:pt x="182" y="28"/>
                    <a:pt x="181" y="28"/>
                  </a:cubicBezTo>
                  <a:cubicBezTo>
                    <a:pt x="181" y="28"/>
                    <a:pt x="180" y="29"/>
                    <a:pt x="179" y="29"/>
                  </a:cubicBezTo>
                  <a:cubicBezTo>
                    <a:pt x="179" y="29"/>
                    <a:pt x="178" y="30"/>
                    <a:pt x="177" y="31"/>
                  </a:cubicBezTo>
                  <a:cubicBezTo>
                    <a:pt x="176" y="32"/>
                    <a:pt x="175" y="33"/>
                    <a:pt x="176" y="35"/>
                  </a:cubicBezTo>
                  <a:cubicBezTo>
                    <a:pt x="171" y="35"/>
                    <a:pt x="167" y="35"/>
                    <a:pt x="162" y="35"/>
                  </a:cubicBezTo>
                  <a:close/>
                  <a:moveTo>
                    <a:pt x="264" y="18"/>
                  </a:moveTo>
                  <a:cubicBezTo>
                    <a:pt x="264" y="18"/>
                    <a:pt x="264" y="18"/>
                    <a:pt x="264" y="18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4" y="18"/>
                    <a:pt x="264" y="18"/>
                    <a:pt x="264" y="18"/>
                  </a:cubicBezTo>
                  <a:close/>
                  <a:moveTo>
                    <a:pt x="228" y="9"/>
                  </a:moveTo>
                  <a:cubicBezTo>
                    <a:pt x="231" y="10"/>
                    <a:pt x="233" y="10"/>
                    <a:pt x="236" y="11"/>
                  </a:cubicBezTo>
                  <a:cubicBezTo>
                    <a:pt x="238" y="11"/>
                    <a:pt x="240" y="11"/>
                    <a:pt x="242" y="12"/>
                  </a:cubicBezTo>
                  <a:cubicBezTo>
                    <a:pt x="244" y="12"/>
                    <a:pt x="246" y="12"/>
                    <a:pt x="248" y="13"/>
                  </a:cubicBezTo>
                  <a:cubicBezTo>
                    <a:pt x="249" y="13"/>
                    <a:pt x="250" y="13"/>
                    <a:pt x="251" y="13"/>
                  </a:cubicBezTo>
                  <a:cubicBezTo>
                    <a:pt x="255" y="14"/>
                    <a:pt x="259" y="15"/>
                    <a:pt x="263" y="17"/>
                  </a:cubicBezTo>
                  <a:cubicBezTo>
                    <a:pt x="263" y="17"/>
                    <a:pt x="264" y="17"/>
                    <a:pt x="264" y="18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4" y="18"/>
                    <a:pt x="264" y="19"/>
                    <a:pt x="263" y="19"/>
                  </a:cubicBezTo>
                  <a:cubicBezTo>
                    <a:pt x="263" y="20"/>
                    <a:pt x="262" y="21"/>
                    <a:pt x="261" y="21"/>
                  </a:cubicBezTo>
                  <a:cubicBezTo>
                    <a:pt x="259" y="23"/>
                    <a:pt x="257" y="24"/>
                    <a:pt x="254" y="25"/>
                  </a:cubicBezTo>
                  <a:cubicBezTo>
                    <a:pt x="249" y="27"/>
                    <a:pt x="244" y="29"/>
                    <a:pt x="239" y="30"/>
                  </a:cubicBezTo>
                  <a:cubicBezTo>
                    <a:pt x="241" y="28"/>
                    <a:pt x="243" y="27"/>
                    <a:pt x="245" y="25"/>
                  </a:cubicBezTo>
                  <a:cubicBezTo>
                    <a:pt x="247" y="24"/>
                    <a:pt x="248" y="23"/>
                    <a:pt x="249" y="21"/>
                  </a:cubicBezTo>
                  <a:cubicBezTo>
                    <a:pt x="249" y="19"/>
                    <a:pt x="249" y="17"/>
                    <a:pt x="248" y="16"/>
                  </a:cubicBezTo>
                  <a:cubicBezTo>
                    <a:pt x="247" y="14"/>
                    <a:pt x="245" y="13"/>
                    <a:pt x="244" y="12"/>
                  </a:cubicBezTo>
                  <a:cubicBezTo>
                    <a:pt x="243" y="12"/>
                    <a:pt x="242" y="12"/>
                    <a:pt x="242" y="12"/>
                  </a:cubicBezTo>
                  <a:cubicBezTo>
                    <a:pt x="241" y="12"/>
                    <a:pt x="239" y="12"/>
                    <a:pt x="238" y="13"/>
                  </a:cubicBezTo>
                  <a:cubicBezTo>
                    <a:pt x="229" y="20"/>
                    <a:pt x="220" y="26"/>
                    <a:pt x="211" y="33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0" y="33"/>
                    <a:pt x="210" y="33"/>
                    <a:pt x="209" y="33"/>
                  </a:cubicBezTo>
                  <a:cubicBezTo>
                    <a:pt x="206" y="34"/>
                    <a:pt x="203" y="34"/>
                    <a:pt x="200" y="34"/>
                  </a:cubicBezTo>
                  <a:cubicBezTo>
                    <a:pt x="197" y="34"/>
                    <a:pt x="195" y="34"/>
                    <a:pt x="192" y="35"/>
                  </a:cubicBezTo>
                  <a:cubicBezTo>
                    <a:pt x="193" y="34"/>
                    <a:pt x="194" y="34"/>
                    <a:pt x="195" y="33"/>
                  </a:cubicBezTo>
                  <a:cubicBezTo>
                    <a:pt x="206" y="29"/>
                    <a:pt x="216" y="25"/>
                    <a:pt x="226" y="20"/>
                  </a:cubicBezTo>
                  <a:cubicBezTo>
                    <a:pt x="228" y="20"/>
                    <a:pt x="229" y="19"/>
                    <a:pt x="230" y="18"/>
                  </a:cubicBezTo>
                  <a:cubicBezTo>
                    <a:pt x="230" y="17"/>
                    <a:pt x="230" y="15"/>
                    <a:pt x="230" y="14"/>
                  </a:cubicBezTo>
                  <a:cubicBezTo>
                    <a:pt x="230" y="13"/>
                    <a:pt x="229" y="12"/>
                    <a:pt x="228" y="11"/>
                  </a:cubicBezTo>
                  <a:cubicBezTo>
                    <a:pt x="227" y="10"/>
                    <a:pt x="226" y="10"/>
                    <a:pt x="225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2" y="11"/>
                    <a:pt x="221" y="11"/>
                    <a:pt x="220" y="12"/>
                  </a:cubicBezTo>
                  <a:cubicBezTo>
                    <a:pt x="220" y="11"/>
                    <a:pt x="220" y="10"/>
                    <a:pt x="220" y="9"/>
                  </a:cubicBezTo>
                  <a:cubicBezTo>
                    <a:pt x="220" y="9"/>
                    <a:pt x="220" y="9"/>
                    <a:pt x="219" y="9"/>
                  </a:cubicBezTo>
                  <a:cubicBezTo>
                    <a:pt x="222" y="9"/>
                    <a:pt x="225" y="9"/>
                    <a:pt x="228" y="9"/>
                  </a:cubicBezTo>
                  <a:close/>
                  <a:moveTo>
                    <a:pt x="119" y="29"/>
                  </a:moveTo>
                  <a:cubicBezTo>
                    <a:pt x="124" y="27"/>
                    <a:pt x="129" y="26"/>
                    <a:pt x="134" y="24"/>
                  </a:cubicBezTo>
                  <a:cubicBezTo>
                    <a:pt x="140" y="21"/>
                    <a:pt x="146" y="19"/>
                    <a:pt x="153" y="17"/>
                  </a:cubicBezTo>
                  <a:cubicBezTo>
                    <a:pt x="154" y="16"/>
                    <a:pt x="155" y="15"/>
                    <a:pt x="156" y="14"/>
                  </a:cubicBezTo>
                  <a:cubicBezTo>
                    <a:pt x="157" y="13"/>
                    <a:pt x="157" y="11"/>
                    <a:pt x="157" y="10"/>
                  </a:cubicBezTo>
                  <a:cubicBezTo>
                    <a:pt x="156" y="9"/>
                    <a:pt x="155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6" y="7"/>
                    <a:pt x="157" y="7"/>
                    <a:pt x="159" y="7"/>
                  </a:cubicBezTo>
                  <a:cubicBezTo>
                    <a:pt x="168" y="7"/>
                    <a:pt x="176" y="7"/>
                    <a:pt x="185" y="7"/>
                  </a:cubicBezTo>
                  <a:cubicBezTo>
                    <a:pt x="188" y="7"/>
                    <a:pt x="190" y="7"/>
                    <a:pt x="193" y="7"/>
                  </a:cubicBezTo>
                  <a:cubicBezTo>
                    <a:pt x="198" y="7"/>
                    <a:pt x="203" y="8"/>
                    <a:pt x="208" y="8"/>
                  </a:cubicBezTo>
                  <a:cubicBezTo>
                    <a:pt x="209" y="8"/>
                    <a:pt x="210" y="8"/>
                    <a:pt x="211" y="8"/>
                  </a:cubicBezTo>
                  <a:cubicBezTo>
                    <a:pt x="193" y="14"/>
                    <a:pt x="175" y="21"/>
                    <a:pt x="157" y="28"/>
                  </a:cubicBezTo>
                  <a:cubicBezTo>
                    <a:pt x="157" y="28"/>
                    <a:pt x="156" y="29"/>
                    <a:pt x="156" y="29"/>
                  </a:cubicBezTo>
                  <a:cubicBezTo>
                    <a:pt x="155" y="29"/>
                    <a:pt x="154" y="30"/>
                    <a:pt x="153" y="30"/>
                  </a:cubicBezTo>
                  <a:cubicBezTo>
                    <a:pt x="151" y="31"/>
                    <a:pt x="150" y="31"/>
                    <a:pt x="150" y="32"/>
                  </a:cubicBezTo>
                  <a:cubicBezTo>
                    <a:pt x="149" y="33"/>
                    <a:pt x="148" y="35"/>
                    <a:pt x="148" y="36"/>
                  </a:cubicBezTo>
                  <a:cubicBezTo>
                    <a:pt x="147" y="36"/>
                    <a:pt x="145" y="36"/>
                    <a:pt x="144" y="36"/>
                  </a:cubicBezTo>
                  <a:cubicBezTo>
                    <a:pt x="141" y="36"/>
                    <a:pt x="138" y="36"/>
                    <a:pt x="135" y="36"/>
                  </a:cubicBezTo>
                  <a:cubicBezTo>
                    <a:pt x="136" y="35"/>
                    <a:pt x="138" y="35"/>
                    <a:pt x="140" y="34"/>
                  </a:cubicBezTo>
                  <a:cubicBezTo>
                    <a:pt x="145" y="32"/>
                    <a:pt x="149" y="30"/>
                    <a:pt x="154" y="27"/>
                  </a:cubicBezTo>
                  <a:cubicBezTo>
                    <a:pt x="160" y="24"/>
                    <a:pt x="167" y="21"/>
                    <a:pt x="174" y="18"/>
                  </a:cubicBezTo>
                  <a:cubicBezTo>
                    <a:pt x="175" y="18"/>
                    <a:pt x="176" y="16"/>
                    <a:pt x="176" y="15"/>
                  </a:cubicBezTo>
                  <a:cubicBezTo>
                    <a:pt x="176" y="14"/>
                    <a:pt x="176" y="12"/>
                    <a:pt x="176" y="11"/>
                  </a:cubicBezTo>
                  <a:cubicBezTo>
                    <a:pt x="175" y="10"/>
                    <a:pt x="174" y="9"/>
                    <a:pt x="173" y="9"/>
                  </a:cubicBezTo>
                  <a:cubicBezTo>
                    <a:pt x="172" y="9"/>
                    <a:pt x="172" y="9"/>
                    <a:pt x="171" y="9"/>
                  </a:cubicBezTo>
                  <a:cubicBezTo>
                    <a:pt x="171" y="9"/>
                    <a:pt x="170" y="9"/>
                    <a:pt x="169" y="10"/>
                  </a:cubicBezTo>
                  <a:cubicBezTo>
                    <a:pt x="162" y="13"/>
                    <a:pt x="155" y="16"/>
                    <a:pt x="149" y="19"/>
                  </a:cubicBezTo>
                  <a:cubicBezTo>
                    <a:pt x="144" y="21"/>
                    <a:pt x="139" y="23"/>
                    <a:pt x="135" y="25"/>
                  </a:cubicBezTo>
                  <a:cubicBezTo>
                    <a:pt x="129" y="28"/>
                    <a:pt x="123" y="30"/>
                    <a:pt x="118" y="33"/>
                  </a:cubicBezTo>
                  <a:cubicBezTo>
                    <a:pt x="116" y="34"/>
                    <a:pt x="114" y="35"/>
                    <a:pt x="112" y="35"/>
                  </a:cubicBezTo>
                  <a:cubicBezTo>
                    <a:pt x="111" y="36"/>
                    <a:pt x="110" y="36"/>
                    <a:pt x="109" y="36"/>
                  </a:cubicBezTo>
                  <a:cubicBezTo>
                    <a:pt x="107" y="37"/>
                    <a:pt x="104" y="37"/>
                    <a:pt x="101" y="37"/>
                  </a:cubicBezTo>
                  <a:cubicBezTo>
                    <a:pt x="107" y="34"/>
                    <a:pt x="113" y="32"/>
                    <a:pt x="1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518343" y="2120900"/>
            <a:ext cx="4091190" cy="3238500"/>
            <a:chOff x="4028" y="1228"/>
            <a:chExt cx="2850" cy="2256"/>
          </a:xfrm>
          <a:solidFill>
            <a:srgbClr val="132F95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4028" y="1228"/>
              <a:ext cx="2850" cy="1883"/>
            </a:xfrm>
            <a:custGeom>
              <a:avLst/>
              <a:gdLst>
                <a:gd name="T0" fmla="*/ 4 w 697"/>
                <a:gd name="T1" fmla="*/ 193 h 460"/>
                <a:gd name="T2" fmla="*/ 13 w 697"/>
                <a:gd name="T3" fmla="*/ 259 h 460"/>
                <a:gd name="T4" fmla="*/ 9 w 697"/>
                <a:gd name="T5" fmla="*/ 318 h 460"/>
                <a:gd name="T6" fmla="*/ 19 w 697"/>
                <a:gd name="T7" fmla="*/ 325 h 460"/>
                <a:gd name="T8" fmla="*/ 41 w 697"/>
                <a:gd name="T9" fmla="*/ 330 h 460"/>
                <a:gd name="T10" fmla="*/ 102 w 697"/>
                <a:gd name="T11" fmla="*/ 311 h 460"/>
                <a:gd name="T12" fmla="*/ 148 w 697"/>
                <a:gd name="T13" fmla="*/ 307 h 460"/>
                <a:gd name="T14" fmla="*/ 162 w 697"/>
                <a:gd name="T15" fmla="*/ 310 h 460"/>
                <a:gd name="T16" fmla="*/ 180 w 697"/>
                <a:gd name="T17" fmla="*/ 318 h 460"/>
                <a:gd name="T18" fmla="*/ 148 w 697"/>
                <a:gd name="T19" fmla="*/ 399 h 460"/>
                <a:gd name="T20" fmla="*/ 125 w 697"/>
                <a:gd name="T21" fmla="*/ 452 h 460"/>
                <a:gd name="T22" fmla="*/ 136 w 697"/>
                <a:gd name="T23" fmla="*/ 456 h 460"/>
                <a:gd name="T24" fmla="*/ 171 w 697"/>
                <a:gd name="T25" fmla="*/ 402 h 460"/>
                <a:gd name="T26" fmla="*/ 229 w 697"/>
                <a:gd name="T27" fmla="*/ 312 h 460"/>
                <a:gd name="T28" fmla="*/ 383 w 697"/>
                <a:gd name="T29" fmla="*/ 303 h 460"/>
                <a:gd name="T30" fmla="*/ 500 w 697"/>
                <a:gd name="T31" fmla="*/ 299 h 460"/>
                <a:gd name="T32" fmla="*/ 636 w 697"/>
                <a:gd name="T33" fmla="*/ 299 h 460"/>
                <a:gd name="T34" fmla="*/ 692 w 697"/>
                <a:gd name="T35" fmla="*/ 277 h 460"/>
                <a:gd name="T36" fmla="*/ 690 w 697"/>
                <a:gd name="T37" fmla="*/ 203 h 460"/>
                <a:gd name="T38" fmla="*/ 681 w 697"/>
                <a:gd name="T39" fmla="*/ 131 h 460"/>
                <a:gd name="T40" fmla="*/ 660 w 697"/>
                <a:gd name="T41" fmla="*/ 55 h 460"/>
                <a:gd name="T42" fmla="*/ 560 w 697"/>
                <a:gd name="T43" fmla="*/ 3 h 460"/>
                <a:gd name="T44" fmla="*/ 499 w 697"/>
                <a:gd name="T45" fmla="*/ 0 h 460"/>
                <a:gd name="T46" fmla="*/ 365 w 697"/>
                <a:gd name="T47" fmla="*/ 2 h 460"/>
                <a:gd name="T48" fmla="*/ 229 w 697"/>
                <a:gd name="T49" fmla="*/ 10 h 460"/>
                <a:gd name="T50" fmla="*/ 129 w 697"/>
                <a:gd name="T51" fmla="*/ 19 h 460"/>
                <a:gd name="T52" fmla="*/ 82 w 697"/>
                <a:gd name="T53" fmla="*/ 26 h 460"/>
                <a:gd name="T54" fmla="*/ 23 w 697"/>
                <a:gd name="T55" fmla="*/ 34 h 460"/>
                <a:gd name="T56" fmla="*/ 0 w 697"/>
                <a:gd name="T57" fmla="*/ 107 h 460"/>
                <a:gd name="T58" fmla="*/ 19 w 697"/>
                <a:gd name="T59" fmla="*/ 54 h 460"/>
                <a:gd name="T60" fmla="*/ 56 w 697"/>
                <a:gd name="T61" fmla="*/ 36 h 460"/>
                <a:gd name="T62" fmla="*/ 98 w 697"/>
                <a:gd name="T63" fmla="*/ 33 h 460"/>
                <a:gd name="T64" fmla="*/ 107 w 697"/>
                <a:gd name="T65" fmla="*/ 31 h 460"/>
                <a:gd name="T66" fmla="*/ 191 w 697"/>
                <a:gd name="T67" fmla="*/ 22 h 460"/>
                <a:gd name="T68" fmla="*/ 324 w 697"/>
                <a:gd name="T69" fmla="*/ 13 h 460"/>
                <a:gd name="T70" fmla="*/ 459 w 697"/>
                <a:gd name="T71" fmla="*/ 10 h 460"/>
                <a:gd name="T72" fmla="*/ 575 w 697"/>
                <a:gd name="T73" fmla="*/ 15 h 460"/>
                <a:gd name="T74" fmla="*/ 642 w 697"/>
                <a:gd name="T75" fmla="*/ 48 h 460"/>
                <a:gd name="T76" fmla="*/ 668 w 697"/>
                <a:gd name="T77" fmla="*/ 128 h 460"/>
                <a:gd name="T78" fmla="*/ 681 w 697"/>
                <a:gd name="T79" fmla="*/ 236 h 460"/>
                <a:gd name="T80" fmla="*/ 679 w 697"/>
                <a:gd name="T81" fmla="*/ 272 h 460"/>
                <a:gd name="T82" fmla="*/ 636 w 697"/>
                <a:gd name="T83" fmla="*/ 286 h 460"/>
                <a:gd name="T84" fmla="*/ 512 w 697"/>
                <a:gd name="T85" fmla="*/ 285 h 460"/>
                <a:gd name="T86" fmla="*/ 279 w 697"/>
                <a:gd name="T87" fmla="*/ 295 h 460"/>
                <a:gd name="T88" fmla="*/ 222 w 697"/>
                <a:gd name="T89" fmla="*/ 306 h 460"/>
                <a:gd name="T90" fmla="*/ 198 w 697"/>
                <a:gd name="T91" fmla="*/ 348 h 460"/>
                <a:gd name="T92" fmla="*/ 159 w 697"/>
                <a:gd name="T93" fmla="*/ 403 h 460"/>
                <a:gd name="T94" fmla="*/ 170 w 697"/>
                <a:gd name="T95" fmla="*/ 378 h 460"/>
                <a:gd name="T96" fmla="*/ 192 w 697"/>
                <a:gd name="T97" fmla="*/ 305 h 460"/>
                <a:gd name="T98" fmla="*/ 177 w 697"/>
                <a:gd name="T99" fmla="*/ 296 h 460"/>
                <a:gd name="T100" fmla="*/ 156 w 697"/>
                <a:gd name="T101" fmla="*/ 296 h 460"/>
                <a:gd name="T102" fmla="*/ 114 w 697"/>
                <a:gd name="T103" fmla="*/ 298 h 460"/>
                <a:gd name="T104" fmla="*/ 33 w 697"/>
                <a:gd name="T105" fmla="*/ 309 h 460"/>
                <a:gd name="T106" fmla="*/ 25 w 697"/>
                <a:gd name="T107" fmla="*/ 246 h 460"/>
                <a:gd name="T108" fmla="*/ 18 w 697"/>
                <a:gd name="T109" fmla="*/ 210 h 460"/>
                <a:gd name="T110" fmla="*/ 11 w 697"/>
                <a:gd name="T111" fmla="*/ 13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7" h="460">
                  <a:moveTo>
                    <a:pt x="1" y="136"/>
                  </a:moveTo>
                  <a:cubicBezTo>
                    <a:pt x="1" y="142"/>
                    <a:pt x="2" y="149"/>
                    <a:pt x="2" y="155"/>
                  </a:cubicBezTo>
                  <a:cubicBezTo>
                    <a:pt x="2" y="162"/>
                    <a:pt x="2" y="168"/>
                    <a:pt x="3" y="174"/>
                  </a:cubicBezTo>
                  <a:cubicBezTo>
                    <a:pt x="3" y="178"/>
                    <a:pt x="3" y="181"/>
                    <a:pt x="3" y="185"/>
                  </a:cubicBezTo>
                  <a:cubicBezTo>
                    <a:pt x="4" y="187"/>
                    <a:pt x="4" y="190"/>
                    <a:pt x="4" y="193"/>
                  </a:cubicBezTo>
                  <a:cubicBezTo>
                    <a:pt x="4" y="197"/>
                    <a:pt x="5" y="200"/>
                    <a:pt x="5" y="204"/>
                  </a:cubicBezTo>
                  <a:cubicBezTo>
                    <a:pt x="5" y="207"/>
                    <a:pt x="6" y="210"/>
                    <a:pt x="6" y="212"/>
                  </a:cubicBezTo>
                  <a:cubicBezTo>
                    <a:pt x="7" y="218"/>
                    <a:pt x="8" y="225"/>
                    <a:pt x="9" y="231"/>
                  </a:cubicBezTo>
                  <a:cubicBezTo>
                    <a:pt x="10" y="237"/>
                    <a:pt x="11" y="244"/>
                    <a:pt x="12" y="250"/>
                  </a:cubicBezTo>
                  <a:cubicBezTo>
                    <a:pt x="13" y="253"/>
                    <a:pt x="13" y="256"/>
                    <a:pt x="13" y="259"/>
                  </a:cubicBezTo>
                  <a:cubicBezTo>
                    <a:pt x="15" y="272"/>
                    <a:pt x="16" y="284"/>
                    <a:pt x="17" y="296"/>
                  </a:cubicBezTo>
                  <a:cubicBezTo>
                    <a:pt x="17" y="301"/>
                    <a:pt x="17" y="306"/>
                    <a:pt x="18" y="311"/>
                  </a:cubicBezTo>
                  <a:cubicBezTo>
                    <a:pt x="17" y="311"/>
                    <a:pt x="16" y="311"/>
                    <a:pt x="15" y="311"/>
                  </a:cubicBezTo>
                  <a:cubicBezTo>
                    <a:pt x="14" y="311"/>
                    <a:pt x="12" y="312"/>
                    <a:pt x="11" y="313"/>
                  </a:cubicBezTo>
                  <a:cubicBezTo>
                    <a:pt x="9" y="315"/>
                    <a:pt x="9" y="316"/>
                    <a:pt x="9" y="318"/>
                  </a:cubicBezTo>
                  <a:cubicBezTo>
                    <a:pt x="9" y="320"/>
                    <a:pt x="9" y="322"/>
                    <a:pt x="11" y="323"/>
                  </a:cubicBezTo>
                  <a:cubicBezTo>
                    <a:pt x="11" y="324"/>
                    <a:pt x="12" y="325"/>
                    <a:pt x="14" y="325"/>
                  </a:cubicBezTo>
                  <a:cubicBezTo>
                    <a:pt x="15" y="325"/>
                    <a:pt x="16" y="325"/>
                    <a:pt x="17" y="325"/>
                  </a:cubicBezTo>
                  <a:cubicBezTo>
                    <a:pt x="18" y="325"/>
                    <a:pt x="18" y="325"/>
                    <a:pt x="19" y="325"/>
                  </a:cubicBezTo>
                  <a:cubicBezTo>
                    <a:pt x="19" y="325"/>
                    <a:pt x="19" y="325"/>
                    <a:pt x="19" y="325"/>
                  </a:cubicBezTo>
                  <a:cubicBezTo>
                    <a:pt x="19" y="327"/>
                    <a:pt x="20" y="328"/>
                    <a:pt x="20" y="329"/>
                  </a:cubicBezTo>
                  <a:cubicBezTo>
                    <a:pt x="21" y="331"/>
                    <a:pt x="22" y="332"/>
                    <a:pt x="23" y="333"/>
                  </a:cubicBezTo>
                  <a:cubicBezTo>
                    <a:pt x="24" y="333"/>
                    <a:pt x="27" y="334"/>
                    <a:pt x="28" y="334"/>
                  </a:cubicBezTo>
                  <a:cubicBezTo>
                    <a:pt x="30" y="334"/>
                    <a:pt x="32" y="333"/>
                    <a:pt x="35" y="333"/>
                  </a:cubicBezTo>
                  <a:cubicBezTo>
                    <a:pt x="37" y="332"/>
                    <a:pt x="39" y="331"/>
                    <a:pt x="41" y="330"/>
                  </a:cubicBezTo>
                  <a:cubicBezTo>
                    <a:pt x="46" y="328"/>
                    <a:pt x="51" y="326"/>
                    <a:pt x="56" y="324"/>
                  </a:cubicBezTo>
                  <a:cubicBezTo>
                    <a:pt x="57" y="323"/>
                    <a:pt x="58" y="322"/>
                    <a:pt x="58" y="321"/>
                  </a:cubicBezTo>
                  <a:cubicBezTo>
                    <a:pt x="59" y="320"/>
                    <a:pt x="59" y="319"/>
                    <a:pt x="59" y="317"/>
                  </a:cubicBezTo>
                  <a:cubicBezTo>
                    <a:pt x="66" y="316"/>
                    <a:pt x="74" y="315"/>
                    <a:pt x="81" y="314"/>
                  </a:cubicBezTo>
                  <a:cubicBezTo>
                    <a:pt x="88" y="313"/>
                    <a:pt x="95" y="312"/>
                    <a:pt x="102" y="311"/>
                  </a:cubicBezTo>
                  <a:cubicBezTo>
                    <a:pt x="107" y="310"/>
                    <a:pt x="113" y="310"/>
                    <a:pt x="118" y="309"/>
                  </a:cubicBezTo>
                  <a:cubicBezTo>
                    <a:pt x="126" y="309"/>
                    <a:pt x="134" y="308"/>
                    <a:pt x="143" y="307"/>
                  </a:cubicBezTo>
                  <a:cubicBezTo>
                    <a:pt x="143" y="307"/>
                    <a:pt x="144" y="307"/>
                    <a:pt x="144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6" y="307"/>
                    <a:pt x="147" y="307"/>
                    <a:pt x="148" y="307"/>
                  </a:cubicBezTo>
                  <a:cubicBezTo>
                    <a:pt x="148" y="308"/>
                    <a:pt x="149" y="309"/>
                    <a:pt x="149" y="310"/>
                  </a:cubicBezTo>
                  <a:cubicBezTo>
                    <a:pt x="150" y="311"/>
                    <a:pt x="151" y="312"/>
                    <a:pt x="152" y="312"/>
                  </a:cubicBezTo>
                  <a:cubicBezTo>
                    <a:pt x="154" y="313"/>
                    <a:pt x="155" y="312"/>
                    <a:pt x="157" y="312"/>
                  </a:cubicBezTo>
                  <a:cubicBezTo>
                    <a:pt x="157" y="312"/>
                    <a:pt x="157" y="312"/>
                    <a:pt x="157" y="311"/>
                  </a:cubicBezTo>
                  <a:cubicBezTo>
                    <a:pt x="158" y="311"/>
                    <a:pt x="160" y="310"/>
                    <a:pt x="162" y="310"/>
                  </a:cubicBezTo>
                  <a:cubicBezTo>
                    <a:pt x="163" y="310"/>
                    <a:pt x="164" y="309"/>
                    <a:pt x="166" y="309"/>
                  </a:cubicBezTo>
                  <a:cubicBezTo>
                    <a:pt x="168" y="309"/>
                    <a:pt x="170" y="309"/>
                    <a:pt x="171" y="308"/>
                  </a:cubicBezTo>
                  <a:cubicBezTo>
                    <a:pt x="173" y="308"/>
                    <a:pt x="174" y="308"/>
                    <a:pt x="175" y="308"/>
                  </a:cubicBezTo>
                  <a:cubicBezTo>
                    <a:pt x="177" y="308"/>
                    <a:pt x="179" y="307"/>
                    <a:pt x="181" y="307"/>
                  </a:cubicBezTo>
                  <a:cubicBezTo>
                    <a:pt x="181" y="311"/>
                    <a:pt x="181" y="315"/>
                    <a:pt x="180" y="318"/>
                  </a:cubicBezTo>
                  <a:cubicBezTo>
                    <a:pt x="179" y="331"/>
                    <a:pt x="174" y="344"/>
                    <a:pt x="169" y="356"/>
                  </a:cubicBezTo>
                  <a:cubicBezTo>
                    <a:pt x="168" y="358"/>
                    <a:pt x="167" y="361"/>
                    <a:pt x="166" y="363"/>
                  </a:cubicBezTo>
                  <a:cubicBezTo>
                    <a:pt x="164" y="366"/>
                    <a:pt x="163" y="370"/>
                    <a:pt x="161" y="373"/>
                  </a:cubicBezTo>
                  <a:cubicBezTo>
                    <a:pt x="159" y="378"/>
                    <a:pt x="157" y="382"/>
                    <a:pt x="155" y="386"/>
                  </a:cubicBezTo>
                  <a:cubicBezTo>
                    <a:pt x="152" y="390"/>
                    <a:pt x="150" y="395"/>
                    <a:pt x="148" y="399"/>
                  </a:cubicBezTo>
                  <a:cubicBezTo>
                    <a:pt x="145" y="405"/>
                    <a:pt x="142" y="411"/>
                    <a:pt x="139" y="416"/>
                  </a:cubicBezTo>
                  <a:cubicBezTo>
                    <a:pt x="136" y="422"/>
                    <a:pt x="133" y="428"/>
                    <a:pt x="130" y="434"/>
                  </a:cubicBezTo>
                  <a:cubicBezTo>
                    <a:pt x="129" y="437"/>
                    <a:pt x="127" y="440"/>
                    <a:pt x="126" y="444"/>
                  </a:cubicBezTo>
                  <a:cubicBezTo>
                    <a:pt x="126" y="445"/>
                    <a:pt x="125" y="447"/>
                    <a:pt x="125" y="448"/>
                  </a:cubicBezTo>
                  <a:cubicBezTo>
                    <a:pt x="125" y="449"/>
                    <a:pt x="125" y="450"/>
                    <a:pt x="125" y="452"/>
                  </a:cubicBezTo>
                  <a:cubicBezTo>
                    <a:pt x="125" y="452"/>
                    <a:pt x="125" y="453"/>
                    <a:pt x="125" y="454"/>
                  </a:cubicBezTo>
                  <a:cubicBezTo>
                    <a:pt x="125" y="456"/>
                    <a:pt x="125" y="457"/>
                    <a:pt x="126" y="458"/>
                  </a:cubicBezTo>
                  <a:cubicBezTo>
                    <a:pt x="127" y="459"/>
                    <a:pt x="129" y="460"/>
                    <a:pt x="131" y="459"/>
                  </a:cubicBezTo>
                  <a:cubicBezTo>
                    <a:pt x="132" y="459"/>
                    <a:pt x="133" y="458"/>
                    <a:pt x="134" y="458"/>
                  </a:cubicBezTo>
                  <a:cubicBezTo>
                    <a:pt x="135" y="458"/>
                    <a:pt x="135" y="456"/>
                    <a:pt x="136" y="456"/>
                  </a:cubicBezTo>
                  <a:cubicBezTo>
                    <a:pt x="137" y="455"/>
                    <a:pt x="137" y="454"/>
                    <a:pt x="138" y="452"/>
                  </a:cubicBezTo>
                  <a:cubicBezTo>
                    <a:pt x="139" y="451"/>
                    <a:pt x="140" y="450"/>
                    <a:pt x="140" y="448"/>
                  </a:cubicBezTo>
                  <a:cubicBezTo>
                    <a:pt x="142" y="446"/>
                    <a:pt x="143" y="444"/>
                    <a:pt x="145" y="442"/>
                  </a:cubicBezTo>
                  <a:cubicBezTo>
                    <a:pt x="148" y="437"/>
                    <a:pt x="151" y="432"/>
                    <a:pt x="154" y="427"/>
                  </a:cubicBezTo>
                  <a:cubicBezTo>
                    <a:pt x="160" y="418"/>
                    <a:pt x="165" y="410"/>
                    <a:pt x="171" y="402"/>
                  </a:cubicBezTo>
                  <a:cubicBezTo>
                    <a:pt x="178" y="392"/>
                    <a:pt x="185" y="382"/>
                    <a:pt x="192" y="372"/>
                  </a:cubicBezTo>
                  <a:cubicBezTo>
                    <a:pt x="195" y="368"/>
                    <a:pt x="198" y="364"/>
                    <a:pt x="200" y="360"/>
                  </a:cubicBezTo>
                  <a:cubicBezTo>
                    <a:pt x="203" y="356"/>
                    <a:pt x="206" y="352"/>
                    <a:pt x="208" y="348"/>
                  </a:cubicBezTo>
                  <a:cubicBezTo>
                    <a:pt x="212" y="342"/>
                    <a:pt x="216" y="336"/>
                    <a:pt x="219" y="330"/>
                  </a:cubicBezTo>
                  <a:cubicBezTo>
                    <a:pt x="222" y="324"/>
                    <a:pt x="226" y="318"/>
                    <a:pt x="229" y="312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42" y="312"/>
                    <a:pt x="254" y="311"/>
                    <a:pt x="267" y="310"/>
                  </a:cubicBezTo>
                  <a:cubicBezTo>
                    <a:pt x="280" y="309"/>
                    <a:pt x="293" y="308"/>
                    <a:pt x="306" y="307"/>
                  </a:cubicBezTo>
                  <a:cubicBezTo>
                    <a:pt x="319" y="306"/>
                    <a:pt x="331" y="306"/>
                    <a:pt x="344" y="305"/>
                  </a:cubicBezTo>
                  <a:cubicBezTo>
                    <a:pt x="357" y="304"/>
                    <a:pt x="370" y="303"/>
                    <a:pt x="383" y="303"/>
                  </a:cubicBezTo>
                  <a:cubicBezTo>
                    <a:pt x="391" y="302"/>
                    <a:pt x="399" y="302"/>
                    <a:pt x="407" y="301"/>
                  </a:cubicBezTo>
                  <a:cubicBezTo>
                    <a:pt x="412" y="301"/>
                    <a:pt x="417" y="301"/>
                    <a:pt x="422" y="301"/>
                  </a:cubicBezTo>
                  <a:cubicBezTo>
                    <a:pt x="430" y="301"/>
                    <a:pt x="438" y="300"/>
                    <a:pt x="446" y="300"/>
                  </a:cubicBezTo>
                  <a:cubicBezTo>
                    <a:pt x="451" y="300"/>
                    <a:pt x="457" y="300"/>
                    <a:pt x="462" y="299"/>
                  </a:cubicBezTo>
                  <a:cubicBezTo>
                    <a:pt x="475" y="299"/>
                    <a:pt x="488" y="299"/>
                    <a:pt x="500" y="299"/>
                  </a:cubicBezTo>
                  <a:cubicBezTo>
                    <a:pt x="514" y="299"/>
                    <a:pt x="527" y="299"/>
                    <a:pt x="540" y="299"/>
                  </a:cubicBezTo>
                  <a:cubicBezTo>
                    <a:pt x="555" y="299"/>
                    <a:pt x="569" y="299"/>
                    <a:pt x="583" y="299"/>
                  </a:cubicBezTo>
                  <a:cubicBezTo>
                    <a:pt x="589" y="299"/>
                    <a:pt x="594" y="299"/>
                    <a:pt x="599" y="299"/>
                  </a:cubicBezTo>
                  <a:cubicBezTo>
                    <a:pt x="607" y="299"/>
                    <a:pt x="615" y="300"/>
                    <a:pt x="623" y="300"/>
                  </a:cubicBezTo>
                  <a:cubicBezTo>
                    <a:pt x="627" y="299"/>
                    <a:pt x="632" y="299"/>
                    <a:pt x="636" y="299"/>
                  </a:cubicBezTo>
                  <a:cubicBezTo>
                    <a:pt x="641" y="299"/>
                    <a:pt x="646" y="299"/>
                    <a:pt x="651" y="298"/>
                  </a:cubicBezTo>
                  <a:cubicBezTo>
                    <a:pt x="660" y="297"/>
                    <a:pt x="670" y="295"/>
                    <a:pt x="678" y="290"/>
                  </a:cubicBezTo>
                  <a:cubicBezTo>
                    <a:pt x="680" y="289"/>
                    <a:pt x="682" y="288"/>
                    <a:pt x="684" y="286"/>
                  </a:cubicBezTo>
                  <a:cubicBezTo>
                    <a:pt x="685" y="285"/>
                    <a:pt x="687" y="284"/>
                    <a:pt x="688" y="282"/>
                  </a:cubicBezTo>
                  <a:cubicBezTo>
                    <a:pt x="690" y="281"/>
                    <a:pt x="691" y="279"/>
                    <a:pt x="692" y="277"/>
                  </a:cubicBezTo>
                  <a:cubicBezTo>
                    <a:pt x="693" y="276"/>
                    <a:pt x="693" y="275"/>
                    <a:pt x="693" y="274"/>
                  </a:cubicBezTo>
                  <a:cubicBezTo>
                    <a:pt x="694" y="273"/>
                    <a:pt x="695" y="271"/>
                    <a:pt x="695" y="270"/>
                  </a:cubicBezTo>
                  <a:cubicBezTo>
                    <a:pt x="697" y="265"/>
                    <a:pt x="697" y="261"/>
                    <a:pt x="697" y="256"/>
                  </a:cubicBezTo>
                  <a:cubicBezTo>
                    <a:pt x="697" y="251"/>
                    <a:pt x="696" y="246"/>
                    <a:pt x="695" y="241"/>
                  </a:cubicBezTo>
                  <a:cubicBezTo>
                    <a:pt x="694" y="229"/>
                    <a:pt x="692" y="216"/>
                    <a:pt x="690" y="203"/>
                  </a:cubicBezTo>
                  <a:cubicBezTo>
                    <a:pt x="690" y="196"/>
                    <a:pt x="689" y="190"/>
                    <a:pt x="688" y="183"/>
                  </a:cubicBezTo>
                  <a:cubicBezTo>
                    <a:pt x="687" y="176"/>
                    <a:pt x="686" y="169"/>
                    <a:pt x="685" y="161"/>
                  </a:cubicBezTo>
                  <a:cubicBezTo>
                    <a:pt x="685" y="158"/>
                    <a:pt x="684" y="154"/>
                    <a:pt x="684" y="151"/>
                  </a:cubicBezTo>
                  <a:cubicBezTo>
                    <a:pt x="684" y="148"/>
                    <a:pt x="683" y="146"/>
                    <a:pt x="683" y="143"/>
                  </a:cubicBezTo>
                  <a:cubicBezTo>
                    <a:pt x="682" y="139"/>
                    <a:pt x="682" y="135"/>
                    <a:pt x="681" y="131"/>
                  </a:cubicBezTo>
                  <a:cubicBezTo>
                    <a:pt x="680" y="129"/>
                    <a:pt x="680" y="126"/>
                    <a:pt x="680" y="123"/>
                  </a:cubicBezTo>
                  <a:cubicBezTo>
                    <a:pt x="679" y="120"/>
                    <a:pt x="678" y="116"/>
                    <a:pt x="677" y="112"/>
                  </a:cubicBezTo>
                  <a:cubicBezTo>
                    <a:pt x="677" y="110"/>
                    <a:pt x="676" y="107"/>
                    <a:pt x="676" y="104"/>
                  </a:cubicBezTo>
                  <a:cubicBezTo>
                    <a:pt x="674" y="96"/>
                    <a:pt x="672" y="88"/>
                    <a:pt x="670" y="80"/>
                  </a:cubicBezTo>
                  <a:cubicBezTo>
                    <a:pt x="667" y="71"/>
                    <a:pt x="664" y="63"/>
                    <a:pt x="660" y="55"/>
                  </a:cubicBezTo>
                  <a:cubicBezTo>
                    <a:pt x="656" y="47"/>
                    <a:pt x="650" y="40"/>
                    <a:pt x="644" y="33"/>
                  </a:cubicBezTo>
                  <a:cubicBezTo>
                    <a:pt x="631" y="20"/>
                    <a:pt x="614" y="12"/>
                    <a:pt x="596" y="8"/>
                  </a:cubicBezTo>
                  <a:cubicBezTo>
                    <a:pt x="592" y="7"/>
                    <a:pt x="587" y="6"/>
                    <a:pt x="583" y="6"/>
                  </a:cubicBezTo>
                  <a:cubicBezTo>
                    <a:pt x="579" y="5"/>
                    <a:pt x="575" y="4"/>
                    <a:pt x="571" y="4"/>
                  </a:cubicBezTo>
                  <a:cubicBezTo>
                    <a:pt x="567" y="4"/>
                    <a:pt x="564" y="3"/>
                    <a:pt x="560" y="3"/>
                  </a:cubicBezTo>
                  <a:cubicBezTo>
                    <a:pt x="557" y="3"/>
                    <a:pt x="553" y="2"/>
                    <a:pt x="549" y="2"/>
                  </a:cubicBezTo>
                  <a:cubicBezTo>
                    <a:pt x="547" y="2"/>
                    <a:pt x="545" y="2"/>
                    <a:pt x="543" y="2"/>
                  </a:cubicBezTo>
                  <a:cubicBezTo>
                    <a:pt x="538" y="1"/>
                    <a:pt x="533" y="1"/>
                    <a:pt x="529" y="1"/>
                  </a:cubicBezTo>
                  <a:cubicBezTo>
                    <a:pt x="526" y="1"/>
                    <a:pt x="524" y="1"/>
                    <a:pt x="522" y="0"/>
                  </a:cubicBezTo>
                  <a:cubicBezTo>
                    <a:pt x="514" y="0"/>
                    <a:pt x="507" y="0"/>
                    <a:pt x="499" y="0"/>
                  </a:cubicBezTo>
                  <a:cubicBezTo>
                    <a:pt x="493" y="0"/>
                    <a:pt x="486" y="0"/>
                    <a:pt x="480" y="0"/>
                  </a:cubicBezTo>
                  <a:cubicBezTo>
                    <a:pt x="473" y="0"/>
                    <a:pt x="466" y="0"/>
                    <a:pt x="459" y="0"/>
                  </a:cubicBezTo>
                  <a:cubicBezTo>
                    <a:pt x="445" y="0"/>
                    <a:pt x="432" y="0"/>
                    <a:pt x="419" y="0"/>
                  </a:cubicBezTo>
                  <a:cubicBezTo>
                    <a:pt x="406" y="1"/>
                    <a:pt x="394" y="1"/>
                    <a:pt x="381" y="1"/>
                  </a:cubicBezTo>
                  <a:cubicBezTo>
                    <a:pt x="376" y="1"/>
                    <a:pt x="370" y="2"/>
                    <a:pt x="365" y="2"/>
                  </a:cubicBezTo>
                  <a:cubicBezTo>
                    <a:pt x="358" y="2"/>
                    <a:pt x="351" y="2"/>
                    <a:pt x="345" y="2"/>
                  </a:cubicBezTo>
                  <a:cubicBezTo>
                    <a:pt x="338" y="3"/>
                    <a:pt x="331" y="3"/>
                    <a:pt x="324" y="3"/>
                  </a:cubicBezTo>
                  <a:cubicBezTo>
                    <a:pt x="318" y="4"/>
                    <a:pt x="312" y="4"/>
                    <a:pt x="306" y="4"/>
                  </a:cubicBezTo>
                  <a:cubicBezTo>
                    <a:pt x="293" y="5"/>
                    <a:pt x="280" y="6"/>
                    <a:pt x="267" y="7"/>
                  </a:cubicBezTo>
                  <a:cubicBezTo>
                    <a:pt x="255" y="8"/>
                    <a:pt x="242" y="9"/>
                    <a:pt x="229" y="10"/>
                  </a:cubicBezTo>
                  <a:cubicBezTo>
                    <a:pt x="221" y="10"/>
                    <a:pt x="213" y="11"/>
                    <a:pt x="205" y="12"/>
                  </a:cubicBezTo>
                  <a:cubicBezTo>
                    <a:pt x="200" y="12"/>
                    <a:pt x="196" y="12"/>
                    <a:pt x="191" y="13"/>
                  </a:cubicBezTo>
                  <a:cubicBezTo>
                    <a:pt x="177" y="14"/>
                    <a:pt x="162" y="16"/>
                    <a:pt x="148" y="17"/>
                  </a:cubicBezTo>
                  <a:cubicBezTo>
                    <a:pt x="146" y="17"/>
                    <a:pt x="144" y="17"/>
                    <a:pt x="142" y="18"/>
                  </a:cubicBezTo>
                  <a:cubicBezTo>
                    <a:pt x="138" y="18"/>
                    <a:pt x="133" y="19"/>
                    <a:pt x="129" y="19"/>
                  </a:cubicBezTo>
                  <a:cubicBezTo>
                    <a:pt x="122" y="20"/>
                    <a:pt x="116" y="21"/>
                    <a:pt x="109" y="22"/>
                  </a:cubicBezTo>
                  <a:cubicBezTo>
                    <a:pt x="105" y="23"/>
                    <a:pt x="100" y="23"/>
                    <a:pt x="96" y="24"/>
                  </a:cubicBezTo>
                  <a:cubicBezTo>
                    <a:pt x="95" y="24"/>
                    <a:pt x="94" y="25"/>
                    <a:pt x="94" y="26"/>
                  </a:cubicBezTo>
                  <a:cubicBezTo>
                    <a:pt x="92" y="26"/>
                    <a:pt x="91" y="26"/>
                    <a:pt x="90" y="26"/>
                  </a:cubicBezTo>
                  <a:cubicBezTo>
                    <a:pt x="87" y="26"/>
                    <a:pt x="85" y="26"/>
                    <a:pt x="82" y="26"/>
                  </a:cubicBezTo>
                  <a:cubicBezTo>
                    <a:pt x="78" y="26"/>
                    <a:pt x="74" y="27"/>
                    <a:pt x="70" y="27"/>
                  </a:cubicBezTo>
                  <a:cubicBezTo>
                    <a:pt x="64" y="27"/>
                    <a:pt x="59" y="28"/>
                    <a:pt x="53" y="29"/>
                  </a:cubicBezTo>
                  <a:cubicBezTo>
                    <a:pt x="46" y="30"/>
                    <a:pt x="39" y="31"/>
                    <a:pt x="33" y="31"/>
                  </a:cubicBezTo>
                  <a:cubicBezTo>
                    <a:pt x="31" y="32"/>
                    <a:pt x="30" y="32"/>
                    <a:pt x="29" y="32"/>
                  </a:cubicBezTo>
                  <a:cubicBezTo>
                    <a:pt x="27" y="33"/>
                    <a:pt x="25" y="33"/>
                    <a:pt x="23" y="34"/>
                  </a:cubicBezTo>
                  <a:cubicBezTo>
                    <a:pt x="19" y="36"/>
                    <a:pt x="16" y="39"/>
                    <a:pt x="14" y="43"/>
                  </a:cubicBezTo>
                  <a:cubicBezTo>
                    <a:pt x="12" y="46"/>
                    <a:pt x="10" y="50"/>
                    <a:pt x="9" y="54"/>
                  </a:cubicBezTo>
                  <a:cubicBezTo>
                    <a:pt x="7" y="59"/>
                    <a:pt x="6" y="63"/>
                    <a:pt x="5" y="67"/>
                  </a:cubicBezTo>
                  <a:cubicBezTo>
                    <a:pt x="3" y="76"/>
                    <a:pt x="1" y="85"/>
                    <a:pt x="0" y="94"/>
                  </a:cubicBezTo>
                  <a:cubicBezTo>
                    <a:pt x="0" y="98"/>
                    <a:pt x="0" y="103"/>
                    <a:pt x="0" y="107"/>
                  </a:cubicBezTo>
                  <a:cubicBezTo>
                    <a:pt x="0" y="110"/>
                    <a:pt x="0" y="114"/>
                    <a:pt x="0" y="117"/>
                  </a:cubicBezTo>
                  <a:cubicBezTo>
                    <a:pt x="0" y="123"/>
                    <a:pt x="0" y="129"/>
                    <a:pt x="1" y="136"/>
                  </a:cubicBezTo>
                  <a:close/>
                  <a:moveTo>
                    <a:pt x="10" y="104"/>
                  </a:moveTo>
                  <a:cubicBezTo>
                    <a:pt x="10" y="97"/>
                    <a:pt x="11" y="90"/>
                    <a:pt x="12" y="83"/>
                  </a:cubicBezTo>
                  <a:cubicBezTo>
                    <a:pt x="13" y="73"/>
                    <a:pt x="15" y="63"/>
                    <a:pt x="19" y="54"/>
                  </a:cubicBezTo>
                  <a:cubicBezTo>
                    <a:pt x="20" y="51"/>
                    <a:pt x="22" y="48"/>
                    <a:pt x="24" y="45"/>
                  </a:cubicBezTo>
                  <a:cubicBezTo>
                    <a:pt x="24" y="44"/>
                    <a:pt x="25" y="44"/>
                    <a:pt x="26" y="43"/>
                  </a:cubicBezTo>
                  <a:cubicBezTo>
                    <a:pt x="27" y="42"/>
                    <a:pt x="28" y="42"/>
                    <a:pt x="29" y="41"/>
                  </a:cubicBezTo>
                  <a:cubicBezTo>
                    <a:pt x="34" y="39"/>
                    <a:pt x="39" y="39"/>
                    <a:pt x="44" y="38"/>
                  </a:cubicBezTo>
                  <a:cubicBezTo>
                    <a:pt x="48" y="37"/>
                    <a:pt x="52" y="37"/>
                    <a:pt x="56" y="36"/>
                  </a:cubicBezTo>
                  <a:cubicBezTo>
                    <a:pt x="60" y="36"/>
                    <a:pt x="65" y="35"/>
                    <a:pt x="69" y="35"/>
                  </a:cubicBezTo>
                  <a:cubicBezTo>
                    <a:pt x="72" y="34"/>
                    <a:pt x="76" y="34"/>
                    <a:pt x="79" y="33"/>
                  </a:cubicBezTo>
                  <a:cubicBezTo>
                    <a:pt x="82" y="33"/>
                    <a:pt x="85" y="33"/>
                    <a:pt x="87" y="33"/>
                  </a:cubicBezTo>
                  <a:cubicBezTo>
                    <a:pt x="89" y="33"/>
                    <a:pt x="91" y="33"/>
                    <a:pt x="92" y="33"/>
                  </a:cubicBezTo>
                  <a:cubicBezTo>
                    <a:pt x="94" y="33"/>
                    <a:pt x="96" y="33"/>
                    <a:pt x="98" y="33"/>
                  </a:cubicBezTo>
                  <a:cubicBezTo>
                    <a:pt x="98" y="33"/>
                    <a:pt x="99" y="34"/>
                    <a:pt x="100" y="34"/>
                  </a:cubicBezTo>
                  <a:cubicBezTo>
                    <a:pt x="100" y="34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2" y="36"/>
                    <a:pt x="104" y="36"/>
                    <a:pt x="106" y="35"/>
                  </a:cubicBezTo>
                  <a:cubicBezTo>
                    <a:pt x="107" y="34"/>
                    <a:pt x="107" y="32"/>
                    <a:pt x="107" y="31"/>
                  </a:cubicBezTo>
                  <a:cubicBezTo>
                    <a:pt x="108" y="31"/>
                    <a:pt x="109" y="31"/>
                    <a:pt x="110" y="30"/>
                  </a:cubicBezTo>
                  <a:cubicBezTo>
                    <a:pt x="116" y="30"/>
                    <a:pt x="123" y="29"/>
                    <a:pt x="129" y="28"/>
                  </a:cubicBezTo>
                  <a:cubicBezTo>
                    <a:pt x="133" y="27"/>
                    <a:pt x="138" y="27"/>
                    <a:pt x="142" y="26"/>
                  </a:cubicBezTo>
                  <a:cubicBezTo>
                    <a:pt x="144" y="26"/>
                    <a:pt x="146" y="26"/>
                    <a:pt x="148" y="26"/>
                  </a:cubicBezTo>
                  <a:cubicBezTo>
                    <a:pt x="162" y="24"/>
                    <a:pt x="177" y="23"/>
                    <a:pt x="191" y="22"/>
                  </a:cubicBezTo>
                  <a:cubicBezTo>
                    <a:pt x="196" y="21"/>
                    <a:pt x="200" y="21"/>
                    <a:pt x="205" y="21"/>
                  </a:cubicBezTo>
                  <a:cubicBezTo>
                    <a:pt x="213" y="20"/>
                    <a:pt x="221" y="19"/>
                    <a:pt x="229" y="19"/>
                  </a:cubicBezTo>
                  <a:cubicBezTo>
                    <a:pt x="242" y="18"/>
                    <a:pt x="255" y="17"/>
                    <a:pt x="267" y="16"/>
                  </a:cubicBezTo>
                  <a:cubicBezTo>
                    <a:pt x="280" y="15"/>
                    <a:pt x="293" y="15"/>
                    <a:pt x="306" y="14"/>
                  </a:cubicBezTo>
                  <a:cubicBezTo>
                    <a:pt x="312" y="13"/>
                    <a:pt x="318" y="13"/>
                    <a:pt x="324" y="13"/>
                  </a:cubicBezTo>
                  <a:cubicBezTo>
                    <a:pt x="331" y="13"/>
                    <a:pt x="338" y="12"/>
                    <a:pt x="345" y="12"/>
                  </a:cubicBezTo>
                  <a:cubicBezTo>
                    <a:pt x="351" y="12"/>
                    <a:pt x="358" y="12"/>
                    <a:pt x="365" y="12"/>
                  </a:cubicBezTo>
                  <a:cubicBezTo>
                    <a:pt x="370" y="11"/>
                    <a:pt x="376" y="11"/>
                    <a:pt x="381" y="11"/>
                  </a:cubicBezTo>
                  <a:cubicBezTo>
                    <a:pt x="394" y="11"/>
                    <a:pt x="406" y="11"/>
                    <a:pt x="419" y="11"/>
                  </a:cubicBezTo>
                  <a:cubicBezTo>
                    <a:pt x="432" y="10"/>
                    <a:pt x="445" y="10"/>
                    <a:pt x="459" y="10"/>
                  </a:cubicBezTo>
                  <a:cubicBezTo>
                    <a:pt x="472" y="10"/>
                    <a:pt x="485" y="10"/>
                    <a:pt x="499" y="10"/>
                  </a:cubicBezTo>
                  <a:cubicBezTo>
                    <a:pt x="506" y="10"/>
                    <a:pt x="514" y="11"/>
                    <a:pt x="521" y="11"/>
                  </a:cubicBezTo>
                  <a:cubicBezTo>
                    <a:pt x="527" y="11"/>
                    <a:pt x="532" y="11"/>
                    <a:pt x="538" y="12"/>
                  </a:cubicBezTo>
                  <a:cubicBezTo>
                    <a:pt x="543" y="12"/>
                    <a:pt x="548" y="12"/>
                    <a:pt x="553" y="13"/>
                  </a:cubicBezTo>
                  <a:cubicBezTo>
                    <a:pt x="560" y="13"/>
                    <a:pt x="568" y="14"/>
                    <a:pt x="575" y="15"/>
                  </a:cubicBezTo>
                  <a:cubicBezTo>
                    <a:pt x="581" y="16"/>
                    <a:pt x="587" y="17"/>
                    <a:pt x="592" y="18"/>
                  </a:cubicBezTo>
                  <a:cubicBezTo>
                    <a:pt x="598" y="19"/>
                    <a:pt x="604" y="21"/>
                    <a:pt x="610" y="23"/>
                  </a:cubicBezTo>
                  <a:cubicBezTo>
                    <a:pt x="613" y="25"/>
                    <a:pt x="617" y="27"/>
                    <a:pt x="620" y="28"/>
                  </a:cubicBezTo>
                  <a:cubicBezTo>
                    <a:pt x="623" y="30"/>
                    <a:pt x="626" y="32"/>
                    <a:pt x="629" y="34"/>
                  </a:cubicBezTo>
                  <a:cubicBezTo>
                    <a:pt x="634" y="38"/>
                    <a:pt x="638" y="43"/>
                    <a:pt x="642" y="48"/>
                  </a:cubicBezTo>
                  <a:cubicBezTo>
                    <a:pt x="647" y="53"/>
                    <a:pt x="650" y="59"/>
                    <a:pt x="653" y="66"/>
                  </a:cubicBezTo>
                  <a:cubicBezTo>
                    <a:pt x="655" y="72"/>
                    <a:pt x="658" y="79"/>
                    <a:pt x="660" y="86"/>
                  </a:cubicBezTo>
                  <a:cubicBezTo>
                    <a:pt x="660" y="90"/>
                    <a:pt x="661" y="93"/>
                    <a:pt x="662" y="96"/>
                  </a:cubicBezTo>
                  <a:cubicBezTo>
                    <a:pt x="663" y="101"/>
                    <a:pt x="664" y="106"/>
                    <a:pt x="665" y="112"/>
                  </a:cubicBezTo>
                  <a:cubicBezTo>
                    <a:pt x="666" y="117"/>
                    <a:pt x="668" y="122"/>
                    <a:pt x="668" y="128"/>
                  </a:cubicBezTo>
                  <a:cubicBezTo>
                    <a:pt x="669" y="134"/>
                    <a:pt x="670" y="140"/>
                    <a:pt x="671" y="146"/>
                  </a:cubicBezTo>
                  <a:cubicBezTo>
                    <a:pt x="672" y="152"/>
                    <a:pt x="673" y="158"/>
                    <a:pt x="673" y="163"/>
                  </a:cubicBezTo>
                  <a:cubicBezTo>
                    <a:pt x="674" y="170"/>
                    <a:pt x="675" y="177"/>
                    <a:pt x="675" y="184"/>
                  </a:cubicBezTo>
                  <a:cubicBezTo>
                    <a:pt x="677" y="197"/>
                    <a:pt x="678" y="210"/>
                    <a:pt x="679" y="223"/>
                  </a:cubicBezTo>
                  <a:cubicBezTo>
                    <a:pt x="680" y="228"/>
                    <a:pt x="680" y="232"/>
                    <a:pt x="681" y="236"/>
                  </a:cubicBezTo>
                  <a:cubicBezTo>
                    <a:pt x="681" y="239"/>
                    <a:pt x="681" y="242"/>
                    <a:pt x="682" y="245"/>
                  </a:cubicBezTo>
                  <a:cubicBezTo>
                    <a:pt x="682" y="248"/>
                    <a:pt x="682" y="251"/>
                    <a:pt x="682" y="254"/>
                  </a:cubicBezTo>
                  <a:cubicBezTo>
                    <a:pt x="682" y="256"/>
                    <a:pt x="683" y="259"/>
                    <a:pt x="682" y="262"/>
                  </a:cubicBezTo>
                  <a:cubicBezTo>
                    <a:pt x="682" y="264"/>
                    <a:pt x="681" y="266"/>
                    <a:pt x="681" y="269"/>
                  </a:cubicBezTo>
                  <a:cubicBezTo>
                    <a:pt x="680" y="270"/>
                    <a:pt x="679" y="271"/>
                    <a:pt x="679" y="272"/>
                  </a:cubicBezTo>
                  <a:cubicBezTo>
                    <a:pt x="677" y="273"/>
                    <a:pt x="676" y="275"/>
                    <a:pt x="674" y="276"/>
                  </a:cubicBezTo>
                  <a:cubicBezTo>
                    <a:pt x="672" y="278"/>
                    <a:pt x="670" y="279"/>
                    <a:pt x="667" y="280"/>
                  </a:cubicBezTo>
                  <a:cubicBezTo>
                    <a:pt x="665" y="281"/>
                    <a:pt x="662" y="282"/>
                    <a:pt x="659" y="283"/>
                  </a:cubicBezTo>
                  <a:cubicBezTo>
                    <a:pt x="656" y="284"/>
                    <a:pt x="652" y="284"/>
                    <a:pt x="649" y="285"/>
                  </a:cubicBezTo>
                  <a:cubicBezTo>
                    <a:pt x="645" y="285"/>
                    <a:pt x="641" y="286"/>
                    <a:pt x="636" y="286"/>
                  </a:cubicBezTo>
                  <a:cubicBezTo>
                    <a:pt x="632" y="286"/>
                    <a:pt x="627" y="286"/>
                    <a:pt x="622" y="286"/>
                  </a:cubicBezTo>
                  <a:cubicBezTo>
                    <a:pt x="619" y="286"/>
                    <a:pt x="616" y="286"/>
                    <a:pt x="613" y="286"/>
                  </a:cubicBezTo>
                  <a:cubicBezTo>
                    <a:pt x="606" y="286"/>
                    <a:pt x="600" y="286"/>
                    <a:pt x="594" y="286"/>
                  </a:cubicBezTo>
                  <a:cubicBezTo>
                    <a:pt x="580" y="286"/>
                    <a:pt x="567" y="286"/>
                    <a:pt x="554" y="285"/>
                  </a:cubicBezTo>
                  <a:cubicBezTo>
                    <a:pt x="540" y="285"/>
                    <a:pt x="526" y="285"/>
                    <a:pt x="512" y="285"/>
                  </a:cubicBezTo>
                  <a:cubicBezTo>
                    <a:pt x="498" y="285"/>
                    <a:pt x="485" y="285"/>
                    <a:pt x="471" y="286"/>
                  </a:cubicBezTo>
                  <a:cubicBezTo>
                    <a:pt x="458" y="286"/>
                    <a:pt x="444" y="286"/>
                    <a:pt x="431" y="287"/>
                  </a:cubicBezTo>
                  <a:cubicBezTo>
                    <a:pt x="418" y="287"/>
                    <a:pt x="405" y="288"/>
                    <a:pt x="392" y="288"/>
                  </a:cubicBezTo>
                  <a:cubicBezTo>
                    <a:pt x="366" y="289"/>
                    <a:pt x="340" y="291"/>
                    <a:pt x="313" y="293"/>
                  </a:cubicBezTo>
                  <a:cubicBezTo>
                    <a:pt x="302" y="293"/>
                    <a:pt x="290" y="294"/>
                    <a:pt x="279" y="295"/>
                  </a:cubicBezTo>
                  <a:cubicBezTo>
                    <a:pt x="272" y="295"/>
                    <a:pt x="265" y="296"/>
                    <a:pt x="259" y="296"/>
                  </a:cubicBezTo>
                  <a:cubicBezTo>
                    <a:pt x="252" y="296"/>
                    <a:pt x="245" y="297"/>
                    <a:pt x="238" y="297"/>
                  </a:cubicBezTo>
                  <a:cubicBezTo>
                    <a:pt x="235" y="297"/>
                    <a:pt x="232" y="297"/>
                    <a:pt x="229" y="297"/>
                  </a:cubicBezTo>
                  <a:cubicBezTo>
                    <a:pt x="225" y="297"/>
                    <a:pt x="221" y="300"/>
                    <a:pt x="221" y="304"/>
                  </a:cubicBezTo>
                  <a:cubicBezTo>
                    <a:pt x="221" y="305"/>
                    <a:pt x="221" y="306"/>
                    <a:pt x="222" y="306"/>
                  </a:cubicBezTo>
                  <a:cubicBezTo>
                    <a:pt x="221" y="307"/>
                    <a:pt x="221" y="307"/>
                    <a:pt x="221" y="308"/>
                  </a:cubicBezTo>
                  <a:cubicBezTo>
                    <a:pt x="219" y="313"/>
                    <a:pt x="216" y="317"/>
                    <a:pt x="214" y="321"/>
                  </a:cubicBezTo>
                  <a:cubicBezTo>
                    <a:pt x="212" y="323"/>
                    <a:pt x="211" y="326"/>
                    <a:pt x="209" y="329"/>
                  </a:cubicBezTo>
                  <a:cubicBezTo>
                    <a:pt x="208" y="331"/>
                    <a:pt x="207" y="333"/>
                    <a:pt x="206" y="335"/>
                  </a:cubicBezTo>
                  <a:cubicBezTo>
                    <a:pt x="203" y="339"/>
                    <a:pt x="200" y="343"/>
                    <a:pt x="198" y="348"/>
                  </a:cubicBezTo>
                  <a:cubicBezTo>
                    <a:pt x="194" y="353"/>
                    <a:pt x="190" y="359"/>
                    <a:pt x="186" y="365"/>
                  </a:cubicBezTo>
                  <a:cubicBezTo>
                    <a:pt x="185" y="366"/>
                    <a:pt x="185" y="367"/>
                    <a:pt x="184" y="368"/>
                  </a:cubicBezTo>
                  <a:cubicBezTo>
                    <a:pt x="181" y="371"/>
                    <a:pt x="179" y="374"/>
                    <a:pt x="177" y="378"/>
                  </a:cubicBezTo>
                  <a:cubicBezTo>
                    <a:pt x="174" y="381"/>
                    <a:pt x="172" y="385"/>
                    <a:pt x="169" y="389"/>
                  </a:cubicBezTo>
                  <a:cubicBezTo>
                    <a:pt x="166" y="393"/>
                    <a:pt x="162" y="398"/>
                    <a:pt x="159" y="403"/>
                  </a:cubicBezTo>
                  <a:cubicBezTo>
                    <a:pt x="156" y="407"/>
                    <a:pt x="153" y="411"/>
                    <a:pt x="151" y="415"/>
                  </a:cubicBezTo>
                  <a:cubicBezTo>
                    <a:pt x="151" y="414"/>
                    <a:pt x="151" y="414"/>
                    <a:pt x="151" y="413"/>
                  </a:cubicBezTo>
                  <a:cubicBezTo>
                    <a:pt x="154" y="409"/>
                    <a:pt x="156" y="405"/>
                    <a:pt x="159" y="400"/>
                  </a:cubicBezTo>
                  <a:cubicBezTo>
                    <a:pt x="162" y="395"/>
                    <a:pt x="165" y="389"/>
                    <a:pt x="168" y="383"/>
                  </a:cubicBezTo>
                  <a:cubicBezTo>
                    <a:pt x="169" y="381"/>
                    <a:pt x="169" y="380"/>
                    <a:pt x="170" y="378"/>
                  </a:cubicBezTo>
                  <a:cubicBezTo>
                    <a:pt x="172" y="374"/>
                    <a:pt x="174" y="371"/>
                    <a:pt x="175" y="367"/>
                  </a:cubicBezTo>
                  <a:cubicBezTo>
                    <a:pt x="177" y="365"/>
                    <a:pt x="178" y="363"/>
                    <a:pt x="179" y="360"/>
                  </a:cubicBezTo>
                  <a:cubicBezTo>
                    <a:pt x="182" y="353"/>
                    <a:pt x="185" y="346"/>
                    <a:pt x="187" y="338"/>
                  </a:cubicBezTo>
                  <a:cubicBezTo>
                    <a:pt x="190" y="331"/>
                    <a:pt x="191" y="323"/>
                    <a:pt x="192" y="315"/>
                  </a:cubicBezTo>
                  <a:cubicBezTo>
                    <a:pt x="192" y="312"/>
                    <a:pt x="192" y="308"/>
                    <a:pt x="192" y="305"/>
                  </a:cubicBezTo>
                  <a:cubicBezTo>
                    <a:pt x="192" y="303"/>
                    <a:pt x="191" y="301"/>
                    <a:pt x="191" y="299"/>
                  </a:cubicBezTo>
                  <a:cubicBezTo>
                    <a:pt x="190" y="297"/>
                    <a:pt x="189" y="295"/>
                    <a:pt x="188" y="293"/>
                  </a:cubicBezTo>
                  <a:cubicBezTo>
                    <a:pt x="187" y="292"/>
                    <a:pt x="185" y="290"/>
                    <a:pt x="183" y="290"/>
                  </a:cubicBezTo>
                  <a:cubicBezTo>
                    <a:pt x="182" y="290"/>
                    <a:pt x="181" y="291"/>
                    <a:pt x="180" y="291"/>
                  </a:cubicBezTo>
                  <a:cubicBezTo>
                    <a:pt x="178" y="292"/>
                    <a:pt x="177" y="294"/>
                    <a:pt x="177" y="296"/>
                  </a:cubicBezTo>
                  <a:cubicBezTo>
                    <a:pt x="177" y="296"/>
                    <a:pt x="176" y="296"/>
                    <a:pt x="176" y="297"/>
                  </a:cubicBezTo>
                  <a:cubicBezTo>
                    <a:pt x="174" y="297"/>
                    <a:pt x="172" y="297"/>
                    <a:pt x="169" y="298"/>
                  </a:cubicBezTo>
                  <a:cubicBezTo>
                    <a:pt x="168" y="297"/>
                    <a:pt x="167" y="297"/>
                    <a:pt x="166" y="296"/>
                  </a:cubicBezTo>
                  <a:cubicBezTo>
                    <a:pt x="164" y="296"/>
                    <a:pt x="162" y="296"/>
                    <a:pt x="160" y="296"/>
                  </a:cubicBezTo>
                  <a:cubicBezTo>
                    <a:pt x="159" y="296"/>
                    <a:pt x="157" y="296"/>
                    <a:pt x="156" y="296"/>
                  </a:cubicBezTo>
                  <a:cubicBezTo>
                    <a:pt x="156" y="296"/>
                    <a:pt x="156" y="296"/>
                    <a:pt x="156" y="296"/>
                  </a:cubicBezTo>
                  <a:cubicBezTo>
                    <a:pt x="152" y="296"/>
                    <a:pt x="147" y="296"/>
                    <a:pt x="143" y="296"/>
                  </a:cubicBezTo>
                  <a:cubicBezTo>
                    <a:pt x="141" y="296"/>
                    <a:pt x="139" y="296"/>
                    <a:pt x="136" y="296"/>
                  </a:cubicBezTo>
                  <a:cubicBezTo>
                    <a:pt x="131" y="297"/>
                    <a:pt x="126" y="297"/>
                    <a:pt x="122" y="298"/>
                  </a:cubicBezTo>
                  <a:cubicBezTo>
                    <a:pt x="119" y="298"/>
                    <a:pt x="117" y="298"/>
                    <a:pt x="114" y="298"/>
                  </a:cubicBezTo>
                  <a:cubicBezTo>
                    <a:pt x="112" y="299"/>
                    <a:pt x="109" y="299"/>
                    <a:pt x="106" y="299"/>
                  </a:cubicBezTo>
                  <a:cubicBezTo>
                    <a:pt x="97" y="300"/>
                    <a:pt x="89" y="301"/>
                    <a:pt x="80" y="302"/>
                  </a:cubicBezTo>
                  <a:cubicBezTo>
                    <a:pt x="77" y="303"/>
                    <a:pt x="73" y="303"/>
                    <a:pt x="70" y="304"/>
                  </a:cubicBezTo>
                  <a:cubicBezTo>
                    <a:pt x="64" y="305"/>
                    <a:pt x="59" y="305"/>
                    <a:pt x="54" y="306"/>
                  </a:cubicBezTo>
                  <a:cubicBezTo>
                    <a:pt x="47" y="307"/>
                    <a:pt x="40" y="308"/>
                    <a:pt x="33" y="309"/>
                  </a:cubicBezTo>
                  <a:cubicBezTo>
                    <a:pt x="33" y="308"/>
                    <a:pt x="33" y="306"/>
                    <a:pt x="32" y="305"/>
                  </a:cubicBezTo>
                  <a:cubicBezTo>
                    <a:pt x="32" y="298"/>
                    <a:pt x="31" y="292"/>
                    <a:pt x="31" y="285"/>
                  </a:cubicBezTo>
                  <a:cubicBezTo>
                    <a:pt x="30" y="279"/>
                    <a:pt x="29" y="273"/>
                    <a:pt x="28" y="266"/>
                  </a:cubicBezTo>
                  <a:cubicBezTo>
                    <a:pt x="28" y="263"/>
                    <a:pt x="27" y="260"/>
                    <a:pt x="27" y="257"/>
                  </a:cubicBezTo>
                  <a:cubicBezTo>
                    <a:pt x="26" y="253"/>
                    <a:pt x="25" y="249"/>
                    <a:pt x="25" y="246"/>
                  </a:cubicBezTo>
                  <a:cubicBezTo>
                    <a:pt x="24" y="239"/>
                    <a:pt x="22" y="233"/>
                    <a:pt x="21" y="226"/>
                  </a:cubicBezTo>
                  <a:cubicBezTo>
                    <a:pt x="21" y="224"/>
                    <a:pt x="20" y="221"/>
                    <a:pt x="20" y="218"/>
                  </a:cubicBezTo>
                  <a:cubicBezTo>
                    <a:pt x="19" y="216"/>
                    <a:pt x="19" y="214"/>
                    <a:pt x="18" y="212"/>
                  </a:cubicBezTo>
                  <a:cubicBezTo>
                    <a:pt x="18" y="210"/>
                    <a:pt x="18" y="209"/>
                    <a:pt x="18" y="208"/>
                  </a:cubicBezTo>
                  <a:cubicBezTo>
                    <a:pt x="18" y="209"/>
                    <a:pt x="18" y="209"/>
                    <a:pt x="18" y="210"/>
                  </a:cubicBezTo>
                  <a:cubicBezTo>
                    <a:pt x="18" y="206"/>
                    <a:pt x="17" y="203"/>
                    <a:pt x="17" y="200"/>
                  </a:cubicBezTo>
                  <a:cubicBezTo>
                    <a:pt x="16" y="197"/>
                    <a:pt x="16" y="195"/>
                    <a:pt x="16" y="192"/>
                  </a:cubicBezTo>
                  <a:cubicBezTo>
                    <a:pt x="15" y="186"/>
                    <a:pt x="15" y="180"/>
                    <a:pt x="14" y="173"/>
                  </a:cubicBezTo>
                  <a:cubicBezTo>
                    <a:pt x="14" y="167"/>
                    <a:pt x="13" y="161"/>
                    <a:pt x="13" y="154"/>
                  </a:cubicBezTo>
                  <a:cubicBezTo>
                    <a:pt x="12" y="148"/>
                    <a:pt x="12" y="142"/>
                    <a:pt x="11" y="135"/>
                  </a:cubicBezTo>
                  <a:cubicBezTo>
                    <a:pt x="11" y="129"/>
                    <a:pt x="11" y="123"/>
                    <a:pt x="10" y="118"/>
                  </a:cubicBezTo>
                  <a:cubicBezTo>
                    <a:pt x="10" y="113"/>
                    <a:pt x="10" y="108"/>
                    <a:pt x="1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048" y="3279"/>
              <a:ext cx="1113" cy="205"/>
            </a:xfrm>
            <a:custGeom>
              <a:avLst/>
              <a:gdLst>
                <a:gd name="T0" fmla="*/ 113 w 272"/>
                <a:gd name="T1" fmla="*/ 46 h 50"/>
                <a:gd name="T2" fmla="*/ 171 w 272"/>
                <a:gd name="T3" fmla="*/ 43 h 50"/>
                <a:gd name="T4" fmla="*/ 207 w 272"/>
                <a:gd name="T5" fmla="*/ 41 h 50"/>
                <a:gd name="T6" fmla="*/ 218 w 272"/>
                <a:gd name="T7" fmla="*/ 45 h 50"/>
                <a:gd name="T8" fmla="*/ 232 w 272"/>
                <a:gd name="T9" fmla="*/ 39 h 50"/>
                <a:gd name="T10" fmla="*/ 269 w 272"/>
                <a:gd name="T11" fmla="*/ 24 h 50"/>
                <a:gd name="T12" fmla="*/ 272 w 272"/>
                <a:gd name="T13" fmla="*/ 18 h 50"/>
                <a:gd name="T14" fmla="*/ 268 w 272"/>
                <a:gd name="T15" fmla="*/ 12 h 50"/>
                <a:gd name="T16" fmla="*/ 243 w 272"/>
                <a:gd name="T17" fmla="*/ 5 h 50"/>
                <a:gd name="T18" fmla="*/ 222 w 272"/>
                <a:gd name="T19" fmla="*/ 2 h 50"/>
                <a:gd name="T20" fmla="*/ 186 w 272"/>
                <a:gd name="T21" fmla="*/ 1 h 50"/>
                <a:gd name="T22" fmla="*/ 123 w 272"/>
                <a:gd name="T23" fmla="*/ 0 h 50"/>
                <a:gd name="T24" fmla="*/ 36 w 272"/>
                <a:gd name="T25" fmla="*/ 5 h 50"/>
                <a:gd name="T26" fmla="*/ 136 w 272"/>
                <a:gd name="T27" fmla="*/ 7 h 50"/>
                <a:gd name="T28" fmla="*/ 95 w 272"/>
                <a:gd name="T29" fmla="*/ 28 h 50"/>
                <a:gd name="T30" fmla="*/ 76 w 272"/>
                <a:gd name="T31" fmla="*/ 37 h 50"/>
                <a:gd name="T32" fmla="*/ 59 w 272"/>
                <a:gd name="T33" fmla="*/ 35 h 50"/>
                <a:gd name="T34" fmla="*/ 105 w 272"/>
                <a:gd name="T35" fmla="*/ 16 h 50"/>
                <a:gd name="T36" fmla="*/ 116 w 272"/>
                <a:gd name="T37" fmla="*/ 13 h 50"/>
                <a:gd name="T38" fmla="*/ 114 w 272"/>
                <a:gd name="T39" fmla="*/ 7 h 50"/>
                <a:gd name="T40" fmla="*/ 97 w 272"/>
                <a:gd name="T41" fmla="*/ 8 h 50"/>
                <a:gd name="T42" fmla="*/ 68 w 272"/>
                <a:gd name="T43" fmla="*/ 9 h 50"/>
                <a:gd name="T44" fmla="*/ 43 w 272"/>
                <a:gd name="T45" fmla="*/ 12 h 50"/>
                <a:gd name="T46" fmla="*/ 9 w 272"/>
                <a:gd name="T47" fmla="*/ 20 h 50"/>
                <a:gd name="T48" fmla="*/ 0 w 272"/>
                <a:gd name="T49" fmla="*/ 31 h 50"/>
                <a:gd name="T50" fmla="*/ 12 w 272"/>
                <a:gd name="T51" fmla="*/ 38 h 50"/>
                <a:gd name="T52" fmla="*/ 28 w 272"/>
                <a:gd name="T53" fmla="*/ 41 h 50"/>
                <a:gd name="T54" fmla="*/ 56 w 272"/>
                <a:gd name="T55" fmla="*/ 43 h 50"/>
                <a:gd name="T56" fmla="*/ 82 w 272"/>
                <a:gd name="T57" fmla="*/ 45 h 50"/>
                <a:gd name="T58" fmla="*/ 101 w 272"/>
                <a:gd name="T59" fmla="*/ 48 h 50"/>
                <a:gd name="T60" fmla="*/ 20 w 272"/>
                <a:gd name="T61" fmla="*/ 29 h 50"/>
                <a:gd name="T62" fmla="*/ 65 w 272"/>
                <a:gd name="T63" fmla="*/ 17 h 50"/>
                <a:gd name="T64" fmla="*/ 70 w 272"/>
                <a:gd name="T65" fmla="*/ 16 h 50"/>
                <a:gd name="T66" fmla="*/ 60 w 272"/>
                <a:gd name="T67" fmla="*/ 22 h 50"/>
                <a:gd name="T68" fmla="*/ 28 w 272"/>
                <a:gd name="T69" fmla="*/ 34 h 50"/>
                <a:gd name="T70" fmla="*/ 184 w 272"/>
                <a:gd name="T71" fmla="*/ 27 h 50"/>
                <a:gd name="T72" fmla="*/ 176 w 272"/>
                <a:gd name="T73" fmla="*/ 35 h 50"/>
                <a:gd name="T74" fmla="*/ 264 w 272"/>
                <a:gd name="T75" fmla="*/ 18 h 50"/>
                <a:gd name="T76" fmla="*/ 242 w 272"/>
                <a:gd name="T77" fmla="*/ 12 h 50"/>
                <a:gd name="T78" fmla="*/ 264 w 272"/>
                <a:gd name="T79" fmla="*/ 18 h 50"/>
                <a:gd name="T80" fmla="*/ 254 w 272"/>
                <a:gd name="T81" fmla="*/ 25 h 50"/>
                <a:gd name="T82" fmla="*/ 248 w 272"/>
                <a:gd name="T83" fmla="*/ 16 h 50"/>
                <a:gd name="T84" fmla="*/ 211 w 272"/>
                <a:gd name="T85" fmla="*/ 33 h 50"/>
                <a:gd name="T86" fmla="*/ 192 w 272"/>
                <a:gd name="T87" fmla="*/ 35 h 50"/>
                <a:gd name="T88" fmla="*/ 230 w 272"/>
                <a:gd name="T89" fmla="*/ 14 h 50"/>
                <a:gd name="T90" fmla="*/ 220 w 272"/>
                <a:gd name="T91" fmla="*/ 12 h 50"/>
                <a:gd name="T92" fmla="*/ 119 w 272"/>
                <a:gd name="T93" fmla="*/ 29 h 50"/>
                <a:gd name="T94" fmla="*/ 157 w 272"/>
                <a:gd name="T95" fmla="*/ 10 h 50"/>
                <a:gd name="T96" fmla="*/ 185 w 272"/>
                <a:gd name="T97" fmla="*/ 7 h 50"/>
                <a:gd name="T98" fmla="*/ 157 w 272"/>
                <a:gd name="T99" fmla="*/ 28 h 50"/>
                <a:gd name="T100" fmla="*/ 148 w 272"/>
                <a:gd name="T101" fmla="*/ 36 h 50"/>
                <a:gd name="T102" fmla="*/ 154 w 272"/>
                <a:gd name="T103" fmla="*/ 27 h 50"/>
                <a:gd name="T104" fmla="*/ 173 w 272"/>
                <a:gd name="T105" fmla="*/ 9 h 50"/>
                <a:gd name="T106" fmla="*/ 135 w 272"/>
                <a:gd name="T107" fmla="*/ 25 h 50"/>
                <a:gd name="T108" fmla="*/ 101 w 272"/>
                <a:gd name="T109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50">
                  <a:moveTo>
                    <a:pt x="101" y="48"/>
                  </a:moveTo>
                  <a:cubicBezTo>
                    <a:pt x="103" y="50"/>
                    <a:pt x="107" y="50"/>
                    <a:pt x="108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7"/>
                    <a:pt x="112" y="47"/>
                    <a:pt x="113" y="46"/>
                  </a:cubicBezTo>
                  <a:cubicBezTo>
                    <a:pt x="115" y="45"/>
                    <a:pt x="116" y="44"/>
                    <a:pt x="118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21" y="44"/>
                    <a:pt x="124" y="44"/>
                    <a:pt x="126" y="44"/>
                  </a:cubicBezTo>
                  <a:cubicBezTo>
                    <a:pt x="141" y="43"/>
                    <a:pt x="156" y="43"/>
                    <a:pt x="171" y="43"/>
                  </a:cubicBezTo>
                  <a:cubicBezTo>
                    <a:pt x="174" y="42"/>
                    <a:pt x="178" y="42"/>
                    <a:pt x="181" y="42"/>
                  </a:cubicBezTo>
                  <a:cubicBezTo>
                    <a:pt x="184" y="42"/>
                    <a:pt x="187" y="42"/>
                    <a:pt x="190" y="42"/>
                  </a:cubicBezTo>
                  <a:cubicBezTo>
                    <a:pt x="195" y="42"/>
                    <a:pt x="200" y="42"/>
                    <a:pt x="204" y="41"/>
                  </a:cubicBezTo>
                  <a:cubicBezTo>
                    <a:pt x="205" y="41"/>
                    <a:pt x="206" y="41"/>
                    <a:pt x="207" y="41"/>
                  </a:cubicBezTo>
                  <a:cubicBezTo>
                    <a:pt x="208" y="41"/>
                    <a:pt x="209" y="41"/>
                    <a:pt x="210" y="41"/>
                  </a:cubicBezTo>
                  <a:cubicBezTo>
                    <a:pt x="210" y="42"/>
                    <a:pt x="210" y="42"/>
                    <a:pt x="211" y="43"/>
                  </a:cubicBezTo>
                  <a:cubicBezTo>
                    <a:pt x="212" y="44"/>
                    <a:pt x="214" y="45"/>
                    <a:pt x="216" y="45"/>
                  </a:cubicBezTo>
                  <a:cubicBezTo>
                    <a:pt x="217" y="45"/>
                    <a:pt x="217" y="45"/>
                    <a:pt x="218" y="45"/>
                  </a:cubicBezTo>
                  <a:cubicBezTo>
                    <a:pt x="219" y="44"/>
                    <a:pt x="220" y="44"/>
                    <a:pt x="221" y="43"/>
                  </a:cubicBezTo>
                  <a:cubicBezTo>
                    <a:pt x="221" y="43"/>
                    <a:pt x="222" y="42"/>
                    <a:pt x="222" y="42"/>
                  </a:cubicBezTo>
                  <a:cubicBezTo>
                    <a:pt x="223" y="41"/>
                    <a:pt x="225" y="40"/>
                    <a:pt x="226" y="39"/>
                  </a:cubicBezTo>
                  <a:cubicBezTo>
                    <a:pt x="228" y="39"/>
                    <a:pt x="230" y="39"/>
                    <a:pt x="232" y="39"/>
                  </a:cubicBezTo>
                  <a:cubicBezTo>
                    <a:pt x="236" y="38"/>
                    <a:pt x="241" y="37"/>
                    <a:pt x="245" y="36"/>
                  </a:cubicBezTo>
                  <a:cubicBezTo>
                    <a:pt x="250" y="35"/>
                    <a:pt x="256" y="33"/>
                    <a:pt x="260" y="31"/>
                  </a:cubicBezTo>
                  <a:cubicBezTo>
                    <a:pt x="263" y="29"/>
                    <a:pt x="264" y="28"/>
                    <a:pt x="266" y="26"/>
                  </a:cubicBezTo>
                  <a:cubicBezTo>
                    <a:pt x="267" y="26"/>
                    <a:pt x="268" y="25"/>
                    <a:pt x="269" y="24"/>
                  </a:cubicBezTo>
                  <a:cubicBezTo>
                    <a:pt x="269" y="23"/>
                    <a:pt x="270" y="23"/>
                    <a:pt x="270" y="22"/>
                  </a:cubicBezTo>
                  <a:cubicBezTo>
                    <a:pt x="271" y="22"/>
                    <a:pt x="271" y="21"/>
                    <a:pt x="271" y="20"/>
                  </a:cubicBezTo>
                  <a:cubicBezTo>
                    <a:pt x="271" y="20"/>
                    <a:pt x="271" y="19"/>
                    <a:pt x="271" y="19"/>
                  </a:cubicBezTo>
                  <a:cubicBezTo>
                    <a:pt x="271" y="19"/>
                    <a:pt x="271" y="18"/>
                    <a:pt x="272" y="18"/>
                  </a:cubicBezTo>
                  <a:cubicBezTo>
                    <a:pt x="271" y="17"/>
                    <a:pt x="271" y="17"/>
                    <a:pt x="271" y="16"/>
                  </a:cubicBezTo>
                  <a:cubicBezTo>
                    <a:pt x="271" y="15"/>
                    <a:pt x="271" y="15"/>
                    <a:pt x="271" y="14"/>
                  </a:cubicBezTo>
                  <a:cubicBezTo>
                    <a:pt x="270" y="14"/>
                    <a:pt x="270" y="13"/>
                    <a:pt x="270" y="13"/>
                  </a:cubicBezTo>
                  <a:cubicBezTo>
                    <a:pt x="269" y="12"/>
                    <a:pt x="269" y="12"/>
                    <a:pt x="268" y="12"/>
                  </a:cubicBezTo>
                  <a:cubicBezTo>
                    <a:pt x="268" y="11"/>
                    <a:pt x="267" y="11"/>
                    <a:pt x="267" y="11"/>
                  </a:cubicBezTo>
                  <a:cubicBezTo>
                    <a:pt x="265" y="10"/>
                    <a:pt x="264" y="10"/>
                    <a:pt x="262" y="9"/>
                  </a:cubicBezTo>
                  <a:cubicBezTo>
                    <a:pt x="260" y="9"/>
                    <a:pt x="257" y="8"/>
                    <a:pt x="255" y="7"/>
                  </a:cubicBezTo>
                  <a:cubicBezTo>
                    <a:pt x="251" y="6"/>
                    <a:pt x="247" y="6"/>
                    <a:pt x="243" y="5"/>
                  </a:cubicBezTo>
                  <a:cubicBezTo>
                    <a:pt x="242" y="5"/>
                    <a:pt x="241" y="4"/>
                    <a:pt x="239" y="4"/>
                  </a:cubicBezTo>
                  <a:cubicBezTo>
                    <a:pt x="236" y="4"/>
                    <a:pt x="234" y="4"/>
                    <a:pt x="231" y="3"/>
                  </a:cubicBezTo>
                  <a:cubicBezTo>
                    <a:pt x="230" y="3"/>
                    <a:pt x="229" y="3"/>
                    <a:pt x="228" y="3"/>
                  </a:cubicBezTo>
                  <a:cubicBezTo>
                    <a:pt x="226" y="3"/>
                    <a:pt x="224" y="3"/>
                    <a:pt x="222" y="2"/>
                  </a:cubicBezTo>
                  <a:cubicBezTo>
                    <a:pt x="218" y="2"/>
                    <a:pt x="214" y="2"/>
                    <a:pt x="210" y="1"/>
                  </a:cubicBezTo>
                  <a:cubicBezTo>
                    <a:pt x="209" y="1"/>
                    <a:pt x="208" y="1"/>
                    <a:pt x="207" y="1"/>
                  </a:cubicBezTo>
                  <a:cubicBezTo>
                    <a:pt x="204" y="1"/>
                    <a:pt x="202" y="1"/>
                    <a:pt x="199" y="1"/>
                  </a:cubicBezTo>
                  <a:cubicBezTo>
                    <a:pt x="195" y="1"/>
                    <a:pt x="190" y="1"/>
                    <a:pt x="186" y="1"/>
                  </a:cubicBezTo>
                  <a:cubicBezTo>
                    <a:pt x="183" y="0"/>
                    <a:pt x="181" y="1"/>
                    <a:pt x="178" y="0"/>
                  </a:cubicBezTo>
                  <a:cubicBezTo>
                    <a:pt x="173" y="0"/>
                    <a:pt x="168" y="0"/>
                    <a:pt x="162" y="0"/>
                  </a:cubicBezTo>
                  <a:cubicBezTo>
                    <a:pt x="158" y="0"/>
                    <a:pt x="154" y="0"/>
                    <a:pt x="150" y="0"/>
                  </a:cubicBezTo>
                  <a:cubicBezTo>
                    <a:pt x="141" y="0"/>
                    <a:pt x="132" y="0"/>
                    <a:pt x="123" y="0"/>
                  </a:cubicBezTo>
                  <a:cubicBezTo>
                    <a:pt x="113" y="0"/>
                    <a:pt x="104" y="1"/>
                    <a:pt x="94" y="1"/>
                  </a:cubicBezTo>
                  <a:cubicBezTo>
                    <a:pt x="88" y="1"/>
                    <a:pt x="82" y="1"/>
                    <a:pt x="76" y="1"/>
                  </a:cubicBezTo>
                  <a:cubicBezTo>
                    <a:pt x="64" y="1"/>
                    <a:pt x="51" y="1"/>
                    <a:pt x="39" y="2"/>
                  </a:cubicBezTo>
                  <a:cubicBezTo>
                    <a:pt x="37" y="2"/>
                    <a:pt x="36" y="3"/>
                    <a:pt x="36" y="5"/>
                  </a:cubicBezTo>
                  <a:cubicBezTo>
                    <a:pt x="36" y="6"/>
                    <a:pt x="37" y="8"/>
                    <a:pt x="39" y="8"/>
                  </a:cubicBezTo>
                  <a:cubicBezTo>
                    <a:pt x="49" y="8"/>
                    <a:pt x="59" y="7"/>
                    <a:pt x="70" y="7"/>
                  </a:cubicBezTo>
                  <a:cubicBezTo>
                    <a:pt x="77" y="7"/>
                    <a:pt x="85" y="7"/>
                    <a:pt x="92" y="7"/>
                  </a:cubicBezTo>
                  <a:cubicBezTo>
                    <a:pt x="107" y="7"/>
                    <a:pt x="121" y="7"/>
                    <a:pt x="136" y="7"/>
                  </a:cubicBezTo>
                  <a:cubicBezTo>
                    <a:pt x="140" y="7"/>
                    <a:pt x="144" y="7"/>
                    <a:pt x="149" y="7"/>
                  </a:cubicBezTo>
                  <a:cubicBezTo>
                    <a:pt x="141" y="9"/>
                    <a:pt x="134" y="12"/>
                    <a:pt x="127" y="15"/>
                  </a:cubicBezTo>
                  <a:cubicBezTo>
                    <a:pt x="122" y="17"/>
                    <a:pt x="117" y="18"/>
                    <a:pt x="113" y="20"/>
                  </a:cubicBezTo>
                  <a:cubicBezTo>
                    <a:pt x="107" y="23"/>
                    <a:pt x="101" y="25"/>
                    <a:pt x="95" y="28"/>
                  </a:cubicBezTo>
                  <a:cubicBezTo>
                    <a:pt x="92" y="29"/>
                    <a:pt x="89" y="30"/>
                    <a:pt x="87" y="31"/>
                  </a:cubicBezTo>
                  <a:cubicBezTo>
                    <a:pt x="84" y="32"/>
                    <a:pt x="81" y="34"/>
                    <a:pt x="78" y="35"/>
                  </a:cubicBezTo>
                  <a:cubicBezTo>
                    <a:pt x="78" y="35"/>
                    <a:pt x="78" y="36"/>
                    <a:pt x="77" y="36"/>
                  </a:cubicBezTo>
                  <a:cubicBezTo>
                    <a:pt x="77" y="36"/>
                    <a:pt x="77" y="36"/>
                    <a:pt x="76" y="37"/>
                  </a:cubicBezTo>
                  <a:cubicBezTo>
                    <a:pt x="75" y="37"/>
                    <a:pt x="74" y="37"/>
                    <a:pt x="73" y="37"/>
                  </a:cubicBezTo>
                  <a:cubicBezTo>
                    <a:pt x="70" y="37"/>
                    <a:pt x="67" y="36"/>
                    <a:pt x="64" y="36"/>
                  </a:cubicBezTo>
                  <a:cubicBezTo>
                    <a:pt x="62" y="36"/>
                    <a:pt x="60" y="36"/>
                    <a:pt x="58" y="36"/>
                  </a:cubicBezTo>
                  <a:cubicBezTo>
                    <a:pt x="58" y="36"/>
                    <a:pt x="59" y="36"/>
                    <a:pt x="59" y="35"/>
                  </a:cubicBezTo>
                  <a:cubicBezTo>
                    <a:pt x="61" y="35"/>
                    <a:pt x="63" y="34"/>
                    <a:pt x="65" y="33"/>
                  </a:cubicBezTo>
                  <a:cubicBezTo>
                    <a:pt x="68" y="32"/>
                    <a:pt x="72" y="30"/>
                    <a:pt x="75" y="29"/>
                  </a:cubicBezTo>
                  <a:cubicBezTo>
                    <a:pt x="85" y="24"/>
                    <a:pt x="95" y="20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6" y="16"/>
                    <a:pt x="107" y="15"/>
                    <a:pt x="109" y="15"/>
                  </a:cubicBezTo>
                  <a:cubicBezTo>
                    <a:pt x="110" y="16"/>
                    <a:pt x="112" y="16"/>
                    <a:pt x="113" y="15"/>
                  </a:cubicBezTo>
                  <a:cubicBezTo>
                    <a:pt x="113" y="15"/>
                    <a:pt x="114" y="15"/>
                    <a:pt x="114" y="14"/>
                  </a:cubicBezTo>
                  <a:cubicBezTo>
                    <a:pt x="115" y="14"/>
                    <a:pt x="115" y="13"/>
                    <a:pt x="116" y="13"/>
                  </a:cubicBezTo>
                  <a:cubicBezTo>
                    <a:pt x="116" y="12"/>
                    <a:pt x="116" y="12"/>
                    <a:pt x="117" y="11"/>
                  </a:cubicBezTo>
                  <a:cubicBezTo>
                    <a:pt x="117" y="10"/>
                    <a:pt x="117" y="9"/>
                    <a:pt x="116" y="9"/>
                  </a:cubicBezTo>
                  <a:cubicBezTo>
                    <a:pt x="116" y="8"/>
                    <a:pt x="115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2" y="7"/>
                    <a:pt x="111" y="7"/>
                    <a:pt x="110" y="8"/>
                  </a:cubicBezTo>
                  <a:cubicBezTo>
                    <a:pt x="108" y="8"/>
                    <a:pt x="107" y="8"/>
                    <a:pt x="106" y="9"/>
                  </a:cubicBezTo>
                  <a:cubicBezTo>
                    <a:pt x="104" y="9"/>
                    <a:pt x="102" y="10"/>
                    <a:pt x="100" y="11"/>
                  </a:cubicBezTo>
                  <a:cubicBezTo>
                    <a:pt x="100" y="9"/>
                    <a:pt x="99" y="8"/>
                    <a:pt x="97" y="8"/>
                  </a:cubicBezTo>
                  <a:cubicBezTo>
                    <a:pt x="93" y="8"/>
                    <a:pt x="89" y="8"/>
                    <a:pt x="86" y="9"/>
                  </a:cubicBezTo>
                  <a:cubicBezTo>
                    <a:pt x="82" y="9"/>
                    <a:pt x="78" y="9"/>
                    <a:pt x="75" y="9"/>
                  </a:cubicBezTo>
                  <a:cubicBezTo>
                    <a:pt x="73" y="9"/>
                    <a:pt x="71" y="10"/>
                    <a:pt x="69" y="10"/>
                  </a:cubicBezTo>
                  <a:cubicBezTo>
                    <a:pt x="69" y="9"/>
                    <a:pt x="68" y="9"/>
                    <a:pt x="68" y="9"/>
                  </a:cubicBezTo>
                  <a:cubicBezTo>
                    <a:pt x="66" y="9"/>
                    <a:pt x="64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8" y="9"/>
                    <a:pt x="56" y="9"/>
                    <a:pt x="53" y="9"/>
                  </a:cubicBezTo>
                  <a:cubicBezTo>
                    <a:pt x="50" y="10"/>
                    <a:pt x="46" y="11"/>
                    <a:pt x="43" y="12"/>
                  </a:cubicBezTo>
                  <a:cubicBezTo>
                    <a:pt x="42" y="12"/>
                    <a:pt x="41" y="12"/>
                    <a:pt x="40" y="12"/>
                  </a:cubicBezTo>
                  <a:cubicBezTo>
                    <a:pt x="35" y="13"/>
                    <a:pt x="29" y="14"/>
                    <a:pt x="24" y="15"/>
                  </a:cubicBezTo>
                  <a:cubicBezTo>
                    <a:pt x="22" y="16"/>
                    <a:pt x="19" y="16"/>
                    <a:pt x="17" y="17"/>
                  </a:cubicBezTo>
                  <a:cubicBezTo>
                    <a:pt x="14" y="18"/>
                    <a:pt x="12" y="19"/>
                    <a:pt x="9" y="20"/>
                  </a:cubicBezTo>
                  <a:cubicBezTo>
                    <a:pt x="7" y="21"/>
                    <a:pt x="5" y="22"/>
                    <a:pt x="3" y="24"/>
                  </a:cubicBezTo>
                  <a:cubicBezTo>
                    <a:pt x="2" y="24"/>
                    <a:pt x="1" y="25"/>
                    <a:pt x="1" y="26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2"/>
                    <a:pt x="0" y="32"/>
                    <a:pt x="1" y="33"/>
                  </a:cubicBezTo>
                  <a:cubicBezTo>
                    <a:pt x="1" y="33"/>
                    <a:pt x="2" y="34"/>
                    <a:pt x="2" y="34"/>
                  </a:cubicBezTo>
                  <a:cubicBezTo>
                    <a:pt x="3" y="35"/>
                    <a:pt x="5" y="36"/>
                    <a:pt x="6" y="36"/>
                  </a:cubicBezTo>
                  <a:cubicBezTo>
                    <a:pt x="8" y="37"/>
                    <a:pt x="10" y="37"/>
                    <a:pt x="12" y="38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8" y="39"/>
                    <a:pt x="19" y="39"/>
                    <a:pt x="19" y="40"/>
                  </a:cubicBezTo>
                  <a:cubicBezTo>
                    <a:pt x="21" y="40"/>
                    <a:pt x="22" y="40"/>
                    <a:pt x="23" y="40"/>
                  </a:cubicBezTo>
                  <a:cubicBezTo>
                    <a:pt x="25" y="41"/>
                    <a:pt x="27" y="41"/>
                    <a:pt x="28" y="41"/>
                  </a:cubicBezTo>
                  <a:cubicBezTo>
                    <a:pt x="31" y="41"/>
                    <a:pt x="33" y="42"/>
                    <a:pt x="36" y="42"/>
                  </a:cubicBezTo>
                  <a:cubicBezTo>
                    <a:pt x="37" y="42"/>
                    <a:pt x="38" y="42"/>
                    <a:pt x="40" y="42"/>
                  </a:cubicBezTo>
                  <a:cubicBezTo>
                    <a:pt x="42" y="43"/>
                    <a:pt x="44" y="43"/>
                    <a:pt x="46" y="43"/>
                  </a:cubicBezTo>
                  <a:cubicBezTo>
                    <a:pt x="49" y="43"/>
                    <a:pt x="52" y="43"/>
                    <a:pt x="56" y="43"/>
                  </a:cubicBezTo>
                  <a:cubicBezTo>
                    <a:pt x="60" y="44"/>
                    <a:pt x="65" y="44"/>
                    <a:pt x="70" y="44"/>
                  </a:cubicBezTo>
                  <a:cubicBezTo>
                    <a:pt x="72" y="44"/>
                    <a:pt x="74" y="44"/>
                    <a:pt x="76" y="44"/>
                  </a:cubicBezTo>
                  <a:cubicBezTo>
                    <a:pt x="77" y="44"/>
                    <a:pt x="78" y="45"/>
                    <a:pt x="78" y="45"/>
                  </a:cubicBezTo>
                  <a:cubicBezTo>
                    <a:pt x="80" y="46"/>
                    <a:pt x="81" y="45"/>
                    <a:pt x="82" y="45"/>
                  </a:cubicBezTo>
                  <a:cubicBezTo>
                    <a:pt x="83" y="44"/>
                    <a:pt x="84" y="44"/>
                    <a:pt x="84" y="44"/>
                  </a:cubicBezTo>
                  <a:cubicBezTo>
                    <a:pt x="89" y="44"/>
                    <a:pt x="95" y="44"/>
                    <a:pt x="100" y="44"/>
                  </a:cubicBezTo>
                  <a:cubicBezTo>
                    <a:pt x="100" y="44"/>
                    <a:pt x="100" y="44"/>
                    <a:pt x="100" y="45"/>
                  </a:cubicBezTo>
                  <a:cubicBezTo>
                    <a:pt x="100" y="46"/>
                    <a:pt x="100" y="47"/>
                    <a:pt x="101" y="48"/>
                  </a:cubicBezTo>
                  <a:close/>
                  <a:moveTo>
                    <a:pt x="28" y="34"/>
                  </a:moveTo>
                  <a:cubicBezTo>
                    <a:pt x="25" y="33"/>
                    <a:pt x="22" y="33"/>
                    <a:pt x="19" y="32"/>
                  </a:cubicBezTo>
                  <a:cubicBezTo>
                    <a:pt x="18" y="32"/>
                    <a:pt x="17" y="32"/>
                    <a:pt x="15" y="31"/>
                  </a:cubicBezTo>
                  <a:cubicBezTo>
                    <a:pt x="17" y="31"/>
                    <a:pt x="19" y="30"/>
                    <a:pt x="20" y="29"/>
                  </a:cubicBezTo>
                  <a:cubicBezTo>
                    <a:pt x="23" y="28"/>
                    <a:pt x="25" y="27"/>
                    <a:pt x="28" y="26"/>
                  </a:cubicBezTo>
                  <a:cubicBezTo>
                    <a:pt x="37" y="23"/>
                    <a:pt x="47" y="19"/>
                    <a:pt x="58" y="18"/>
                  </a:cubicBezTo>
                  <a:cubicBezTo>
                    <a:pt x="60" y="17"/>
                    <a:pt x="63" y="17"/>
                    <a:pt x="66" y="18"/>
                  </a:cubicBezTo>
                  <a:cubicBezTo>
                    <a:pt x="66" y="18"/>
                    <a:pt x="66" y="18"/>
                    <a:pt x="65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8"/>
                    <a:pt x="67" y="18"/>
                  </a:cubicBezTo>
                  <a:cubicBezTo>
                    <a:pt x="68" y="18"/>
                    <a:pt x="68" y="17"/>
                    <a:pt x="69" y="17"/>
                  </a:cubicBezTo>
                  <a:cubicBezTo>
                    <a:pt x="69" y="17"/>
                    <a:pt x="70" y="17"/>
                    <a:pt x="70" y="16"/>
                  </a:cubicBezTo>
                  <a:cubicBezTo>
                    <a:pt x="72" y="16"/>
                    <a:pt x="73" y="16"/>
                    <a:pt x="75" y="16"/>
                  </a:cubicBezTo>
                  <a:cubicBezTo>
                    <a:pt x="76" y="16"/>
                    <a:pt x="77" y="16"/>
                    <a:pt x="78" y="16"/>
                  </a:cubicBezTo>
                  <a:cubicBezTo>
                    <a:pt x="76" y="16"/>
                    <a:pt x="75" y="17"/>
                    <a:pt x="73" y="17"/>
                  </a:cubicBezTo>
                  <a:cubicBezTo>
                    <a:pt x="68" y="19"/>
                    <a:pt x="64" y="20"/>
                    <a:pt x="60" y="22"/>
                  </a:cubicBezTo>
                  <a:cubicBezTo>
                    <a:pt x="53" y="24"/>
                    <a:pt x="47" y="26"/>
                    <a:pt x="41" y="28"/>
                  </a:cubicBezTo>
                  <a:cubicBezTo>
                    <a:pt x="38" y="29"/>
                    <a:pt x="36" y="30"/>
                    <a:pt x="33" y="31"/>
                  </a:cubicBezTo>
                  <a:cubicBezTo>
                    <a:pt x="32" y="32"/>
                    <a:pt x="31" y="33"/>
                    <a:pt x="32" y="34"/>
                  </a:cubicBezTo>
                  <a:cubicBezTo>
                    <a:pt x="30" y="34"/>
                    <a:pt x="29" y="34"/>
                    <a:pt x="28" y="34"/>
                  </a:cubicBezTo>
                  <a:close/>
                  <a:moveTo>
                    <a:pt x="162" y="35"/>
                  </a:moveTo>
                  <a:cubicBezTo>
                    <a:pt x="170" y="32"/>
                    <a:pt x="177" y="29"/>
                    <a:pt x="185" y="27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5" y="27"/>
                    <a:pt x="184" y="27"/>
                    <a:pt x="184" y="27"/>
                  </a:cubicBezTo>
                  <a:cubicBezTo>
                    <a:pt x="183" y="27"/>
                    <a:pt x="182" y="28"/>
                    <a:pt x="181" y="28"/>
                  </a:cubicBezTo>
                  <a:cubicBezTo>
                    <a:pt x="181" y="28"/>
                    <a:pt x="180" y="29"/>
                    <a:pt x="179" y="29"/>
                  </a:cubicBezTo>
                  <a:cubicBezTo>
                    <a:pt x="179" y="29"/>
                    <a:pt x="178" y="30"/>
                    <a:pt x="177" y="31"/>
                  </a:cubicBezTo>
                  <a:cubicBezTo>
                    <a:pt x="176" y="32"/>
                    <a:pt x="175" y="33"/>
                    <a:pt x="176" y="35"/>
                  </a:cubicBezTo>
                  <a:cubicBezTo>
                    <a:pt x="171" y="35"/>
                    <a:pt x="167" y="35"/>
                    <a:pt x="162" y="35"/>
                  </a:cubicBezTo>
                  <a:close/>
                  <a:moveTo>
                    <a:pt x="264" y="18"/>
                  </a:moveTo>
                  <a:cubicBezTo>
                    <a:pt x="264" y="18"/>
                    <a:pt x="264" y="18"/>
                    <a:pt x="264" y="18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4" y="18"/>
                    <a:pt x="264" y="18"/>
                    <a:pt x="264" y="18"/>
                  </a:cubicBezTo>
                  <a:close/>
                  <a:moveTo>
                    <a:pt x="228" y="9"/>
                  </a:moveTo>
                  <a:cubicBezTo>
                    <a:pt x="231" y="10"/>
                    <a:pt x="233" y="10"/>
                    <a:pt x="236" y="11"/>
                  </a:cubicBezTo>
                  <a:cubicBezTo>
                    <a:pt x="238" y="11"/>
                    <a:pt x="240" y="11"/>
                    <a:pt x="242" y="12"/>
                  </a:cubicBezTo>
                  <a:cubicBezTo>
                    <a:pt x="244" y="12"/>
                    <a:pt x="246" y="12"/>
                    <a:pt x="248" y="13"/>
                  </a:cubicBezTo>
                  <a:cubicBezTo>
                    <a:pt x="249" y="13"/>
                    <a:pt x="250" y="13"/>
                    <a:pt x="251" y="13"/>
                  </a:cubicBezTo>
                  <a:cubicBezTo>
                    <a:pt x="255" y="14"/>
                    <a:pt x="259" y="15"/>
                    <a:pt x="263" y="17"/>
                  </a:cubicBezTo>
                  <a:cubicBezTo>
                    <a:pt x="263" y="17"/>
                    <a:pt x="264" y="17"/>
                    <a:pt x="264" y="18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4" y="18"/>
                    <a:pt x="264" y="19"/>
                    <a:pt x="263" y="19"/>
                  </a:cubicBezTo>
                  <a:cubicBezTo>
                    <a:pt x="263" y="20"/>
                    <a:pt x="262" y="21"/>
                    <a:pt x="261" y="21"/>
                  </a:cubicBezTo>
                  <a:cubicBezTo>
                    <a:pt x="259" y="23"/>
                    <a:pt x="257" y="24"/>
                    <a:pt x="254" y="25"/>
                  </a:cubicBezTo>
                  <a:cubicBezTo>
                    <a:pt x="249" y="27"/>
                    <a:pt x="244" y="29"/>
                    <a:pt x="239" y="30"/>
                  </a:cubicBezTo>
                  <a:cubicBezTo>
                    <a:pt x="241" y="28"/>
                    <a:pt x="243" y="27"/>
                    <a:pt x="245" y="25"/>
                  </a:cubicBezTo>
                  <a:cubicBezTo>
                    <a:pt x="247" y="24"/>
                    <a:pt x="248" y="23"/>
                    <a:pt x="249" y="21"/>
                  </a:cubicBezTo>
                  <a:cubicBezTo>
                    <a:pt x="249" y="19"/>
                    <a:pt x="249" y="17"/>
                    <a:pt x="248" y="16"/>
                  </a:cubicBezTo>
                  <a:cubicBezTo>
                    <a:pt x="247" y="14"/>
                    <a:pt x="245" y="13"/>
                    <a:pt x="244" y="12"/>
                  </a:cubicBezTo>
                  <a:cubicBezTo>
                    <a:pt x="243" y="12"/>
                    <a:pt x="242" y="12"/>
                    <a:pt x="242" y="12"/>
                  </a:cubicBezTo>
                  <a:cubicBezTo>
                    <a:pt x="241" y="12"/>
                    <a:pt x="239" y="12"/>
                    <a:pt x="238" y="13"/>
                  </a:cubicBezTo>
                  <a:cubicBezTo>
                    <a:pt x="229" y="20"/>
                    <a:pt x="220" y="26"/>
                    <a:pt x="211" y="33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0" y="33"/>
                    <a:pt x="210" y="33"/>
                    <a:pt x="209" y="33"/>
                  </a:cubicBezTo>
                  <a:cubicBezTo>
                    <a:pt x="206" y="34"/>
                    <a:pt x="203" y="34"/>
                    <a:pt x="200" y="34"/>
                  </a:cubicBezTo>
                  <a:cubicBezTo>
                    <a:pt x="197" y="34"/>
                    <a:pt x="195" y="34"/>
                    <a:pt x="192" y="35"/>
                  </a:cubicBezTo>
                  <a:cubicBezTo>
                    <a:pt x="193" y="34"/>
                    <a:pt x="194" y="34"/>
                    <a:pt x="195" y="33"/>
                  </a:cubicBezTo>
                  <a:cubicBezTo>
                    <a:pt x="206" y="29"/>
                    <a:pt x="216" y="25"/>
                    <a:pt x="226" y="20"/>
                  </a:cubicBezTo>
                  <a:cubicBezTo>
                    <a:pt x="228" y="20"/>
                    <a:pt x="229" y="19"/>
                    <a:pt x="230" y="18"/>
                  </a:cubicBezTo>
                  <a:cubicBezTo>
                    <a:pt x="230" y="17"/>
                    <a:pt x="230" y="15"/>
                    <a:pt x="230" y="14"/>
                  </a:cubicBezTo>
                  <a:cubicBezTo>
                    <a:pt x="230" y="13"/>
                    <a:pt x="229" y="12"/>
                    <a:pt x="228" y="11"/>
                  </a:cubicBezTo>
                  <a:cubicBezTo>
                    <a:pt x="227" y="10"/>
                    <a:pt x="226" y="10"/>
                    <a:pt x="225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2" y="11"/>
                    <a:pt x="221" y="11"/>
                    <a:pt x="220" y="12"/>
                  </a:cubicBezTo>
                  <a:cubicBezTo>
                    <a:pt x="220" y="11"/>
                    <a:pt x="220" y="10"/>
                    <a:pt x="220" y="9"/>
                  </a:cubicBezTo>
                  <a:cubicBezTo>
                    <a:pt x="220" y="9"/>
                    <a:pt x="220" y="9"/>
                    <a:pt x="219" y="9"/>
                  </a:cubicBezTo>
                  <a:cubicBezTo>
                    <a:pt x="222" y="9"/>
                    <a:pt x="225" y="9"/>
                    <a:pt x="228" y="9"/>
                  </a:cubicBezTo>
                  <a:close/>
                  <a:moveTo>
                    <a:pt x="119" y="29"/>
                  </a:moveTo>
                  <a:cubicBezTo>
                    <a:pt x="124" y="27"/>
                    <a:pt x="129" y="26"/>
                    <a:pt x="134" y="24"/>
                  </a:cubicBezTo>
                  <a:cubicBezTo>
                    <a:pt x="140" y="21"/>
                    <a:pt x="146" y="19"/>
                    <a:pt x="153" y="17"/>
                  </a:cubicBezTo>
                  <a:cubicBezTo>
                    <a:pt x="154" y="16"/>
                    <a:pt x="155" y="15"/>
                    <a:pt x="156" y="14"/>
                  </a:cubicBezTo>
                  <a:cubicBezTo>
                    <a:pt x="157" y="13"/>
                    <a:pt x="157" y="11"/>
                    <a:pt x="157" y="10"/>
                  </a:cubicBezTo>
                  <a:cubicBezTo>
                    <a:pt x="156" y="9"/>
                    <a:pt x="155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6" y="7"/>
                    <a:pt x="157" y="7"/>
                    <a:pt x="159" y="7"/>
                  </a:cubicBezTo>
                  <a:cubicBezTo>
                    <a:pt x="168" y="7"/>
                    <a:pt x="176" y="7"/>
                    <a:pt x="185" y="7"/>
                  </a:cubicBezTo>
                  <a:cubicBezTo>
                    <a:pt x="188" y="7"/>
                    <a:pt x="190" y="7"/>
                    <a:pt x="193" y="7"/>
                  </a:cubicBezTo>
                  <a:cubicBezTo>
                    <a:pt x="198" y="7"/>
                    <a:pt x="203" y="8"/>
                    <a:pt x="208" y="8"/>
                  </a:cubicBezTo>
                  <a:cubicBezTo>
                    <a:pt x="209" y="8"/>
                    <a:pt x="210" y="8"/>
                    <a:pt x="211" y="8"/>
                  </a:cubicBezTo>
                  <a:cubicBezTo>
                    <a:pt x="193" y="14"/>
                    <a:pt x="175" y="21"/>
                    <a:pt x="157" y="28"/>
                  </a:cubicBezTo>
                  <a:cubicBezTo>
                    <a:pt x="157" y="28"/>
                    <a:pt x="156" y="29"/>
                    <a:pt x="156" y="29"/>
                  </a:cubicBezTo>
                  <a:cubicBezTo>
                    <a:pt x="155" y="29"/>
                    <a:pt x="154" y="30"/>
                    <a:pt x="153" y="30"/>
                  </a:cubicBezTo>
                  <a:cubicBezTo>
                    <a:pt x="151" y="31"/>
                    <a:pt x="150" y="31"/>
                    <a:pt x="150" y="32"/>
                  </a:cubicBezTo>
                  <a:cubicBezTo>
                    <a:pt x="149" y="33"/>
                    <a:pt x="148" y="35"/>
                    <a:pt x="148" y="36"/>
                  </a:cubicBezTo>
                  <a:cubicBezTo>
                    <a:pt x="147" y="36"/>
                    <a:pt x="145" y="36"/>
                    <a:pt x="144" y="36"/>
                  </a:cubicBezTo>
                  <a:cubicBezTo>
                    <a:pt x="141" y="36"/>
                    <a:pt x="138" y="36"/>
                    <a:pt x="135" y="36"/>
                  </a:cubicBezTo>
                  <a:cubicBezTo>
                    <a:pt x="136" y="35"/>
                    <a:pt x="138" y="35"/>
                    <a:pt x="140" y="34"/>
                  </a:cubicBezTo>
                  <a:cubicBezTo>
                    <a:pt x="145" y="32"/>
                    <a:pt x="149" y="30"/>
                    <a:pt x="154" y="27"/>
                  </a:cubicBezTo>
                  <a:cubicBezTo>
                    <a:pt x="160" y="24"/>
                    <a:pt x="167" y="21"/>
                    <a:pt x="174" y="18"/>
                  </a:cubicBezTo>
                  <a:cubicBezTo>
                    <a:pt x="175" y="18"/>
                    <a:pt x="176" y="16"/>
                    <a:pt x="176" y="15"/>
                  </a:cubicBezTo>
                  <a:cubicBezTo>
                    <a:pt x="176" y="14"/>
                    <a:pt x="176" y="12"/>
                    <a:pt x="176" y="11"/>
                  </a:cubicBezTo>
                  <a:cubicBezTo>
                    <a:pt x="175" y="10"/>
                    <a:pt x="174" y="9"/>
                    <a:pt x="173" y="9"/>
                  </a:cubicBezTo>
                  <a:cubicBezTo>
                    <a:pt x="172" y="9"/>
                    <a:pt x="172" y="9"/>
                    <a:pt x="171" y="9"/>
                  </a:cubicBezTo>
                  <a:cubicBezTo>
                    <a:pt x="171" y="9"/>
                    <a:pt x="170" y="9"/>
                    <a:pt x="169" y="10"/>
                  </a:cubicBezTo>
                  <a:cubicBezTo>
                    <a:pt x="162" y="13"/>
                    <a:pt x="155" y="16"/>
                    <a:pt x="149" y="19"/>
                  </a:cubicBezTo>
                  <a:cubicBezTo>
                    <a:pt x="144" y="21"/>
                    <a:pt x="139" y="23"/>
                    <a:pt x="135" y="25"/>
                  </a:cubicBezTo>
                  <a:cubicBezTo>
                    <a:pt x="129" y="28"/>
                    <a:pt x="123" y="30"/>
                    <a:pt x="118" y="33"/>
                  </a:cubicBezTo>
                  <a:cubicBezTo>
                    <a:pt x="116" y="34"/>
                    <a:pt x="114" y="35"/>
                    <a:pt x="112" y="35"/>
                  </a:cubicBezTo>
                  <a:cubicBezTo>
                    <a:pt x="111" y="36"/>
                    <a:pt x="110" y="36"/>
                    <a:pt x="109" y="36"/>
                  </a:cubicBezTo>
                  <a:cubicBezTo>
                    <a:pt x="107" y="37"/>
                    <a:pt x="104" y="37"/>
                    <a:pt x="101" y="37"/>
                  </a:cubicBezTo>
                  <a:cubicBezTo>
                    <a:pt x="107" y="34"/>
                    <a:pt x="113" y="32"/>
                    <a:pt x="1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任意多边形 35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sp>
        <p:nvSpPr>
          <p:cNvPr id="39" name="矩形 38"/>
          <p:cNvSpPr/>
          <p:nvPr/>
        </p:nvSpPr>
        <p:spPr>
          <a:xfrm>
            <a:off x="1850143" y="2234085"/>
            <a:ext cx="3370439" cy="11087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Users can present on a projector or computer or print out a presentation To make a presentation Users can present on a projector or computer Or they can print the presentation to make a presentation</a:t>
            </a:r>
          </a:p>
        </p:txBody>
      </p:sp>
      <p:sp>
        <p:nvSpPr>
          <p:cNvPr id="40" name="矩形 39"/>
          <p:cNvSpPr/>
          <p:nvPr/>
        </p:nvSpPr>
        <p:spPr>
          <a:xfrm>
            <a:off x="2726813" y="4427816"/>
            <a:ext cx="3096000" cy="5052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sp>
        <p:nvSpPr>
          <p:cNvPr id="41" name="矩形 40"/>
          <p:cNvSpPr/>
          <p:nvPr/>
        </p:nvSpPr>
        <p:spPr>
          <a:xfrm>
            <a:off x="7893030" y="4427816"/>
            <a:ext cx="2898538" cy="5052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sp>
        <p:nvSpPr>
          <p:cNvPr id="42" name="矩形 41"/>
          <p:cNvSpPr/>
          <p:nvPr/>
        </p:nvSpPr>
        <p:spPr>
          <a:xfrm>
            <a:off x="6971418" y="2257883"/>
            <a:ext cx="3370439" cy="11087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Users can present on a projector or computer or print out a presentation To make a presentation Users can present on a projector or computer Or they can print the presentation to make a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505451" y="2125734"/>
            <a:ext cx="793749" cy="714304"/>
            <a:chOff x="3268" y="1643"/>
            <a:chExt cx="1149" cy="1034"/>
          </a:xfrm>
          <a:solidFill>
            <a:srgbClr val="132F95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268" y="1643"/>
              <a:ext cx="1149" cy="1034"/>
            </a:xfrm>
            <a:custGeom>
              <a:avLst/>
              <a:gdLst>
                <a:gd name="T0" fmla="*/ 420 w 428"/>
                <a:gd name="T1" fmla="*/ 2 h 385"/>
                <a:gd name="T2" fmla="*/ 217 w 428"/>
                <a:gd name="T3" fmla="*/ 94 h 385"/>
                <a:gd name="T4" fmla="*/ 4 w 428"/>
                <a:gd name="T5" fmla="*/ 198 h 385"/>
                <a:gd name="T6" fmla="*/ 6 w 428"/>
                <a:gd name="T7" fmla="*/ 209 h 385"/>
                <a:gd name="T8" fmla="*/ 144 w 428"/>
                <a:gd name="T9" fmla="*/ 236 h 385"/>
                <a:gd name="T10" fmla="*/ 144 w 428"/>
                <a:gd name="T11" fmla="*/ 377 h 385"/>
                <a:gd name="T12" fmla="*/ 156 w 428"/>
                <a:gd name="T13" fmla="*/ 380 h 385"/>
                <a:gd name="T14" fmla="*/ 230 w 428"/>
                <a:gd name="T15" fmla="*/ 277 h 385"/>
                <a:gd name="T16" fmla="*/ 338 w 428"/>
                <a:gd name="T17" fmla="*/ 345 h 385"/>
                <a:gd name="T18" fmla="*/ 346 w 428"/>
                <a:gd name="T19" fmla="*/ 341 h 385"/>
                <a:gd name="T20" fmla="*/ 384 w 428"/>
                <a:gd name="T21" fmla="*/ 176 h 385"/>
                <a:gd name="T22" fmla="*/ 427 w 428"/>
                <a:gd name="T23" fmla="*/ 9 h 385"/>
                <a:gd name="T24" fmla="*/ 420 w 428"/>
                <a:gd name="T25" fmla="*/ 2 h 385"/>
                <a:gd name="T26" fmla="*/ 185 w 428"/>
                <a:gd name="T27" fmla="*/ 238 h 385"/>
                <a:gd name="T28" fmla="*/ 182 w 428"/>
                <a:gd name="T29" fmla="*/ 243 h 385"/>
                <a:gd name="T30" fmla="*/ 176 w 428"/>
                <a:gd name="T31" fmla="*/ 259 h 385"/>
                <a:gd name="T32" fmla="*/ 156 w 428"/>
                <a:gd name="T33" fmla="*/ 345 h 385"/>
                <a:gd name="T34" fmla="*/ 156 w 428"/>
                <a:gd name="T35" fmla="*/ 232 h 385"/>
                <a:gd name="T36" fmla="*/ 375 w 428"/>
                <a:gd name="T37" fmla="*/ 50 h 385"/>
                <a:gd name="T38" fmla="*/ 242 w 428"/>
                <a:gd name="T39" fmla="*/ 181 h 385"/>
                <a:gd name="T40" fmla="*/ 201 w 428"/>
                <a:gd name="T41" fmla="*/ 221 h 385"/>
                <a:gd name="T42" fmla="*/ 185 w 428"/>
                <a:gd name="T43" fmla="*/ 238 h 385"/>
                <a:gd name="T44" fmla="*/ 390 w 428"/>
                <a:gd name="T45" fmla="*/ 27 h 385"/>
                <a:gd name="T46" fmla="*/ 150 w 428"/>
                <a:gd name="T47" fmla="*/ 226 h 385"/>
                <a:gd name="T48" fmla="*/ 27 w 428"/>
                <a:gd name="T49" fmla="*/ 200 h 385"/>
                <a:gd name="T50" fmla="*/ 217 w 428"/>
                <a:gd name="T51" fmla="*/ 108 h 385"/>
                <a:gd name="T52" fmla="*/ 390 w 428"/>
                <a:gd name="T53" fmla="*/ 27 h 385"/>
                <a:gd name="T54" fmla="*/ 165 w 428"/>
                <a:gd name="T55" fmla="*/ 345 h 385"/>
                <a:gd name="T56" fmla="*/ 183 w 428"/>
                <a:gd name="T57" fmla="*/ 269 h 385"/>
                <a:gd name="T58" fmla="*/ 188 w 428"/>
                <a:gd name="T59" fmla="*/ 251 h 385"/>
                <a:gd name="T60" fmla="*/ 220 w 428"/>
                <a:gd name="T61" fmla="*/ 270 h 385"/>
                <a:gd name="T62" fmla="*/ 165 w 428"/>
                <a:gd name="T63" fmla="*/ 345 h 385"/>
                <a:gd name="T64" fmla="*/ 373 w 428"/>
                <a:gd name="T65" fmla="*/ 173 h 385"/>
                <a:gd name="T66" fmla="*/ 336 w 428"/>
                <a:gd name="T67" fmla="*/ 329 h 385"/>
                <a:gd name="T68" fmla="*/ 194 w 428"/>
                <a:gd name="T69" fmla="*/ 241 h 385"/>
                <a:gd name="T70" fmla="*/ 195 w 428"/>
                <a:gd name="T71" fmla="*/ 239 h 385"/>
                <a:gd name="T72" fmla="*/ 214 w 428"/>
                <a:gd name="T73" fmla="*/ 221 h 385"/>
                <a:gd name="T74" fmla="*/ 256 w 428"/>
                <a:gd name="T75" fmla="*/ 180 h 385"/>
                <a:gd name="T76" fmla="*/ 411 w 428"/>
                <a:gd name="T77" fmla="*/ 27 h 385"/>
                <a:gd name="T78" fmla="*/ 373 w 428"/>
                <a:gd name="T79" fmla="*/ 17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8" h="385">
                  <a:moveTo>
                    <a:pt x="420" y="2"/>
                  </a:moveTo>
                  <a:cubicBezTo>
                    <a:pt x="350" y="28"/>
                    <a:pt x="285" y="63"/>
                    <a:pt x="217" y="94"/>
                  </a:cubicBezTo>
                  <a:cubicBezTo>
                    <a:pt x="146" y="127"/>
                    <a:pt x="75" y="164"/>
                    <a:pt x="4" y="198"/>
                  </a:cubicBezTo>
                  <a:cubicBezTo>
                    <a:pt x="0" y="200"/>
                    <a:pt x="1" y="208"/>
                    <a:pt x="6" y="209"/>
                  </a:cubicBezTo>
                  <a:cubicBezTo>
                    <a:pt x="52" y="216"/>
                    <a:pt x="98" y="226"/>
                    <a:pt x="144" y="236"/>
                  </a:cubicBezTo>
                  <a:cubicBezTo>
                    <a:pt x="145" y="283"/>
                    <a:pt x="144" y="330"/>
                    <a:pt x="144" y="377"/>
                  </a:cubicBezTo>
                  <a:cubicBezTo>
                    <a:pt x="144" y="383"/>
                    <a:pt x="152" y="385"/>
                    <a:pt x="156" y="380"/>
                  </a:cubicBezTo>
                  <a:cubicBezTo>
                    <a:pt x="180" y="345"/>
                    <a:pt x="204" y="310"/>
                    <a:pt x="230" y="277"/>
                  </a:cubicBezTo>
                  <a:cubicBezTo>
                    <a:pt x="267" y="298"/>
                    <a:pt x="303" y="320"/>
                    <a:pt x="338" y="345"/>
                  </a:cubicBezTo>
                  <a:cubicBezTo>
                    <a:pt x="341" y="347"/>
                    <a:pt x="346" y="345"/>
                    <a:pt x="346" y="341"/>
                  </a:cubicBezTo>
                  <a:cubicBezTo>
                    <a:pt x="357" y="285"/>
                    <a:pt x="368" y="231"/>
                    <a:pt x="384" y="176"/>
                  </a:cubicBezTo>
                  <a:cubicBezTo>
                    <a:pt x="400" y="121"/>
                    <a:pt x="415" y="65"/>
                    <a:pt x="427" y="9"/>
                  </a:cubicBezTo>
                  <a:cubicBezTo>
                    <a:pt x="428" y="5"/>
                    <a:pt x="424" y="0"/>
                    <a:pt x="420" y="2"/>
                  </a:cubicBezTo>
                  <a:close/>
                  <a:moveTo>
                    <a:pt x="185" y="238"/>
                  </a:moveTo>
                  <a:cubicBezTo>
                    <a:pt x="183" y="239"/>
                    <a:pt x="182" y="241"/>
                    <a:pt x="182" y="243"/>
                  </a:cubicBezTo>
                  <a:cubicBezTo>
                    <a:pt x="180" y="248"/>
                    <a:pt x="178" y="253"/>
                    <a:pt x="176" y="259"/>
                  </a:cubicBezTo>
                  <a:cubicBezTo>
                    <a:pt x="169" y="288"/>
                    <a:pt x="164" y="317"/>
                    <a:pt x="156" y="345"/>
                  </a:cubicBezTo>
                  <a:cubicBezTo>
                    <a:pt x="156" y="308"/>
                    <a:pt x="157" y="270"/>
                    <a:pt x="156" y="232"/>
                  </a:cubicBezTo>
                  <a:cubicBezTo>
                    <a:pt x="227" y="170"/>
                    <a:pt x="301" y="109"/>
                    <a:pt x="375" y="50"/>
                  </a:cubicBezTo>
                  <a:cubicBezTo>
                    <a:pt x="331" y="93"/>
                    <a:pt x="286" y="137"/>
                    <a:pt x="242" y="181"/>
                  </a:cubicBezTo>
                  <a:cubicBezTo>
                    <a:pt x="228" y="194"/>
                    <a:pt x="214" y="208"/>
                    <a:pt x="201" y="221"/>
                  </a:cubicBezTo>
                  <a:cubicBezTo>
                    <a:pt x="194" y="228"/>
                    <a:pt x="189" y="233"/>
                    <a:pt x="185" y="238"/>
                  </a:cubicBezTo>
                  <a:close/>
                  <a:moveTo>
                    <a:pt x="390" y="27"/>
                  </a:moveTo>
                  <a:cubicBezTo>
                    <a:pt x="308" y="91"/>
                    <a:pt x="228" y="157"/>
                    <a:pt x="150" y="226"/>
                  </a:cubicBezTo>
                  <a:cubicBezTo>
                    <a:pt x="109" y="216"/>
                    <a:pt x="69" y="207"/>
                    <a:pt x="27" y="200"/>
                  </a:cubicBezTo>
                  <a:cubicBezTo>
                    <a:pt x="90" y="169"/>
                    <a:pt x="153" y="137"/>
                    <a:pt x="217" y="108"/>
                  </a:cubicBezTo>
                  <a:cubicBezTo>
                    <a:pt x="275" y="81"/>
                    <a:pt x="331" y="51"/>
                    <a:pt x="390" y="27"/>
                  </a:cubicBezTo>
                  <a:close/>
                  <a:moveTo>
                    <a:pt x="165" y="345"/>
                  </a:moveTo>
                  <a:cubicBezTo>
                    <a:pt x="172" y="320"/>
                    <a:pt x="177" y="294"/>
                    <a:pt x="183" y="269"/>
                  </a:cubicBezTo>
                  <a:cubicBezTo>
                    <a:pt x="185" y="263"/>
                    <a:pt x="186" y="257"/>
                    <a:pt x="188" y="251"/>
                  </a:cubicBezTo>
                  <a:cubicBezTo>
                    <a:pt x="199" y="258"/>
                    <a:pt x="210" y="264"/>
                    <a:pt x="220" y="270"/>
                  </a:cubicBezTo>
                  <a:cubicBezTo>
                    <a:pt x="201" y="295"/>
                    <a:pt x="183" y="320"/>
                    <a:pt x="165" y="345"/>
                  </a:cubicBezTo>
                  <a:close/>
                  <a:moveTo>
                    <a:pt x="373" y="173"/>
                  </a:moveTo>
                  <a:cubicBezTo>
                    <a:pt x="358" y="225"/>
                    <a:pt x="347" y="276"/>
                    <a:pt x="336" y="329"/>
                  </a:cubicBezTo>
                  <a:cubicBezTo>
                    <a:pt x="291" y="298"/>
                    <a:pt x="242" y="270"/>
                    <a:pt x="194" y="241"/>
                  </a:cubicBezTo>
                  <a:cubicBezTo>
                    <a:pt x="195" y="240"/>
                    <a:pt x="195" y="240"/>
                    <a:pt x="195" y="239"/>
                  </a:cubicBezTo>
                  <a:cubicBezTo>
                    <a:pt x="201" y="233"/>
                    <a:pt x="208" y="227"/>
                    <a:pt x="214" y="221"/>
                  </a:cubicBezTo>
                  <a:cubicBezTo>
                    <a:pt x="228" y="207"/>
                    <a:pt x="242" y="194"/>
                    <a:pt x="256" y="180"/>
                  </a:cubicBezTo>
                  <a:cubicBezTo>
                    <a:pt x="307" y="129"/>
                    <a:pt x="359" y="78"/>
                    <a:pt x="411" y="27"/>
                  </a:cubicBezTo>
                  <a:cubicBezTo>
                    <a:pt x="400" y="76"/>
                    <a:pt x="386" y="124"/>
                    <a:pt x="37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534" y="2081"/>
              <a:ext cx="156" cy="99"/>
            </a:xfrm>
            <a:custGeom>
              <a:avLst/>
              <a:gdLst>
                <a:gd name="T0" fmla="*/ 10 w 58"/>
                <a:gd name="T1" fmla="*/ 34 h 37"/>
                <a:gd name="T2" fmla="*/ 53 w 58"/>
                <a:gd name="T3" fmla="*/ 10 h 37"/>
                <a:gd name="T4" fmla="*/ 49 w 58"/>
                <a:gd name="T5" fmla="*/ 2 h 37"/>
                <a:gd name="T6" fmla="*/ 5 w 58"/>
                <a:gd name="T7" fmla="*/ 26 h 37"/>
                <a:gd name="T8" fmla="*/ 10 w 58"/>
                <a:gd name="T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7">
                  <a:moveTo>
                    <a:pt x="10" y="34"/>
                  </a:moveTo>
                  <a:cubicBezTo>
                    <a:pt x="24" y="26"/>
                    <a:pt x="39" y="18"/>
                    <a:pt x="53" y="10"/>
                  </a:cubicBezTo>
                  <a:cubicBezTo>
                    <a:pt x="58" y="7"/>
                    <a:pt x="54" y="0"/>
                    <a:pt x="49" y="2"/>
                  </a:cubicBezTo>
                  <a:cubicBezTo>
                    <a:pt x="34" y="10"/>
                    <a:pt x="20" y="18"/>
                    <a:pt x="5" y="26"/>
                  </a:cubicBezTo>
                  <a:cubicBezTo>
                    <a:pt x="0" y="29"/>
                    <a:pt x="5" y="37"/>
                    <a:pt x="1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601" y="2132"/>
              <a:ext cx="97" cy="64"/>
            </a:xfrm>
            <a:custGeom>
              <a:avLst/>
              <a:gdLst>
                <a:gd name="T0" fmla="*/ 26 w 36"/>
                <a:gd name="T1" fmla="*/ 3 h 24"/>
                <a:gd name="T2" fmla="*/ 6 w 36"/>
                <a:gd name="T3" fmla="*/ 13 h 24"/>
                <a:gd name="T4" fmla="*/ 10 w 36"/>
                <a:gd name="T5" fmla="*/ 21 h 24"/>
                <a:gd name="T6" fmla="*/ 30 w 36"/>
                <a:gd name="T7" fmla="*/ 11 h 24"/>
                <a:gd name="T8" fmla="*/ 26 w 36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26" y="3"/>
                  </a:moveTo>
                  <a:cubicBezTo>
                    <a:pt x="19" y="6"/>
                    <a:pt x="12" y="10"/>
                    <a:pt x="6" y="13"/>
                  </a:cubicBezTo>
                  <a:cubicBezTo>
                    <a:pt x="0" y="16"/>
                    <a:pt x="5" y="24"/>
                    <a:pt x="10" y="21"/>
                  </a:cubicBezTo>
                  <a:cubicBezTo>
                    <a:pt x="17" y="18"/>
                    <a:pt x="24" y="14"/>
                    <a:pt x="30" y="11"/>
                  </a:cubicBezTo>
                  <a:cubicBezTo>
                    <a:pt x="36" y="8"/>
                    <a:pt x="31" y="0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5505451" y="3427484"/>
            <a:ext cx="793749" cy="714304"/>
            <a:chOff x="3268" y="1643"/>
            <a:chExt cx="1149" cy="1034"/>
          </a:xfrm>
          <a:solidFill>
            <a:srgbClr val="132F95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268" y="1643"/>
              <a:ext cx="1149" cy="1034"/>
            </a:xfrm>
            <a:custGeom>
              <a:avLst/>
              <a:gdLst>
                <a:gd name="T0" fmla="*/ 420 w 428"/>
                <a:gd name="T1" fmla="*/ 2 h 385"/>
                <a:gd name="T2" fmla="*/ 217 w 428"/>
                <a:gd name="T3" fmla="*/ 94 h 385"/>
                <a:gd name="T4" fmla="*/ 4 w 428"/>
                <a:gd name="T5" fmla="*/ 198 h 385"/>
                <a:gd name="T6" fmla="*/ 6 w 428"/>
                <a:gd name="T7" fmla="*/ 209 h 385"/>
                <a:gd name="T8" fmla="*/ 144 w 428"/>
                <a:gd name="T9" fmla="*/ 236 h 385"/>
                <a:gd name="T10" fmla="*/ 144 w 428"/>
                <a:gd name="T11" fmla="*/ 377 h 385"/>
                <a:gd name="T12" fmla="*/ 156 w 428"/>
                <a:gd name="T13" fmla="*/ 380 h 385"/>
                <a:gd name="T14" fmla="*/ 230 w 428"/>
                <a:gd name="T15" fmla="*/ 277 h 385"/>
                <a:gd name="T16" fmla="*/ 338 w 428"/>
                <a:gd name="T17" fmla="*/ 345 h 385"/>
                <a:gd name="T18" fmla="*/ 346 w 428"/>
                <a:gd name="T19" fmla="*/ 341 h 385"/>
                <a:gd name="T20" fmla="*/ 384 w 428"/>
                <a:gd name="T21" fmla="*/ 176 h 385"/>
                <a:gd name="T22" fmla="*/ 427 w 428"/>
                <a:gd name="T23" fmla="*/ 9 h 385"/>
                <a:gd name="T24" fmla="*/ 420 w 428"/>
                <a:gd name="T25" fmla="*/ 2 h 385"/>
                <a:gd name="T26" fmla="*/ 185 w 428"/>
                <a:gd name="T27" fmla="*/ 238 h 385"/>
                <a:gd name="T28" fmla="*/ 182 w 428"/>
                <a:gd name="T29" fmla="*/ 243 h 385"/>
                <a:gd name="T30" fmla="*/ 176 w 428"/>
                <a:gd name="T31" fmla="*/ 259 h 385"/>
                <a:gd name="T32" fmla="*/ 156 w 428"/>
                <a:gd name="T33" fmla="*/ 345 h 385"/>
                <a:gd name="T34" fmla="*/ 156 w 428"/>
                <a:gd name="T35" fmla="*/ 232 h 385"/>
                <a:gd name="T36" fmla="*/ 375 w 428"/>
                <a:gd name="T37" fmla="*/ 50 h 385"/>
                <a:gd name="T38" fmla="*/ 242 w 428"/>
                <a:gd name="T39" fmla="*/ 181 h 385"/>
                <a:gd name="T40" fmla="*/ 201 w 428"/>
                <a:gd name="T41" fmla="*/ 221 h 385"/>
                <a:gd name="T42" fmla="*/ 185 w 428"/>
                <a:gd name="T43" fmla="*/ 238 h 385"/>
                <a:gd name="T44" fmla="*/ 390 w 428"/>
                <a:gd name="T45" fmla="*/ 27 h 385"/>
                <a:gd name="T46" fmla="*/ 150 w 428"/>
                <a:gd name="T47" fmla="*/ 226 h 385"/>
                <a:gd name="T48" fmla="*/ 27 w 428"/>
                <a:gd name="T49" fmla="*/ 200 h 385"/>
                <a:gd name="T50" fmla="*/ 217 w 428"/>
                <a:gd name="T51" fmla="*/ 108 h 385"/>
                <a:gd name="T52" fmla="*/ 390 w 428"/>
                <a:gd name="T53" fmla="*/ 27 h 385"/>
                <a:gd name="T54" fmla="*/ 165 w 428"/>
                <a:gd name="T55" fmla="*/ 345 h 385"/>
                <a:gd name="T56" fmla="*/ 183 w 428"/>
                <a:gd name="T57" fmla="*/ 269 h 385"/>
                <a:gd name="T58" fmla="*/ 188 w 428"/>
                <a:gd name="T59" fmla="*/ 251 h 385"/>
                <a:gd name="T60" fmla="*/ 220 w 428"/>
                <a:gd name="T61" fmla="*/ 270 h 385"/>
                <a:gd name="T62" fmla="*/ 165 w 428"/>
                <a:gd name="T63" fmla="*/ 345 h 385"/>
                <a:gd name="T64" fmla="*/ 373 w 428"/>
                <a:gd name="T65" fmla="*/ 173 h 385"/>
                <a:gd name="T66" fmla="*/ 336 w 428"/>
                <a:gd name="T67" fmla="*/ 329 h 385"/>
                <a:gd name="T68" fmla="*/ 194 w 428"/>
                <a:gd name="T69" fmla="*/ 241 h 385"/>
                <a:gd name="T70" fmla="*/ 195 w 428"/>
                <a:gd name="T71" fmla="*/ 239 h 385"/>
                <a:gd name="T72" fmla="*/ 214 w 428"/>
                <a:gd name="T73" fmla="*/ 221 h 385"/>
                <a:gd name="T74" fmla="*/ 256 w 428"/>
                <a:gd name="T75" fmla="*/ 180 h 385"/>
                <a:gd name="T76" fmla="*/ 411 w 428"/>
                <a:gd name="T77" fmla="*/ 27 h 385"/>
                <a:gd name="T78" fmla="*/ 373 w 428"/>
                <a:gd name="T79" fmla="*/ 17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8" h="385">
                  <a:moveTo>
                    <a:pt x="420" y="2"/>
                  </a:moveTo>
                  <a:cubicBezTo>
                    <a:pt x="350" y="28"/>
                    <a:pt x="285" y="63"/>
                    <a:pt x="217" y="94"/>
                  </a:cubicBezTo>
                  <a:cubicBezTo>
                    <a:pt x="146" y="127"/>
                    <a:pt x="75" y="164"/>
                    <a:pt x="4" y="198"/>
                  </a:cubicBezTo>
                  <a:cubicBezTo>
                    <a:pt x="0" y="200"/>
                    <a:pt x="1" y="208"/>
                    <a:pt x="6" y="209"/>
                  </a:cubicBezTo>
                  <a:cubicBezTo>
                    <a:pt x="52" y="216"/>
                    <a:pt x="98" y="226"/>
                    <a:pt x="144" y="236"/>
                  </a:cubicBezTo>
                  <a:cubicBezTo>
                    <a:pt x="145" y="283"/>
                    <a:pt x="144" y="330"/>
                    <a:pt x="144" y="377"/>
                  </a:cubicBezTo>
                  <a:cubicBezTo>
                    <a:pt x="144" y="383"/>
                    <a:pt x="152" y="385"/>
                    <a:pt x="156" y="380"/>
                  </a:cubicBezTo>
                  <a:cubicBezTo>
                    <a:pt x="180" y="345"/>
                    <a:pt x="204" y="310"/>
                    <a:pt x="230" y="277"/>
                  </a:cubicBezTo>
                  <a:cubicBezTo>
                    <a:pt x="267" y="298"/>
                    <a:pt x="303" y="320"/>
                    <a:pt x="338" y="345"/>
                  </a:cubicBezTo>
                  <a:cubicBezTo>
                    <a:pt x="341" y="347"/>
                    <a:pt x="346" y="345"/>
                    <a:pt x="346" y="341"/>
                  </a:cubicBezTo>
                  <a:cubicBezTo>
                    <a:pt x="357" y="285"/>
                    <a:pt x="368" y="231"/>
                    <a:pt x="384" y="176"/>
                  </a:cubicBezTo>
                  <a:cubicBezTo>
                    <a:pt x="400" y="121"/>
                    <a:pt x="415" y="65"/>
                    <a:pt x="427" y="9"/>
                  </a:cubicBezTo>
                  <a:cubicBezTo>
                    <a:pt x="428" y="5"/>
                    <a:pt x="424" y="0"/>
                    <a:pt x="420" y="2"/>
                  </a:cubicBezTo>
                  <a:close/>
                  <a:moveTo>
                    <a:pt x="185" y="238"/>
                  </a:moveTo>
                  <a:cubicBezTo>
                    <a:pt x="183" y="239"/>
                    <a:pt x="182" y="241"/>
                    <a:pt x="182" y="243"/>
                  </a:cubicBezTo>
                  <a:cubicBezTo>
                    <a:pt x="180" y="248"/>
                    <a:pt x="178" y="253"/>
                    <a:pt x="176" y="259"/>
                  </a:cubicBezTo>
                  <a:cubicBezTo>
                    <a:pt x="169" y="288"/>
                    <a:pt x="164" y="317"/>
                    <a:pt x="156" y="345"/>
                  </a:cubicBezTo>
                  <a:cubicBezTo>
                    <a:pt x="156" y="308"/>
                    <a:pt x="157" y="270"/>
                    <a:pt x="156" y="232"/>
                  </a:cubicBezTo>
                  <a:cubicBezTo>
                    <a:pt x="227" y="170"/>
                    <a:pt x="301" y="109"/>
                    <a:pt x="375" y="50"/>
                  </a:cubicBezTo>
                  <a:cubicBezTo>
                    <a:pt x="331" y="93"/>
                    <a:pt x="286" y="137"/>
                    <a:pt x="242" y="181"/>
                  </a:cubicBezTo>
                  <a:cubicBezTo>
                    <a:pt x="228" y="194"/>
                    <a:pt x="214" y="208"/>
                    <a:pt x="201" y="221"/>
                  </a:cubicBezTo>
                  <a:cubicBezTo>
                    <a:pt x="194" y="228"/>
                    <a:pt x="189" y="233"/>
                    <a:pt x="185" y="238"/>
                  </a:cubicBezTo>
                  <a:close/>
                  <a:moveTo>
                    <a:pt x="390" y="27"/>
                  </a:moveTo>
                  <a:cubicBezTo>
                    <a:pt x="308" y="91"/>
                    <a:pt x="228" y="157"/>
                    <a:pt x="150" y="226"/>
                  </a:cubicBezTo>
                  <a:cubicBezTo>
                    <a:pt x="109" y="216"/>
                    <a:pt x="69" y="207"/>
                    <a:pt x="27" y="200"/>
                  </a:cubicBezTo>
                  <a:cubicBezTo>
                    <a:pt x="90" y="169"/>
                    <a:pt x="153" y="137"/>
                    <a:pt x="217" y="108"/>
                  </a:cubicBezTo>
                  <a:cubicBezTo>
                    <a:pt x="275" y="81"/>
                    <a:pt x="331" y="51"/>
                    <a:pt x="390" y="27"/>
                  </a:cubicBezTo>
                  <a:close/>
                  <a:moveTo>
                    <a:pt x="165" y="345"/>
                  </a:moveTo>
                  <a:cubicBezTo>
                    <a:pt x="172" y="320"/>
                    <a:pt x="177" y="294"/>
                    <a:pt x="183" y="269"/>
                  </a:cubicBezTo>
                  <a:cubicBezTo>
                    <a:pt x="185" y="263"/>
                    <a:pt x="186" y="257"/>
                    <a:pt x="188" y="251"/>
                  </a:cubicBezTo>
                  <a:cubicBezTo>
                    <a:pt x="199" y="258"/>
                    <a:pt x="210" y="264"/>
                    <a:pt x="220" y="270"/>
                  </a:cubicBezTo>
                  <a:cubicBezTo>
                    <a:pt x="201" y="295"/>
                    <a:pt x="183" y="320"/>
                    <a:pt x="165" y="345"/>
                  </a:cubicBezTo>
                  <a:close/>
                  <a:moveTo>
                    <a:pt x="373" y="173"/>
                  </a:moveTo>
                  <a:cubicBezTo>
                    <a:pt x="358" y="225"/>
                    <a:pt x="347" y="276"/>
                    <a:pt x="336" y="329"/>
                  </a:cubicBezTo>
                  <a:cubicBezTo>
                    <a:pt x="291" y="298"/>
                    <a:pt x="242" y="270"/>
                    <a:pt x="194" y="241"/>
                  </a:cubicBezTo>
                  <a:cubicBezTo>
                    <a:pt x="195" y="240"/>
                    <a:pt x="195" y="240"/>
                    <a:pt x="195" y="239"/>
                  </a:cubicBezTo>
                  <a:cubicBezTo>
                    <a:pt x="201" y="233"/>
                    <a:pt x="208" y="227"/>
                    <a:pt x="214" y="221"/>
                  </a:cubicBezTo>
                  <a:cubicBezTo>
                    <a:pt x="228" y="207"/>
                    <a:pt x="242" y="194"/>
                    <a:pt x="256" y="180"/>
                  </a:cubicBezTo>
                  <a:cubicBezTo>
                    <a:pt x="307" y="129"/>
                    <a:pt x="359" y="78"/>
                    <a:pt x="411" y="27"/>
                  </a:cubicBezTo>
                  <a:cubicBezTo>
                    <a:pt x="400" y="76"/>
                    <a:pt x="386" y="124"/>
                    <a:pt x="37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3534" y="2081"/>
              <a:ext cx="156" cy="99"/>
            </a:xfrm>
            <a:custGeom>
              <a:avLst/>
              <a:gdLst>
                <a:gd name="T0" fmla="*/ 10 w 58"/>
                <a:gd name="T1" fmla="*/ 34 h 37"/>
                <a:gd name="T2" fmla="*/ 53 w 58"/>
                <a:gd name="T3" fmla="*/ 10 h 37"/>
                <a:gd name="T4" fmla="*/ 49 w 58"/>
                <a:gd name="T5" fmla="*/ 2 h 37"/>
                <a:gd name="T6" fmla="*/ 5 w 58"/>
                <a:gd name="T7" fmla="*/ 26 h 37"/>
                <a:gd name="T8" fmla="*/ 10 w 58"/>
                <a:gd name="T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7">
                  <a:moveTo>
                    <a:pt x="10" y="34"/>
                  </a:moveTo>
                  <a:cubicBezTo>
                    <a:pt x="24" y="26"/>
                    <a:pt x="39" y="18"/>
                    <a:pt x="53" y="10"/>
                  </a:cubicBezTo>
                  <a:cubicBezTo>
                    <a:pt x="58" y="7"/>
                    <a:pt x="54" y="0"/>
                    <a:pt x="49" y="2"/>
                  </a:cubicBezTo>
                  <a:cubicBezTo>
                    <a:pt x="34" y="10"/>
                    <a:pt x="20" y="18"/>
                    <a:pt x="5" y="26"/>
                  </a:cubicBezTo>
                  <a:cubicBezTo>
                    <a:pt x="0" y="29"/>
                    <a:pt x="5" y="37"/>
                    <a:pt x="1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601" y="2132"/>
              <a:ext cx="97" cy="64"/>
            </a:xfrm>
            <a:custGeom>
              <a:avLst/>
              <a:gdLst>
                <a:gd name="T0" fmla="*/ 26 w 36"/>
                <a:gd name="T1" fmla="*/ 3 h 24"/>
                <a:gd name="T2" fmla="*/ 6 w 36"/>
                <a:gd name="T3" fmla="*/ 13 h 24"/>
                <a:gd name="T4" fmla="*/ 10 w 36"/>
                <a:gd name="T5" fmla="*/ 21 h 24"/>
                <a:gd name="T6" fmla="*/ 30 w 36"/>
                <a:gd name="T7" fmla="*/ 11 h 24"/>
                <a:gd name="T8" fmla="*/ 26 w 36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26" y="3"/>
                  </a:moveTo>
                  <a:cubicBezTo>
                    <a:pt x="19" y="6"/>
                    <a:pt x="12" y="10"/>
                    <a:pt x="6" y="13"/>
                  </a:cubicBezTo>
                  <a:cubicBezTo>
                    <a:pt x="0" y="16"/>
                    <a:pt x="5" y="24"/>
                    <a:pt x="10" y="21"/>
                  </a:cubicBezTo>
                  <a:cubicBezTo>
                    <a:pt x="17" y="18"/>
                    <a:pt x="24" y="14"/>
                    <a:pt x="30" y="11"/>
                  </a:cubicBezTo>
                  <a:cubicBezTo>
                    <a:pt x="36" y="8"/>
                    <a:pt x="31" y="0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505451" y="4729234"/>
            <a:ext cx="793749" cy="714304"/>
            <a:chOff x="3268" y="1643"/>
            <a:chExt cx="1149" cy="1034"/>
          </a:xfrm>
          <a:solidFill>
            <a:srgbClr val="132F95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268" y="1643"/>
              <a:ext cx="1149" cy="1034"/>
            </a:xfrm>
            <a:custGeom>
              <a:avLst/>
              <a:gdLst>
                <a:gd name="T0" fmla="*/ 420 w 428"/>
                <a:gd name="T1" fmla="*/ 2 h 385"/>
                <a:gd name="T2" fmla="*/ 217 w 428"/>
                <a:gd name="T3" fmla="*/ 94 h 385"/>
                <a:gd name="T4" fmla="*/ 4 w 428"/>
                <a:gd name="T5" fmla="*/ 198 h 385"/>
                <a:gd name="T6" fmla="*/ 6 w 428"/>
                <a:gd name="T7" fmla="*/ 209 h 385"/>
                <a:gd name="T8" fmla="*/ 144 w 428"/>
                <a:gd name="T9" fmla="*/ 236 h 385"/>
                <a:gd name="T10" fmla="*/ 144 w 428"/>
                <a:gd name="T11" fmla="*/ 377 h 385"/>
                <a:gd name="T12" fmla="*/ 156 w 428"/>
                <a:gd name="T13" fmla="*/ 380 h 385"/>
                <a:gd name="T14" fmla="*/ 230 w 428"/>
                <a:gd name="T15" fmla="*/ 277 h 385"/>
                <a:gd name="T16" fmla="*/ 338 w 428"/>
                <a:gd name="T17" fmla="*/ 345 h 385"/>
                <a:gd name="T18" fmla="*/ 346 w 428"/>
                <a:gd name="T19" fmla="*/ 341 h 385"/>
                <a:gd name="T20" fmla="*/ 384 w 428"/>
                <a:gd name="T21" fmla="*/ 176 h 385"/>
                <a:gd name="T22" fmla="*/ 427 w 428"/>
                <a:gd name="T23" fmla="*/ 9 h 385"/>
                <a:gd name="T24" fmla="*/ 420 w 428"/>
                <a:gd name="T25" fmla="*/ 2 h 385"/>
                <a:gd name="T26" fmla="*/ 185 w 428"/>
                <a:gd name="T27" fmla="*/ 238 h 385"/>
                <a:gd name="T28" fmla="*/ 182 w 428"/>
                <a:gd name="T29" fmla="*/ 243 h 385"/>
                <a:gd name="T30" fmla="*/ 176 w 428"/>
                <a:gd name="T31" fmla="*/ 259 h 385"/>
                <a:gd name="T32" fmla="*/ 156 w 428"/>
                <a:gd name="T33" fmla="*/ 345 h 385"/>
                <a:gd name="T34" fmla="*/ 156 w 428"/>
                <a:gd name="T35" fmla="*/ 232 h 385"/>
                <a:gd name="T36" fmla="*/ 375 w 428"/>
                <a:gd name="T37" fmla="*/ 50 h 385"/>
                <a:gd name="T38" fmla="*/ 242 w 428"/>
                <a:gd name="T39" fmla="*/ 181 h 385"/>
                <a:gd name="T40" fmla="*/ 201 w 428"/>
                <a:gd name="T41" fmla="*/ 221 h 385"/>
                <a:gd name="T42" fmla="*/ 185 w 428"/>
                <a:gd name="T43" fmla="*/ 238 h 385"/>
                <a:gd name="T44" fmla="*/ 390 w 428"/>
                <a:gd name="T45" fmla="*/ 27 h 385"/>
                <a:gd name="T46" fmla="*/ 150 w 428"/>
                <a:gd name="T47" fmla="*/ 226 h 385"/>
                <a:gd name="T48" fmla="*/ 27 w 428"/>
                <a:gd name="T49" fmla="*/ 200 h 385"/>
                <a:gd name="T50" fmla="*/ 217 w 428"/>
                <a:gd name="T51" fmla="*/ 108 h 385"/>
                <a:gd name="T52" fmla="*/ 390 w 428"/>
                <a:gd name="T53" fmla="*/ 27 h 385"/>
                <a:gd name="T54" fmla="*/ 165 w 428"/>
                <a:gd name="T55" fmla="*/ 345 h 385"/>
                <a:gd name="T56" fmla="*/ 183 w 428"/>
                <a:gd name="T57" fmla="*/ 269 h 385"/>
                <a:gd name="T58" fmla="*/ 188 w 428"/>
                <a:gd name="T59" fmla="*/ 251 h 385"/>
                <a:gd name="T60" fmla="*/ 220 w 428"/>
                <a:gd name="T61" fmla="*/ 270 h 385"/>
                <a:gd name="T62" fmla="*/ 165 w 428"/>
                <a:gd name="T63" fmla="*/ 345 h 385"/>
                <a:gd name="T64" fmla="*/ 373 w 428"/>
                <a:gd name="T65" fmla="*/ 173 h 385"/>
                <a:gd name="T66" fmla="*/ 336 w 428"/>
                <a:gd name="T67" fmla="*/ 329 h 385"/>
                <a:gd name="T68" fmla="*/ 194 w 428"/>
                <a:gd name="T69" fmla="*/ 241 h 385"/>
                <a:gd name="T70" fmla="*/ 195 w 428"/>
                <a:gd name="T71" fmla="*/ 239 h 385"/>
                <a:gd name="T72" fmla="*/ 214 w 428"/>
                <a:gd name="T73" fmla="*/ 221 h 385"/>
                <a:gd name="T74" fmla="*/ 256 w 428"/>
                <a:gd name="T75" fmla="*/ 180 h 385"/>
                <a:gd name="T76" fmla="*/ 411 w 428"/>
                <a:gd name="T77" fmla="*/ 27 h 385"/>
                <a:gd name="T78" fmla="*/ 373 w 428"/>
                <a:gd name="T79" fmla="*/ 17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8" h="385">
                  <a:moveTo>
                    <a:pt x="420" y="2"/>
                  </a:moveTo>
                  <a:cubicBezTo>
                    <a:pt x="350" y="28"/>
                    <a:pt x="285" y="63"/>
                    <a:pt x="217" y="94"/>
                  </a:cubicBezTo>
                  <a:cubicBezTo>
                    <a:pt x="146" y="127"/>
                    <a:pt x="75" y="164"/>
                    <a:pt x="4" y="198"/>
                  </a:cubicBezTo>
                  <a:cubicBezTo>
                    <a:pt x="0" y="200"/>
                    <a:pt x="1" y="208"/>
                    <a:pt x="6" y="209"/>
                  </a:cubicBezTo>
                  <a:cubicBezTo>
                    <a:pt x="52" y="216"/>
                    <a:pt x="98" y="226"/>
                    <a:pt x="144" y="236"/>
                  </a:cubicBezTo>
                  <a:cubicBezTo>
                    <a:pt x="145" y="283"/>
                    <a:pt x="144" y="330"/>
                    <a:pt x="144" y="377"/>
                  </a:cubicBezTo>
                  <a:cubicBezTo>
                    <a:pt x="144" y="383"/>
                    <a:pt x="152" y="385"/>
                    <a:pt x="156" y="380"/>
                  </a:cubicBezTo>
                  <a:cubicBezTo>
                    <a:pt x="180" y="345"/>
                    <a:pt x="204" y="310"/>
                    <a:pt x="230" y="277"/>
                  </a:cubicBezTo>
                  <a:cubicBezTo>
                    <a:pt x="267" y="298"/>
                    <a:pt x="303" y="320"/>
                    <a:pt x="338" y="345"/>
                  </a:cubicBezTo>
                  <a:cubicBezTo>
                    <a:pt x="341" y="347"/>
                    <a:pt x="346" y="345"/>
                    <a:pt x="346" y="341"/>
                  </a:cubicBezTo>
                  <a:cubicBezTo>
                    <a:pt x="357" y="285"/>
                    <a:pt x="368" y="231"/>
                    <a:pt x="384" y="176"/>
                  </a:cubicBezTo>
                  <a:cubicBezTo>
                    <a:pt x="400" y="121"/>
                    <a:pt x="415" y="65"/>
                    <a:pt x="427" y="9"/>
                  </a:cubicBezTo>
                  <a:cubicBezTo>
                    <a:pt x="428" y="5"/>
                    <a:pt x="424" y="0"/>
                    <a:pt x="420" y="2"/>
                  </a:cubicBezTo>
                  <a:close/>
                  <a:moveTo>
                    <a:pt x="185" y="238"/>
                  </a:moveTo>
                  <a:cubicBezTo>
                    <a:pt x="183" y="239"/>
                    <a:pt x="182" y="241"/>
                    <a:pt x="182" y="243"/>
                  </a:cubicBezTo>
                  <a:cubicBezTo>
                    <a:pt x="180" y="248"/>
                    <a:pt x="178" y="253"/>
                    <a:pt x="176" y="259"/>
                  </a:cubicBezTo>
                  <a:cubicBezTo>
                    <a:pt x="169" y="288"/>
                    <a:pt x="164" y="317"/>
                    <a:pt x="156" y="345"/>
                  </a:cubicBezTo>
                  <a:cubicBezTo>
                    <a:pt x="156" y="308"/>
                    <a:pt x="157" y="270"/>
                    <a:pt x="156" y="232"/>
                  </a:cubicBezTo>
                  <a:cubicBezTo>
                    <a:pt x="227" y="170"/>
                    <a:pt x="301" y="109"/>
                    <a:pt x="375" y="50"/>
                  </a:cubicBezTo>
                  <a:cubicBezTo>
                    <a:pt x="331" y="93"/>
                    <a:pt x="286" y="137"/>
                    <a:pt x="242" y="181"/>
                  </a:cubicBezTo>
                  <a:cubicBezTo>
                    <a:pt x="228" y="194"/>
                    <a:pt x="214" y="208"/>
                    <a:pt x="201" y="221"/>
                  </a:cubicBezTo>
                  <a:cubicBezTo>
                    <a:pt x="194" y="228"/>
                    <a:pt x="189" y="233"/>
                    <a:pt x="185" y="238"/>
                  </a:cubicBezTo>
                  <a:close/>
                  <a:moveTo>
                    <a:pt x="390" y="27"/>
                  </a:moveTo>
                  <a:cubicBezTo>
                    <a:pt x="308" y="91"/>
                    <a:pt x="228" y="157"/>
                    <a:pt x="150" y="226"/>
                  </a:cubicBezTo>
                  <a:cubicBezTo>
                    <a:pt x="109" y="216"/>
                    <a:pt x="69" y="207"/>
                    <a:pt x="27" y="200"/>
                  </a:cubicBezTo>
                  <a:cubicBezTo>
                    <a:pt x="90" y="169"/>
                    <a:pt x="153" y="137"/>
                    <a:pt x="217" y="108"/>
                  </a:cubicBezTo>
                  <a:cubicBezTo>
                    <a:pt x="275" y="81"/>
                    <a:pt x="331" y="51"/>
                    <a:pt x="390" y="27"/>
                  </a:cubicBezTo>
                  <a:close/>
                  <a:moveTo>
                    <a:pt x="165" y="345"/>
                  </a:moveTo>
                  <a:cubicBezTo>
                    <a:pt x="172" y="320"/>
                    <a:pt x="177" y="294"/>
                    <a:pt x="183" y="269"/>
                  </a:cubicBezTo>
                  <a:cubicBezTo>
                    <a:pt x="185" y="263"/>
                    <a:pt x="186" y="257"/>
                    <a:pt x="188" y="251"/>
                  </a:cubicBezTo>
                  <a:cubicBezTo>
                    <a:pt x="199" y="258"/>
                    <a:pt x="210" y="264"/>
                    <a:pt x="220" y="270"/>
                  </a:cubicBezTo>
                  <a:cubicBezTo>
                    <a:pt x="201" y="295"/>
                    <a:pt x="183" y="320"/>
                    <a:pt x="165" y="345"/>
                  </a:cubicBezTo>
                  <a:close/>
                  <a:moveTo>
                    <a:pt x="373" y="173"/>
                  </a:moveTo>
                  <a:cubicBezTo>
                    <a:pt x="358" y="225"/>
                    <a:pt x="347" y="276"/>
                    <a:pt x="336" y="329"/>
                  </a:cubicBezTo>
                  <a:cubicBezTo>
                    <a:pt x="291" y="298"/>
                    <a:pt x="242" y="270"/>
                    <a:pt x="194" y="241"/>
                  </a:cubicBezTo>
                  <a:cubicBezTo>
                    <a:pt x="195" y="240"/>
                    <a:pt x="195" y="240"/>
                    <a:pt x="195" y="239"/>
                  </a:cubicBezTo>
                  <a:cubicBezTo>
                    <a:pt x="201" y="233"/>
                    <a:pt x="208" y="227"/>
                    <a:pt x="214" y="221"/>
                  </a:cubicBezTo>
                  <a:cubicBezTo>
                    <a:pt x="228" y="207"/>
                    <a:pt x="242" y="194"/>
                    <a:pt x="256" y="180"/>
                  </a:cubicBezTo>
                  <a:cubicBezTo>
                    <a:pt x="307" y="129"/>
                    <a:pt x="359" y="78"/>
                    <a:pt x="411" y="27"/>
                  </a:cubicBezTo>
                  <a:cubicBezTo>
                    <a:pt x="400" y="76"/>
                    <a:pt x="386" y="124"/>
                    <a:pt x="37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3534" y="2081"/>
              <a:ext cx="156" cy="99"/>
            </a:xfrm>
            <a:custGeom>
              <a:avLst/>
              <a:gdLst>
                <a:gd name="T0" fmla="*/ 10 w 58"/>
                <a:gd name="T1" fmla="*/ 34 h 37"/>
                <a:gd name="T2" fmla="*/ 53 w 58"/>
                <a:gd name="T3" fmla="*/ 10 h 37"/>
                <a:gd name="T4" fmla="*/ 49 w 58"/>
                <a:gd name="T5" fmla="*/ 2 h 37"/>
                <a:gd name="T6" fmla="*/ 5 w 58"/>
                <a:gd name="T7" fmla="*/ 26 h 37"/>
                <a:gd name="T8" fmla="*/ 10 w 58"/>
                <a:gd name="T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7">
                  <a:moveTo>
                    <a:pt x="10" y="34"/>
                  </a:moveTo>
                  <a:cubicBezTo>
                    <a:pt x="24" y="26"/>
                    <a:pt x="39" y="18"/>
                    <a:pt x="53" y="10"/>
                  </a:cubicBezTo>
                  <a:cubicBezTo>
                    <a:pt x="58" y="7"/>
                    <a:pt x="54" y="0"/>
                    <a:pt x="49" y="2"/>
                  </a:cubicBezTo>
                  <a:cubicBezTo>
                    <a:pt x="34" y="10"/>
                    <a:pt x="20" y="18"/>
                    <a:pt x="5" y="26"/>
                  </a:cubicBezTo>
                  <a:cubicBezTo>
                    <a:pt x="0" y="29"/>
                    <a:pt x="5" y="37"/>
                    <a:pt x="1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3601" y="2132"/>
              <a:ext cx="97" cy="64"/>
            </a:xfrm>
            <a:custGeom>
              <a:avLst/>
              <a:gdLst>
                <a:gd name="T0" fmla="*/ 26 w 36"/>
                <a:gd name="T1" fmla="*/ 3 h 24"/>
                <a:gd name="T2" fmla="*/ 6 w 36"/>
                <a:gd name="T3" fmla="*/ 13 h 24"/>
                <a:gd name="T4" fmla="*/ 10 w 36"/>
                <a:gd name="T5" fmla="*/ 21 h 24"/>
                <a:gd name="T6" fmla="*/ 30 w 36"/>
                <a:gd name="T7" fmla="*/ 11 h 24"/>
                <a:gd name="T8" fmla="*/ 26 w 36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26" y="3"/>
                  </a:moveTo>
                  <a:cubicBezTo>
                    <a:pt x="19" y="6"/>
                    <a:pt x="12" y="10"/>
                    <a:pt x="6" y="13"/>
                  </a:cubicBezTo>
                  <a:cubicBezTo>
                    <a:pt x="0" y="16"/>
                    <a:pt x="5" y="24"/>
                    <a:pt x="10" y="21"/>
                  </a:cubicBezTo>
                  <a:cubicBezTo>
                    <a:pt x="17" y="18"/>
                    <a:pt x="24" y="14"/>
                    <a:pt x="30" y="11"/>
                  </a:cubicBezTo>
                  <a:cubicBezTo>
                    <a:pt x="36" y="8"/>
                    <a:pt x="31" y="0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10"/>
          <p:cNvGrpSpPr>
            <a:grpSpLocks noChangeAspect="1"/>
          </p:cNvGrpSpPr>
          <p:nvPr/>
        </p:nvGrpSpPr>
        <p:grpSpPr bwMode="auto">
          <a:xfrm>
            <a:off x="1603375" y="1857606"/>
            <a:ext cx="3160713" cy="3668712"/>
            <a:chOff x="1026" y="1358"/>
            <a:chExt cx="1991" cy="2311"/>
          </a:xfrm>
          <a:solidFill>
            <a:srgbClr val="132F95"/>
          </a:solidFill>
        </p:grpSpPr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253" y="1713"/>
              <a:ext cx="1509" cy="1956"/>
            </a:xfrm>
            <a:custGeom>
              <a:avLst/>
              <a:gdLst>
                <a:gd name="T0" fmla="*/ 18 w 272"/>
                <a:gd name="T1" fmla="*/ 170 h 353"/>
                <a:gd name="T2" fmla="*/ 59 w 272"/>
                <a:gd name="T3" fmla="*/ 237 h 353"/>
                <a:gd name="T4" fmla="*/ 79 w 272"/>
                <a:gd name="T5" fmla="*/ 278 h 353"/>
                <a:gd name="T6" fmla="*/ 81 w 272"/>
                <a:gd name="T7" fmla="*/ 313 h 353"/>
                <a:gd name="T8" fmla="*/ 122 w 272"/>
                <a:gd name="T9" fmla="*/ 348 h 353"/>
                <a:gd name="T10" fmla="*/ 154 w 272"/>
                <a:gd name="T11" fmla="*/ 350 h 353"/>
                <a:gd name="T12" fmla="*/ 203 w 272"/>
                <a:gd name="T13" fmla="*/ 328 h 353"/>
                <a:gd name="T14" fmla="*/ 206 w 272"/>
                <a:gd name="T15" fmla="*/ 295 h 353"/>
                <a:gd name="T16" fmla="*/ 205 w 272"/>
                <a:gd name="T17" fmla="*/ 274 h 353"/>
                <a:gd name="T18" fmla="*/ 223 w 272"/>
                <a:gd name="T19" fmla="*/ 228 h 353"/>
                <a:gd name="T20" fmla="*/ 228 w 272"/>
                <a:gd name="T21" fmla="*/ 47 h 353"/>
                <a:gd name="T22" fmla="*/ 129 w 272"/>
                <a:gd name="T23" fmla="*/ 122 h 353"/>
                <a:gd name="T24" fmla="*/ 146 w 272"/>
                <a:gd name="T25" fmla="*/ 124 h 353"/>
                <a:gd name="T26" fmla="*/ 129 w 272"/>
                <a:gd name="T27" fmla="*/ 122 h 353"/>
                <a:gd name="T28" fmla="*/ 158 w 272"/>
                <a:gd name="T29" fmla="*/ 165 h 353"/>
                <a:gd name="T30" fmla="*/ 141 w 272"/>
                <a:gd name="T31" fmla="*/ 275 h 353"/>
                <a:gd name="T32" fmla="*/ 116 w 272"/>
                <a:gd name="T33" fmla="*/ 164 h 353"/>
                <a:gd name="T34" fmla="*/ 141 w 272"/>
                <a:gd name="T35" fmla="*/ 287 h 353"/>
                <a:gd name="T36" fmla="*/ 194 w 272"/>
                <a:gd name="T37" fmla="*/ 284 h 353"/>
                <a:gd name="T38" fmla="*/ 142 w 272"/>
                <a:gd name="T39" fmla="*/ 295 h 353"/>
                <a:gd name="T40" fmla="*/ 87 w 272"/>
                <a:gd name="T41" fmla="*/ 282 h 353"/>
                <a:gd name="T42" fmla="*/ 141 w 272"/>
                <a:gd name="T43" fmla="*/ 287 h 353"/>
                <a:gd name="T44" fmla="*/ 181 w 272"/>
                <a:gd name="T45" fmla="*/ 309 h 353"/>
                <a:gd name="T46" fmla="*/ 138 w 272"/>
                <a:gd name="T47" fmla="*/ 310 h 353"/>
                <a:gd name="T48" fmla="*/ 84 w 272"/>
                <a:gd name="T49" fmla="*/ 299 h 353"/>
                <a:gd name="T50" fmla="*/ 195 w 272"/>
                <a:gd name="T51" fmla="*/ 301 h 353"/>
                <a:gd name="T52" fmla="*/ 148 w 272"/>
                <a:gd name="T53" fmla="*/ 343 h 353"/>
                <a:gd name="T54" fmla="*/ 131 w 272"/>
                <a:gd name="T55" fmla="*/ 344 h 353"/>
                <a:gd name="T56" fmla="*/ 129 w 272"/>
                <a:gd name="T57" fmla="*/ 336 h 353"/>
                <a:gd name="T58" fmla="*/ 148 w 272"/>
                <a:gd name="T59" fmla="*/ 343 h 353"/>
                <a:gd name="T60" fmla="*/ 178 w 272"/>
                <a:gd name="T61" fmla="*/ 325 h 353"/>
                <a:gd name="T62" fmla="*/ 141 w 272"/>
                <a:gd name="T63" fmla="*/ 327 h 353"/>
                <a:gd name="T64" fmla="*/ 90 w 272"/>
                <a:gd name="T65" fmla="*/ 316 h 353"/>
                <a:gd name="T66" fmla="*/ 192 w 272"/>
                <a:gd name="T67" fmla="*/ 317 h 353"/>
                <a:gd name="T68" fmla="*/ 246 w 272"/>
                <a:gd name="T69" fmla="*/ 158 h 353"/>
                <a:gd name="T70" fmla="*/ 205 w 272"/>
                <a:gd name="T71" fmla="*/ 232 h 353"/>
                <a:gd name="T72" fmla="*/ 185 w 272"/>
                <a:gd name="T73" fmla="*/ 273 h 353"/>
                <a:gd name="T74" fmla="*/ 168 w 272"/>
                <a:gd name="T75" fmla="*/ 167 h 353"/>
                <a:gd name="T76" fmla="*/ 165 w 272"/>
                <a:gd name="T77" fmla="*/ 149 h 353"/>
                <a:gd name="T78" fmla="*/ 152 w 272"/>
                <a:gd name="T79" fmla="*/ 152 h 353"/>
                <a:gd name="T80" fmla="*/ 150 w 272"/>
                <a:gd name="T81" fmla="*/ 106 h 353"/>
                <a:gd name="T82" fmla="*/ 131 w 272"/>
                <a:gd name="T83" fmla="*/ 148 h 353"/>
                <a:gd name="T84" fmla="*/ 77 w 272"/>
                <a:gd name="T85" fmla="*/ 127 h 353"/>
                <a:gd name="T86" fmla="*/ 108 w 272"/>
                <a:gd name="T87" fmla="*/ 166 h 353"/>
                <a:gd name="T88" fmla="*/ 115 w 272"/>
                <a:gd name="T89" fmla="*/ 274 h 353"/>
                <a:gd name="T90" fmla="*/ 85 w 272"/>
                <a:gd name="T91" fmla="*/ 261 h 353"/>
                <a:gd name="T92" fmla="*/ 49 w 272"/>
                <a:gd name="T93" fmla="*/ 205 h 353"/>
                <a:gd name="T94" fmla="*/ 44 w 272"/>
                <a:gd name="T95" fmla="*/ 75 h 353"/>
                <a:gd name="T96" fmla="*/ 230 w 272"/>
                <a:gd name="T97" fmla="*/ 69 h 353"/>
                <a:gd name="T98" fmla="*/ 170 w 272"/>
                <a:gd name="T99" fmla="*/ 158 h 353"/>
                <a:gd name="T100" fmla="*/ 181 w 272"/>
                <a:gd name="T101" fmla="*/ 139 h 353"/>
                <a:gd name="T102" fmla="*/ 170 w 272"/>
                <a:gd name="T103" fmla="*/ 158 h 353"/>
                <a:gd name="T104" fmla="*/ 98 w 272"/>
                <a:gd name="T105" fmla="*/ 157 h 353"/>
                <a:gd name="T106" fmla="*/ 104 w 272"/>
                <a:gd name="T107" fmla="*/ 15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" h="353">
                  <a:moveTo>
                    <a:pt x="70" y="32"/>
                  </a:moveTo>
                  <a:cubicBezTo>
                    <a:pt x="26" y="59"/>
                    <a:pt x="0" y="120"/>
                    <a:pt x="18" y="170"/>
                  </a:cubicBezTo>
                  <a:cubicBezTo>
                    <a:pt x="24" y="186"/>
                    <a:pt x="32" y="202"/>
                    <a:pt x="42" y="216"/>
                  </a:cubicBezTo>
                  <a:cubicBezTo>
                    <a:pt x="47" y="224"/>
                    <a:pt x="53" y="230"/>
                    <a:pt x="59" y="237"/>
                  </a:cubicBezTo>
                  <a:cubicBezTo>
                    <a:pt x="68" y="247"/>
                    <a:pt x="71" y="255"/>
                    <a:pt x="74" y="267"/>
                  </a:cubicBezTo>
                  <a:cubicBezTo>
                    <a:pt x="75" y="272"/>
                    <a:pt x="77" y="275"/>
                    <a:pt x="79" y="278"/>
                  </a:cubicBezTo>
                  <a:cubicBezTo>
                    <a:pt x="75" y="282"/>
                    <a:pt x="74" y="288"/>
                    <a:pt x="77" y="293"/>
                  </a:cubicBezTo>
                  <a:cubicBezTo>
                    <a:pt x="69" y="303"/>
                    <a:pt x="73" y="309"/>
                    <a:pt x="81" y="313"/>
                  </a:cubicBezTo>
                  <a:cubicBezTo>
                    <a:pt x="68" y="332"/>
                    <a:pt x="95" y="336"/>
                    <a:pt x="120" y="337"/>
                  </a:cubicBezTo>
                  <a:cubicBezTo>
                    <a:pt x="120" y="340"/>
                    <a:pt x="121" y="345"/>
                    <a:pt x="122" y="348"/>
                  </a:cubicBezTo>
                  <a:cubicBezTo>
                    <a:pt x="125" y="353"/>
                    <a:pt x="131" y="353"/>
                    <a:pt x="136" y="353"/>
                  </a:cubicBezTo>
                  <a:cubicBezTo>
                    <a:pt x="142" y="353"/>
                    <a:pt x="150" y="353"/>
                    <a:pt x="154" y="350"/>
                  </a:cubicBezTo>
                  <a:cubicBezTo>
                    <a:pt x="159" y="347"/>
                    <a:pt x="160" y="341"/>
                    <a:pt x="161" y="335"/>
                  </a:cubicBezTo>
                  <a:cubicBezTo>
                    <a:pt x="175" y="336"/>
                    <a:pt x="196" y="337"/>
                    <a:pt x="203" y="328"/>
                  </a:cubicBezTo>
                  <a:cubicBezTo>
                    <a:pt x="208" y="322"/>
                    <a:pt x="206" y="317"/>
                    <a:pt x="202" y="313"/>
                  </a:cubicBezTo>
                  <a:cubicBezTo>
                    <a:pt x="208" y="309"/>
                    <a:pt x="211" y="304"/>
                    <a:pt x="206" y="295"/>
                  </a:cubicBezTo>
                  <a:cubicBezTo>
                    <a:pt x="209" y="290"/>
                    <a:pt x="207" y="284"/>
                    <a:pt x="202" y="279"/>
                  </a:cubicBezTo>
                  <a:cubicBezTo>
                    <a:pt x="203" y="277"/>
                    <a:pt x="204" y="276"/>
                    <a:pt x="205" y="274"/>
                  </a:cubicBezTo>
                  <a:cubicBezTo>
                    <a:pt x="208" y="268"/>
                    <a:pt x="206" y="260"/>
                    <a:pt x="207" y="253"/>
                  </a:cubicBezTo>
                  <a:cubicBezTo>
                    <a:pt x="210" y="242"/>
                    <a:pt x="217" y="237"/>
                    <a:pt x="223" y="228"/>
                  </a:cubicBezTo>
                  <a:cubicBezTo>
                    <a:pt x="231" y="216"/>
                    <a:pt x="243" y="203"/>
                    <a:pt x="250" y="190"/>
                  </a:cubicBezTo>
                  <a:cubicBezTo>
                    <a:pt x="272" y="145"/>
                    <a:pt x="263" y="82"/>
                    <a:pt x="228" y="47"/>
                  </a:cubicBezTo>
                  <a:cubicBezTo>
                    <a:pt x="185" y="4"/>
                    <a:pt x="121" y="0"/>
                    <a:pt x="70" y="32"/>
                  </a:cubicBezTo>
                  <a:close/>
                  <a:moveTo>
                    <a:pt x="129" y="122"/>
                  </a:moveTo>
                  <a:cubicBezTo>
                    <a:pt x="130" y="114"/>
                    <a:pt x="134" y="110"/>
                    <a:pt x="141" y="109"/>
                  </a:cubicBezTo>
                  <a:cubicBezTo>
                    <a:pt x="146" y="113"/>
                    <a:pt x="148" y="118"/>
                    <a:pt x="146" y="124"/>
                  </a:cubicBezTo>
                  <a:cubicBezTo>
                    <a:pt x="146" y="131"/>
                    <a:pt x="143" y="137"/>
                    <a:pt x="138" y="142"/>
                  </a:cubicBezTo>
                  <a:cubicBezTo>
                    <a:pt x="132" y="136"/>
                    <a:pt x="128" y="129"/>
                    <a:pt x="129" y="122"/>
                  </a:cubicBezTo>
                  <a:close/>
                  <a:moveTo>
                    <a:pt x="137" y="154"/>
                  </a:moveTo>
                  <a:cubicBezTo>
                    <a:pt x="144" y="159"/>
                    <a:pt x="152" y="163"/>
                    <a:pt x="158" y="165"/>
                  </a:cubicBezTo>
                  <a:cubicBezTo>
                    <a:pt x="148" y="200"/>
                    <a:pt x="151" y="241"/>
                    <a:pt x="153" y="275"/>
                  </a:cubicBezTo>
                  <a:cubicBezTo>
                    <a:pt x="149" y="275"/>
                    <a:pt x="144" y="275"/>
                    <a:pt x="141" y="275"/>
                  </a:cubicBezTo>
                  <a:cubicBezTo>
                    <a:pt x="136" y="275"/>
                    <a:pt x="130" y="275"/>
                    <a:pt x="124" y="275"/>
                  </a:cubicBezTo>
                  <a:cubicBezTo>
                    <a:pt x="124" y="260"/>
                    <a:pt x="125" y="203"/>
                    <a:pt x="116" y="164"/>
                  </a:cubicBezTo>
                  <a:cubicBezTo>
                    <a:pt x="124" y="161"/>
                    <a:pt x="132" y="158"/>
                    <a:pt x="137" y="154"/>
                  </a:cubicBezTo>
                  <a:close/>
                  <a:moveTo>
                    <a:pt x="141" y="287"/>
                  </a:moveTo>
                  <a:cubicBezTo>
                    <a:pt x="155" y="287"/>
                    <a:pt x="170" y="286"/>
                    <a:pt x="185" y="285"/>
                  </a:cubicBezTo>
                  <a:cubicBezTo>
                    <a:pt x="188" y="285"/>
                    <a:pt x="191" y="284"/>
                    <a:pt x="194" y="284"/>
                  </a:cubicBezTo>
                  <a:cubicBezTo>
                    <a:pt x="203" y="293"/>
                    <a:pt x="177" y="294"/>
                    <a:pt x="171" y="295"/>
                  </a:cubicBezTo>
                  <a:cubicBezTo>
                    <a:pt x="161" y="295"/>
                    <a:pt x="151" y="295"/>
                    <a:pt x="142" y="295"/>
                  </a:cubicBezTo>
                  <a:cubicBezTo>
                    <a:pt x="133" y="294"/>
                    <a:pt x="123" y="294"/>
                    <a:pt x="115" y="293"/>
                  </a:cubicBezTo>
                  <a:cubicBezTo>
                    <a:pt x="108" y="293"/>
                    <a:pt x="76" y="289"/>
                    <a:pt x="87" y="282"/>
                  </a:cubicBezTo>
                  <a:cubicBezTo>
                    <a:pt x="88" y="283"/>
                    <a:pt x="89" y="283"/>
                    <a:pt x="91" y="283"/>
                  </a:cubicBezTo>
                  <a:cubicBezTo>
                    <a:pt x="107" y="286"/>
                    <a:pt x="125" y="287"/>
                    <a:pt x="141" y="287"/>
                  </a:cubicBezTo>
                  <a:close/>
                  <a:moveTo>
                    <a:pt x="192" y="308"/>
                  </a:moveTo>
                  <a:cubicBezTo>
                    <a:pt x="188" y="308"/>
                    <a:pt x="185" y="309"/>
                    <a:pt x="181" y="309"/>
                  </a:cubicBezTo>
                  <a:cubicBezTo>
                    <a:pt x="177" y="310"/>
                    <a:pt x="172" y="310"/>
                    <a:pt x="168" y="310"/>
                  </a:cubicBezTo>
                  <a:cubicBezTo>
                    <a:pt x="158" y="310"/>
                    <a:pt x="148" y="310"/>
                    <a:pt x="138" y="310"/>
                  </a:cubicBezTo>
                  <a:cubicBezTo>
                    <a:pt x="129" y="310"/>
                    <a:pt x="121" y="310"/>
                    <a:pt x="113" y="309"/>
                  </a:cubicBezTo>
                  <a:cubicBezTo>
                    <a:pt x="111" y="309"/>
                    <a:pt x="80" y="308"/>
                    <a:pt x="84" y="299"/>
                  </a:cubicBezTo>
                  <a:cubicBezTo>
                    <a:pt x="97" y="305"/>
                    <a:pt x="121" y="303"/>
                    <a:pt x="132" y="303"/>
                  </a:cubicBezTo>
                  <a:cubicBezTo>
                    <a:pt x="151" y="304"/>
                    <a:pt x="176" y="308"/>
                    <a:pt x="195" y="301"/>
                  </a:cubicBezTo>
                  <a:cubicBezTo>
                    <a:pt x="194" y="304"/>
                    <a:pt x="193" y="306"/>
                    <a:pt x="192" y="308"/>
                  </a:cubicBezTo>
                  <a:close/>
                  <a:moveTo>
                    <a:pt x="148" y="343"/>
                  </a:moveTo>
                  <a:cubicBezTo>
                    <a:pt x="145" y="344"/>
                    <a:pt x="140" y="344"/>
                    <a:pt x="136" y="344"/>
                  </a:cubicBezTo>
                  <a:cubicBezTo>
                    <a:pt x="135" y="344"/>
                    <a:pt x="133" y="344"/>
                    <a:pt x="131" y="344"/>
                  </a:cubicBezTo>
                  <a:cubicBezTo>
                    <a:pt x="130" y="343"/>
                    <a:pt x="131" y="344"/>
                    <a:pt x="130" y="342"/>
                  </a:cubicBezTo>
                  <a:cubicBezTo>
                    <a:pt x="129" y="341"/>
                    <a:pt x="129" y="339"/>
                    <a:pt x="129" y="336"/>
                  </a:cubicBezTo>
                  <a:cubicBezTo>
                    <a:pt x="139" y="336"/>
                    <a:pt x="148" y="335"/>
                    <a:pt x="152" y="335"/>
                  </a:cubicBezTo>
                  <a:cubicBezTo>
                    <a:pt x="151" y="338"/>
                    <a:pt x="150" y="342"/>
                    <a:pt x="148" y="343"/>
                  </a:cubicBezTo>
                  <a:close/>
                  <a:moveTo>
                    <a:pt x="192" y="317"/>
                  </a:moveTo>
                  <a:cubicBezTo>
                    <a:pt x="189" y="323"/>
                    <a:pt x="184" y="326"/>
                    <a:pt x="178" y="325"/>
                  </a:cubicBezTo>
                  <a:cubicBezTo>
                    <a:pt x="173" y="325"/>
                    <a:pt x="169" y="325"/>
                    <a:pt x="164" y="326"/>
                  </a:cubicBezTo>
                  <a:cubicBezTo>
                    <a:pt x="156" y="326"/>
                    <a:pt x="148" y="326"/>
                    <a:pt x="141" y="327"/>
                  </a:cubicBezTo>
                  <a:cubicBezTo>
                    <a:pt x="134" y="327"/>
                    <a:pt x="80" y="329"/>
                    <a:pt x="89" y="317"/>
                  </a:cubicBezTo>
                  <a:cubicBezTo>
                    <a:pt x="90" y="316"/>
                    <a:pt x="90" y="316"/>
                    <a:pt x="90" y="316"/>
                  </a:cubicBezTo>
                  <a:cubicBezTo>
                    <a:pt x="106" y="320"/>
                    <a:pt x="130" y="319"/>
                    <a:pt x="138" y="319"/>
                  </a:cubicBezTo>
                  <a:cubicBezTo>
                    <a:pt x="145" y="319"/>
                    <a:pt x="173" y="321"/>
                    <a:pt x="192" y="317"/>
                  </a:cubicBezTo>
                  <a:cubicBezTo>
                    <a:pt x="192" y="317"/>
                    <a:pt x="192" y="317"/>
                    <a:pt x="192" y="317"/>
                  </a:cubicBezTo>
                  <a:close/>
                  <a:moveTo>
                    <a:pt x="246" y="158"/>
                  </a:moveTo>
                  <a:cubicBezTo>
                    <a:pt x="243" y="174"/>
                    <a:pt x="240" y="184"/>
                    <a:pt x="229" y="198"/>
                  </a:cubicBezTo>
                  <a:cubicBezTo>
                    <a:pt x="221" y="209"/>
                    <a:pt x="212" y="220"/>
                    <a:pt x="205" y="232"/>
                  </a:cubicBezTo>
                  <a:cubicBezTo>
                    <a:pt x="201" y="237"/>
                    <a:pt x="198" y="243"/>
                    <a:pt x="196" y="250"/>
                  </a:cubicBezTo>
                  <a:cubicBezTo>
                    <a:pt x="194" y="259"/>
                    <a:pt x="197" y="268"/>
                    <a:pt x="185" y="273"/>
                  </a:cubicBezTo>
                  <a:cubicBezTo>
                    <a:pt x="179" y="275"/>
                    <a:pt x="170" y="276"/>
                    <a:pt x="162" y="276"/>
                  </a:cubicBezTo>
                  <a:cubicBezTo>
                    <a:pt x="160" y="241"/>
                    <a:pt x="158" y="201"/>
                    <a:pt x="168" y="167"/>
                  </a:cubicBezTo>
                  <a:cubicBezTo>
                    <a:pt x="185" y="169"/>
                    <a:pt x="210" y="161"/>
                    <a:pt x="206" y="141"/>
                  </a:cubicBezTo>
                  <a:cubicBezTo>
                    <a:pt x="199" y="112"/>
                    <a:pt x="172" y="132"/>
                    <a:pt x="165" y="149"/>
                  </a:cubicBezTo>
                  <a:cubicBezTo>
                    <a:pt x="163" y="151"/>
                    <a:pt x="162" y="154"/>
                    <a:pt x="161" y="156"/>
                  </a:cubicBezTo>
                  <a:cubicBezTo>
                    <a:pt x="158" y="155"/>
                    <a:pt x="154" y="154"/>
                    <a:pt x="152" y="152"/>
                  </a:cubicBezTo>
                  <a:cubicBezTo>
                    <a:pt x="150" y="151"/>
                    <a:pt x="147" y="150"/>
                    <a:pt x="145" y="148"/>
                  </a:cubicBezTo>
                  <a:cubicBezTo>
                    <a:pt x="158" y="136"/>
                    <a:pt x="163" y="121"/>
                    <a:pt x="150" y="106"/>
                  </a:cubicBezTo>
                  <a:cubicBezTo>
                    <a:pt x="139" y="93"/>
                    <a:pt x="123" y="102"/>
                    <a:pt x="120" y="117"/>
                  </a:cubicBezTo>
                  <a:cubicBezTo>
                    <a:pt x="118" y="128"/>
                    <a:pt x="123" y="139"/>
                    <a:pt x="131" y="148"/>
                  </a:cubicBezTo>
                  <a:cubicBezTo>
                    <a:pt x="126" y="151"/>
                    <a:pt x="120" y="154"/>
                    <a:pt x="114" y="155"/>
                  </a:cubicBezTo>
                  <a:cubicBezTo>
                    <a:pt x="107" y="132"/>
                    <a:pt x="96" y="118"/>
                    <a:pt x="77" y="127"/>
                  </a:cubicBezTo>
                  <a:cubicBezTo>
                    <a:pt x="66" y="133"/>
                    <a:pt x="67" y="149"/>
                    <a:pt x="74" y="157"/>
                  </a:cubicBezTo>
                  <a:cubicBezTo>
                    <a:pt x="83" y="166"/>
                    <a:pt x="95" y="168"/>
                    <a:pt x="108" y="166"/>
                  </a:cubicBezTo>
                  <a:cubicBezTo>
                    <a:pt x="111" y="182"/>
                    <a:pt x="111" y="199"/>
                    <a:pt x="112" y="215"/>
                  </a:cubicBezTo>
                  <a:cubicBezTo>
                    <a:pt x="113" y="235"/>
                    <a:pt x="114" y="255"/>
                    <a:pt x="115" y="274"/>
                  </a:cubicBezTo>
                  <a:cubicBezTo>
                    <a:pt x="109" y="274"/>
                    <a:pt x="104" y="273"/>
                    <a:pt x="99" y="272"/>
                  </a:cubicBezTo>
                  <a:cubicBezTo>
                    <a:pt x="90" y="270"/>
                    <a:pt x="88" y="270"/>
                    <a:pt x="85" y="261"/>
                  </a:cubicBezTo>
                  <a:cubicBezTo>
                    <a:pt x="83" y="255"/>
                    <a:pt x="83" y="249"/>
                    <a:pt x="80" y="243"/>
                  </a:cubicBezTo>
                  <a:cubicBezTo>
                    <a:pt x="73" y="229"/>
                    <a:pt x="58" y="219"/>
                    <a:pt x="49" y="205"/>
                  </a:cubicBezTo>
                  <a:cubicBezTo>
                    <a:pt x="39" y="190"/>
                    <a:pt x="30" y="172"/>
                    <a:pt x="26" y="155"/>
                  </a:cubicBezTo>
                  <a:cubicBezTo>
                    <a:pt x="20" y="127"/>
                    <a:pt x="29" y="98"/>
                    <a:pt x="44" y="75"/>
                  </a:cubicBezTo>
                  <a:cubicBezTo>
                    <a:pt x="66" y="42"/>
                    <a:pt x="99" y="26"/>
                    <a:pt x="138" y="23"/>
                  </a:cubicBezTo>
                  <a:cubicBezTo>
                    <a:pt x="174" y="20"/>
                    <a:pt x="210" y="39"/>
                    <a:pt x="230" y="69"/>
                  </a:cubicBezTo>
                  <a:cubicBezTo>
                    <a:pt x="248" y="95"/>
                    <a:pt x="253" y="127"/>
                    <a:pt x="246" y="158"/>
                  </a:cubicBezTo>
                  <a:close/>
                  <a:moveTo>
                    <a:pt x="170" y="158"/>
                  </a:moveTo>
                  <a:cubicBezTo>
                    <a:pt x="171" y="158"/>
                    <a:pt x="171" y="157"/>
                    <a:pt x="171" y="157"/>
                  </a:cubicBezTo>
                  <a:cubicBezTo>
                    <a:pt x="173" y="150"/>
                    <a:pt x="177" y="144"/>
                    <a:pt x="181" y="139"/>
                  </a:cubicBezTo>
                  <a:cubicBezTo>
                    <a:pt x="197" y="134"/>
                    <a:pt x="200" y="139"/>
                    <a:pt x="190" y="154"/>
                  </a:cubicBezTo>
                  <a:cubicBezTo>
                    <a:pt x="186" y="159"/>
                    <a:pt x="178" y="160"/>
                    <a:pt x="170" y="158"/>
                  </a:cubicBezTo>
                  <a:close/>
                  <a:moveTo>
                    <a:pt x="105" y="157"/>
                  </a:moveTo>
                  <a:cubicBezTo>
                    <a:pt x="103" y="157"/>
                    <a:pt x="100" y="157"/>
                    <a:pt x="98" y="157"/>
                  </a:cubicBezTo>
                  <a:cubicBezTo>
                    <a:pt x="92" y="157"/>
                    <a:pt x="71" y="150"/>
                    <a:pt x="78" y="139"/>
                  </a:cubicBezTo>
                  <a:cubicBezTo>
                    <a:pt x="87" y="123"/>
                    <a:pt x="102" y="147"/>
                    <a:pt x="104" y="154"/>
                  </a:cubicBezTo>
                  <a:cubicBezTo>
                    <a:pt x="105" y="155"/>
                    <a:pt x="105" y="156"/>
                    <a:pt x="105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2701" y="1901"/>
              <a:ext cx="316" cy="211"/>
            </a:xfrm>
            <a:custGeom>
              <a:avLst/>
              <a:gdLst>
                <a:gd name="T0" fmla="*/ 44 w 57"/>
                <a:gd name="T1" fmla="*/ 3 h 38"/>
                <a:gd name="T2" fmla="*/ 6 w 57"/>
                <a:gd name="T3" fmla="*/ 23 h 38"/>
                <a:gd name="T4" fmla="*/ 12 w 57"/>
                <a:gd name="T5" fmla="*/ 33 h 38"/>
                <a:gd name="T6" fmla="*/ 50 w 57"/>
                <a:gd name="T7" fmla="*/ 14 h 38"/>
                <a:gd name="T8" fmla="*/ 44 w 5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8">
                  <a:moveTo>
                    <a:pt x="44" y="3"/>
                  </a:moveTo>
                  <a:cubicBezTo>
                    <a:pt x="31" y="9"/>
                    <a:pt x="17" y="15"/>
                    <a:pt x="6" y="23"/>
                  </a:cubicBezTo>
                  <a:cubicBezTo>
                    <a:pt x="0" y="27"/>
                    <a:pt x="6" y="38"/>
                    <a:pt x="12" y="33"/>
                  </a:cubicBezTo>
                  <a:cubicBezTo>
                    <a:pt x="23" y="25"/>
                    <a:pt x="37" y="20"/>
                    <a:pt x="50" y="14"/>
                  </a:cubicBezTo>
                  <a:cubicBezTo>
                    <a:pt x="57" y="10"/>
                    <a:pt x="51" y="0"/>
                    <a:pt x="4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2385" y="1491"/>
              <a:ext cx="222" cy="305"/>
            </a:xfrm>
            <a:custGeom>
              <a:avLst/>
              <a:gdLst>
                <a:gd name="T0" fmla="*/ 14 w 40"/>
                <a:gd name="T1" fmla="*/ 49 h 55"/>
                <a:gd name="T2" fmla="*/ 36 w 40"/>
                <a:gd name="T3" fmla="*/ 13 h 55"/>
                <a:gd name="T4" fmla="*/ 26 w 40"/>
                <a:gd name="T5" fmla="*/ 7 h 55"/>
                <a:gd name="T6" fmla="*/ 5 w 40"/>
                <a:gd name="T7" fmla="*/ 41 h 55"/>
                <a:gd name="T8" fmla="*/ 14 w 40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5">
                  <a:moveTo>
                    <a:pt x="14" y="49"/>
                  </a:moveTo>
                  <a:cubicBezTo>
                    <a:pt x="22" y="38"/>
                    <a:pt x="29" y="25"/>
                    <a:pt x="36" y="13"/>
                  </a:cubicBezTo>
                  <a:cubicBezTo>
                    <a:pt x="40" y="6"/>
                    <a:pt x="30" y="0"/>
                    <a:pt x="26" y="7"/>
                  </a:cubicBezTo>
                  <a:cubicBezTo>
                    <a:pt x="19" y="18"/>
                    <a:pt x="13" y="30"/>
                    <a:pt x="5" y="41"/>
                  </a:cubicBezTo>
                  <a:cubicBezTo>
                    <a:pt x="0" y="47"/>
                    <a:pt x="9" y="55"/>
                    <a:pt x="1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1969" y="1358"/>
              <a:ext cx="77" cy="310"/>
            </a:xfrm>
            <a:custGeom>
              <a:avLst/>
              <a:gdLst>
                <a:gd name="T0" fmla="*/ 13 w 14"/>
                <a:gd name="T1" fmla="*/ 48 h 56"/>
                <a:gd name="T2" fmla="*/ 14 w 14"/>
                <a:gd name="T3" fmla="*/ 8 h 56"/>
                <a:gd name="T4" fmla="*/ 2 w 14"/>
                <a:gd name="T5" fmla="*/ 8 h 56"/>
                <a:gd name="T6" fmla="*/ 1 w 14"/>
                <a:gd name="T7" fmla="*/ 48 h 56"/>
                <a:gd name="T8" fmla="*/ 13 w 14"/>
                <a:gd name="T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6">
                  <a:moveTo>
                    <a:pt x="13" y="48"/>
                  </a:moveTo>
                  <a:cubicBezTo>
                    <a:pt x="14" y="35"/>
                    <a:pt x="14" y="21"/>
                    <a:pt x="14" y="8"/>
                  </a:cubicBezTo>
                  <a:cubicBezTo>
                    <a:pt x="14" y="0"/>
                    <a:pt x="2" y="0"/>
                    <a:pt x="2" y="8"/>
                  </a:cubicBezTo>
                  <a:cubicBezTo>
                    <a:pt x="2" y="21"/>
                    <a:pt x="2" y="35"/>
                    <a:pt x="1" y="48"/>
                  </a:cubicBezTo>
                  <a:cubicBezTo>
                    <a:pt x="0" y="56"/>
                    <a:pt x="12" y="56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1425" y="1480"/>
              <a:ext cx="228" cy="316"/>
            </a:xfrm>
            <a:custGeom>
              <a:avLst/>
              <a:gdLst>
                <a:gd name="T0" fmla="*/ 26 w 41"/>
                <a:gd name="T1" fmla="*/ 51 h 57"/>
                <a:gd name="T2" fmla="*/ 36 w 41"/>
                <a:gd name="T3" fmla="*/ 45 h 57"/>
                <a:gd name="T4" fmla="*/ 14 w 41"/>
                <a:gd name="T5" fmla="*/ 7 h 57"/>
                <a:gd name="T6" fmla="*/ 2 w 41"/>
                <a:gd name="T7" fmla="*/ 10 h 57"/>
                <a:gd name="T8" fmla="*/ 26 w 41"/>
                <a:gd name="T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26" y="51"/>
                  </a:moveTo>
                  <a:cubicBezTo>
                    <a:pt x="30" y="57"/>
                    <a:pt x="41" y="51"/>
                    <a:pt x="36" y="45"/>
                  </a:cubicBezTo>
                  <a:cubicBezTo>
                    <a:pt x="28" y="33"/>
                    <a:pt x="19" y="21"/>
                    <a:pt x="14" y="7"/>
                  </a:cubicBezTo>
                  <a:cubicBezTo>
                    <a:pt x="11" y="0"/>
                    <a:pt x="0" y="3"/>
                    <a:pt x="2" y="10"/>
                  </a:cubicBezTo>
                  <a:cubicBezTo>
                    <a:pt x="8" y="25"/>
                    <a:pt x="17" y="38"/>
                    <a:pt x="2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1026" y="1890"/>
              <a:ext cx="305" cy="216"/>
            </a:xfrm>
            <a:custGeom>
              <a:avLst/>
              <a:gdLst>
                <a:gd name="T0" fmla="*/ 48 w 55"/>
                <a:gd name="T1" fmla="*/ 24 h 39"/>
                <a:gd name="T2" fmla="*/ 10 w 55"/>
                <a:gd name="T3" fmla="*/ 3 h 39"/>
                <a:gd name="T4" fmla="*/ 7 w 55"/>
                <a:gd name="T5" fmla="*/ 14 h 39"/>
                <a:gd name="T6" fmla="*/ 42 w 55"/>
                <a:gd name="T7" fmla="*/ 34 h 39"/>
                <a:gd name="T8" fmla="*/ 48 w 55"/>
                <a:gd name="T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48" y="24"/>
                  </a:moveTo>
                  <a:cubicBezTo>
                    <a:pt x="37" y="15"/>
                    <a:pt x="24" y="8"/>
                    <a:pt x="10" y="3"/>
                  </a:cubicBezTo>
                  <a:cubicBezTo>
                    <a:pt x="3" y="0"/>
                    <a:pt x="0" y="11"/>
                    <a:pt x="7" y="14"/>
                  </a:cubicBezTo>
                  <a:cubicBezTo>
                    <a:pt x="20" y="19"/>
                    <a:pt x="31" y="26"/>
                    <a:pt x="42" y="34"/>
                  </a:cubicBezTo>
                  <a:cubicBezTo>
                    <a:pt x="49" y="39"/>
                    <a:pt x="55" y="28"/>
                    <a:pt x="4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475" y="1962"/>
              <a:ext cx="366" cy="427"/>
            </a:xfrm>
            <a:custGeom>
              <a:avLst/>
              <a:gdLst>
                <a:gd name="T0" fmla="*/ 58 w 66"/>
                <a:gd name="T1" fmla="*/ 2 h 77"/>
                <a:gd name="T2" fmla="*/ 1 w 66"/>
                <a:gd name="T3" fmla="*/ 69 h 77"/>
                <a:gd name="T4" fmla="*/ 10 w 66"/>
                <a:gd name="T5" fmla="*/ 71 h 77"/>
                <a:gd name="T6" fmla="*/ 61 w 66"/>
                <a:gd name="T7" fmla="*/ 10 h 77"/>
                <a:gd name="T8" fmla="*/ 58 w 66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7">
                  <a:moveTo>
                    <a:pt x="58" y="2"/>
                  </a:moveTo>
                  <a:cubicBezTo>
                    <a:pt x="30" y="10"/>
                    <a:pt x="5" y="40"/>
                    <a:pt x="1" y="69"/>
                  </a:cubicBezTo>
                  <a:cubicBezTo>
                    <a:pt x="0" y="74"/>
                    <a:pt x="9" y="77"/>
                    <a:pt x="10" y="71"/>
                  </a:cubicBezTo>
                  <a:cubicBezTo>
                    <a:pt x="13" y="45"/>
                    <a:pt x="36" y="18"/>
                    <a:pt x="61" y="10"/>
                  </a:cubicBezTo>
                  <a:cubicBezTo>
                    <a:pt x="66" y="9"/>
                    <a:pt x="64" y="0"/>
                    <a:pt x="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691" y="2051"/>
              <a:ext cx="183" cy="144"/>
            </a:xfrm>
            <a:custGeom>
              <a:avLst/>
              <a:gdLst>
                <a:gd name="T0" fmla="*/ 25 w 33"/>
                <a:gd name="T1" fmla="*/ 1 h 26"/>
                <a:gd name="T2" fmla="*/ 3 w 33"/>
                <a:gd name="T3" fmla="*/ 15 h 26"/>
                <a:gd name="T4" fmla="*/ 9 w 33"/>
                <a:gd name="T5" fmla="*/ 21 h 26"/>
                <a:gd name="T6" fmla="*/ 27 w 33"/>
                <a:gd name="T7" fmla="*/ 10 h 26"/>
                <a:gd name="T8" fmla="*/ 25 w 33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25" y="1"/>
                  </a:moveTo>
                  <a:cubicBezTo>
                    <a:pt x="16" y="2"/>
                    <a:pt x="8" y="8"/>
                    <a:pt x="3" y="15"/>
                  </a:cubicBezTo>
                  <a:cubicBezTo>
                    <a:pt x="0" y="20"/>
                    <a:pt x="6" y="26"/>
                    <a:pt x="9" y="21"/>
                  </a:cubicBezTo>
                  <a:cubicBezTo>
                    <a:pt x="14" y="16"/>
                    <a:pt x="20" y="11"/>
                    <a:pt x="27" y="10"/>
                  </a:cubicBezTo>
                  <a:cubicBezTo>
                    <a:pt x="33" y="9"/>
                    <a:pt x="31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482957" y="1981496"/>
            <a:ext cx="4243447" cy="962022"/>
            <a:chOff x="7325359" y="2384859"/>
            <a:chExt cx="4243447" cy="962022"/>
          </a:xfrm>
        </p:grpSpPr>
        <p:sp>
          <p:nvSpPr>
            <p:cNvPr id="56" name="矩形 55"/>
            <p:cNvSpPr/>
            <p:nvPr/>
          </p:nvSpPr>
          <p:spPr>
            <a:xfrm>
              <a:off x="7325359" y="2737483"/>
              <a:ext cx="42434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82957" y="3283246"/>
            <a:ext cx="4243447" cy="962022"/>
            <a:chOff x="7325359" y="2384859"/>
            <a:chExt cx="4243447" cy="962022"/>
          </a:xfrm>
        </p:grpSpPr>
        <p:sp>
          <p:nvSpPr>
            <p:cNvPr id="59" name="矩形 58"/>
            <p:cNvSpPr/>
            <p:nvPr/>
          </p:nvSpPr>
          <p:spPr>
            <a:xfrm>
              <a:off x="7325359" y="2737483"/>
              <a:ext cx="42434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482957" y="4605375"/>
            <a:ext cx="4243447" cy="962022"/>
            <a:chOff x="7325359" y="2384859"/>
            <a:chExt cx="4243447" cy="962022"/>
          </a:xfrm>
        </p:grpSpPr>
        <p:sp>
          <p:nvSpPr>
            <p:cNvPr id="62" name="矩形 61"/>
            <p:cNvSpPr/>
            <p:nvPr/>
          </p:nvSpPr>
          <p:spPr>
            <a:xfrm>
              <a:off x="7325359" y="2737483"/>
              <a:ext cx="424344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占位符 4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48" name="图片占位符 4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b="8907"/>
          <a:stretch>
            <a:fillRect/>
          </a:stretch>
        </p:blipFill>
        <p:spPr/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638300" y="1933394"/>
            <a:ext cx="4001406" cy="2240242"/>
          </a:xfrm>
          <a:custGeom>
            <a:avLst/>
            <a:gdLst>
              <a:gd name="T0" fmla="*/ 532 w 544"/>
              <a:gd name="T1" fmla="*/ 42 h 303"/>
              <a:gd name="T2" fmla="*/ 496 w 544"/>
              <a:gd name="T3" fmla="*/ 9 h 303"/>
              <a:gd name="T4" fmla="*/ 372 w 544"/>
              <a:gd name="T5" fmla="*/ 1 h 303"/>
              <a:gd name="T6" fmla="*/ 166 w 544"/>
              <a:gd name="T7" fmla="*/ 10 h 303"/>
              <a:gd name="T8" fmla="*/ 11 w 544"/>
              <a:gd name="T9" fmla="*/ 32 h 303"/>
              <a:gd name="T10" fmla="*/ 3 w 544"/>
              <a:gd name="T11" fmla="*/ 97 h 303"/>
              <a:gd name="T12" fmla="*/ 6 w 544"/>
              <a:gd name="T13" fmla="*/ 161 h 303"/>
              <a:gd name="T14" fmla="*/ 2 w 544"/>
              <a:gd name="T15" fmla="*/ 194 h 303"/>
              <a:gd name="T16" fmla="*/ 129 w 544"/>
              <a:gd name="T17" fmla="*/ 231 h 303"/>
              <a:gd name="T18" fmla="*/ 137 w 544"/>
              <a:gd name="T19" fmla="*/ 278 h 303"/>
              <a:gd name="T20" fmla="*/ 137 w 544"/>
              <a:gd name="T21" fmla="*/ 300 h 303"/>
              <a:gd name="T22" fmla="*/ 167 w 544"/>
              <a:gd name="T23" fmla="*/ 292 h 303"/>
              <a:gd name="T24" fmla="*/ 239 w 544"/>
              <a:gd name="T25" fmla="*/ 228 h 303"/>
              <a:gd name="T26" fmla="*/ 274 w 544"/>
              <a:gd name="T27" fmla="*/ 216 h 303"/>
              <a:gd name="T28" fmla="*/ 257 w 544"/>
              <a:gd name="T29" fmla="*/ 214 h 303"/>
              <a:gd name="T30" fmla="*/ 307 w 544"/>
              <a:gd name="T31" fmla="*/ 233 h 303"/>
              <a:gd name="T32" fmla="*/ 361 w 544"/>
              <a:gd name="T33" fmla="*/ 240 h 303"/>
              <a:gd name="T34" fmla="*/ 413 w 544"/>
              <a:gd name="T35" fmla="*/ 229 h 303"/>
              <a:gd name="T36" fmla="*/ 492 w 544"/>
              <a:gd name="T37" fmla="*/ 227 h 303"/>
              <a:gd name="T38" fmla="*/ 528 w 544"/>
              <a:gd name="T39" fmla="*/ 199 h 303"/>
              <a:gd name="T40" fmla="*/ 541 w 544"/>
              <a:gd name="T41" fmla="*/ 124 h 303"/>
              <a:gd name="T42" fmla="*/ 34 w 544"/>
              <a:gd name="T43" fmla="*/ 201 h 303"/>
              <a:gd name="T44" fmla="*/ 94 w 544"/>
              <a:gd name="T45" fmla="*/ 216 h 303"/>
              <a:gd name="T46" fmla="*/ 167 w 544"/>
              <a:gd name="T47" fmla="*/ 200 h 303"/>
              <a:gd name="T48" fmla="*/ 225 w 544"/>
              <a:gd name="T49" fmla="*/ 239 h 303"/>
              <a:gd name="T50" fmla="*/ 235 w 544"/>
              <a:gd name="T51" fmla="*/ 212 h 303"/>
              <a:gd name="T52" fmla="*/ 283 w 544"/>
              <a:gd name="T53" fmla="*/ 215 h 303"/>
              <a:gd name="T54" fmla="*/ 281 w 544"/>
              <a:gd name="T55" fmla="*/ 223 h 303"/>
              <a:gd name="T56" fmla="*/ 419 w 544"/>
              <a:gd name="T57" fmla="*/ 212 h 303"/>
              <a:gd name="T58" fmla="*/ 391 w 544"/>
              <a:gd name="T59" fmla="*/ 219 h 303"/>
              <a:gd name="T60" fmla="*/ 367 w 544"/>
              <a:gd name="T61" fmla="*/ 220 h 303"/>
              <a:gd name="T62" fmla="*/ 363 w 544"/>
              <a:gd name="T63" fmla="*/ 214 h 303"/>
              <a:gd name="T64" fmla="*/ 343 w 544"/>
              <a:gd name="T65" fmla="*/ 215 h 303"/>
              <a:gd name="T66" fmla="*/ 349 w 544"/>
              <a:gd name="T67" fmla="*/ 210 h 303"/>
              <a:gd name="T68" fmla="*/ 316 w 544"/>
              <a:gd name="T69" fmla="*/ 211 h 303"/>
              <a:gd name="T70" fmla="*/ 309 w 544"/>
              <a:gd name="T71" fmla="*/ 214 h 303"/>
              <a:gd name="T72" fmla="*/ 435 w 544"/>
              <a:gd name="T73" fmla="*/ 207 h 303"/>
              <a:gd name="T74" fmla="*/ 427 w 544"/>
              <a:gd name="T75" fmla="*/ 219 h 303"/>
              <a:gd name="T76" fmla="*/ 465 w 544"/>
              <a:gd name="T77" fmla="*/ 212 h 303"/>
              <a:gd name="T78" fmla="*/ 493 w 544"/>
              <a:gd name="T79" fmla="*/ 201 h 303"/>
              <a:gd name="T80" fmla="*/ 479 w 544"/>
              <a:gd name="T81" fmla="*/ 191 h 303"/>
              <a:gd name="T82" fmla="*/ 296 w 544"/>
              <a:gd name="T83" fmla="*/ 199 h 303"/>
              <a:gd name="T84" fmla="*/ 236 w 544"/>
              <a:gd name="T85" fmla="*/ 198 h 303"/>
              <a:gd name="T86" fmla="*/ 225 w 544"/>
              <a:gd name="T87" fmla="*/ 213 h 303"/>
              <a:gd name="T88" fmla="*/ 152 w 544"/>
              <a:gd name="T89" fmla="*/ 290 h 303"/>
              <a:gd name="T90" fmla="*/ 173 w 544"/>
              <a:gd name="T91" fmla="*/ 229 h 303"/>
              <a:gd name="T92" fmla="*/ 173 w 544"/>
              <a:gd name="T93" fmla="*/ 219 h 303"/>
              <a:gd name="T94" fmla="*/ 167 w 544"/>
              <a:gd name="T95" fmla="*/ 193 h 303"/>
              <a:gd name="T96" fmla="*/ 156 w 544"/>
              <a:gd name="T97" fmla="*/ 197 h 303"/>
              <a:gd name="T98" fmla="*/ 78 w 544"/>
              <a:gd name="T99" fmla="*/ 193 h 303"/>
              <a:gd name="T100" fmla="*/ 23 w 544"/>
              <a:gd name="T101" fmla="*/ 174 h 303"/>
              <a:gd name="T102" fmla="*/ 12 w 544"/>
              <a:gd name="T103" fmla="*/ 87 h 303"/>
              <a:gd name="T104" fmla="*/ 25 w 544"/>
              <a:gd name="T105" fmla="*/ 29 h 303"/>
              <a:gd name="T106" fmla="*/ 212 w 544"/>
              <a:gd name="T107" fmla="*/ 14 h 303"/>
              <a:gd name="T108" fmla="*/ 367 w 544"/>
              <a:gd name="T109" fmla="*/ 9 h 303"/>
              <a:gd name="T110" fmla="*/ 488 w 544"/>
              <a:gd name="T111" fmla="*/ 16 h 303"/>
              <a:gd name="T112" fmla="*/ 524 w 544"/>
              <a:gd name="T113" fmla="*/ 48 h 303"/>
              <a:gd name="T114" fmla="*/ 532 w 544"/>
              <a:gd name="T115" fmla="*/ 12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" h="303">
                <a:moveTo>
                  <a:pt x="541" y="124"/>
                </a:moveTo>
                <a:cubicBezTo>
                  <a:pt x="541" y="119"/>
                  <a:pt x="540" y="114"/>
                  <a:pt x="539" y="109"/>
                </a:cubicBezTo>
                <a:cubicBezTo>
                  <a:pt x="538" y="104"/>
                  <a:pt x="538" y="99"/>
                  <a:pt x="537" y="94"/>
                </a:cubicBezTo>
                <a:cubicBezTo>
                  <a:pt x="536" y="88"/>
                  <a:pt x="535" y="83"/>
                  <a:pt x="535" y="77"/>
                </a:cubicBezTo>
                <a:cubicBezTo>
                  <a:pt x="534" y="72"/>
                  <a:pt x="533" y="66"/>
                  <a:pt x="533" y="60"/>
                </a:cubicBezTo>
                <a:cubicBezTo>
                  <a:pt x="533" y="60"/>
                  <a:pt x="533" y="59"/>
                  <a:pt x="533" y="59"/>
                </a:cubicBezTo>
                <a:cubicBezTo>
                  <a:pt x="533" y="57"/>
                  <a:pt x="533" y="55"/>
                  <a:pt x="533" y="53"/>
                </a:cubicBezTo>
                <a:cubicBezTo>
                  <a:pt x="533" y="49"/>
                  <a:pt x="532" y="46"/>
                  <a:pt x="532" y="42"/>
                </a:cubicBezTo>
                <a:cubicBezTo>
                  <a:pt x="532" y="38"/>
                  <a:pt x="532" y="34"/>
                  <a:pt x="531" y="31"/>
                </a:cubicBezTo>
                <a:cubicBezTo>
                  <a:pt x="531" y="29"/>
                  <a:pt x="531" y="27"/>
                  <a:pt x="530" y="26"/>
                </a:cubicBezTo>
                <a:cubicBezTo>
                  <a:pt x="529" y="24"/>
                  <a:pt x="528" y="22"/>
                  <a:pt x="527" y="20"/>
                </a:cubicBezTo>
                <a:cubicBezTo>
                  <a:pt x="524" y="17"/>
                  <a:pt x="521" y="16"/>
                  <a:pt x="518" y="14"/>
                </a:cubicBezTo>
                <a:cubicBezTo>
                  <a:pt x="516" y="13"/>
                  <a:pt x="513" y="13"/>
                  <a:pt x="511" y="12"/>
                </a:cubicBezTo>
                <a:cubicBezTo>
                  <a:pt x="509" y="12"/>
                  <a:pt x="508" y="11"/>
                  <a:pt x="506" y="11"/>
                </a:cubicBezTo>
                <a:cubicBezTo>
                  <a:pt x="505" y="10"/>
                  <a:pt x="504" y="10"/>
                  <a:pt x="503" y="10"/>
                </a:cubicBezTo>
                <a:cubicBezTo>
                  <a:pt x="501" y="10"/>
                  <a:pt x="498" y="9"/>
                  <a:pt x="496" y="9"/>
                </a:cubicBezTo>
                <a:cubicBezTo>
                  <a:pt x="492" y="8"/>
                  <a:pt x="489" y="8"/>
                  <a:pt x="485" y="7"/>
                </a:cubicBezTo>
                <a:cubicBezTo>
                  <a:pt x="483" y="7"/>
                  <a:pt x="481" y="6"/>
                  <a:pt x="479" y="6"/>
                </a:cubicBezTo>
                <a:cubicBezTo>
                  <a:pt x="472" y="6"/>
                  <a:pt x="465" y="5"/>
                  <a:pt x="459" y="4"/>
                </a:cubicBezTo>
                <a:cubicBezTo>
                  <a:pt x="455" y="4"/>
                  <a:pt x="451" y="4"/>
                  <a:pt x="447" y="4"/>
                </a:cubicBezTo>
                <a:cubicBezTo>
                  <a:pt x="439" y="3"/>
                  <a:pt x="431" y="3"/>
                  <a:pt x="423" y="2"/>
                </a:cubicBezTo>
                <a:cubicBezTo>
                  <a:pt x="420" y="2"/>
                  <a:pt x="417" y="2"/>
                  <a:pt x="413" y="2"/>
                </a:cubicBezTo>
                <a:cubicBezTo>
                  <a:pt x="407" y="2"/>
                  <a:pt x="402" y="1"/>
                  <a:pt x="396" y="1"/>
                </a:cubicBezTo>
                <a:cubicBezTo>
                  <a:pt x="388" y="1"/>
                  <a:pt x="380" y="1"/>
                  <a:pt x="372" y="1"/>
                </a:cubicBezTo>
                <a:cubicBezTo>
                  <a:pt x="369" y="1"/>
                  <a:pt x="367" y="0"/>
                  <a:pt x="364" y="0"/>
                </a:cubicBezTo>
                <a:cubicBezTo>
                  <a:pt x="364" y="0"/>
                  <a:pt x="363" y="0"/>
                  <a:pt x="363" y="1"/>
                </a:cubicBezTo>
                <a:cubicBezTo>
                  <a:pt x="349" y="1"/>
                  <a:pt x="336" y="1"/>
                  <a:pt x="322" y="1"/>
                </a:cubicBezTo>
                <a:cubicBezTo>
                  <a:pt x="314" y="2"/>
                  <a:pt x="306" y="2"/>
                  <a:pt x="298" y="2"/>
                </a:cubicBezTo>
                <a:cubicBezTo>
                  <a:pt x="283" y="3"/>
                  <a:pt x="268" y="4"/>
                  <a:pt x="253" y="4"/>
                </a:cubicBezTo>
                <a:cubicBezTo>
                  <a:pt x="246" y="4"/>
                  <a:pt x="239" y="5"/>
                  <a:pt x="231" y="5"/>
                </a:cubicBezTo>
                <a:cubicBezTo>
                  <a:pt x="216" y="6"/>
                  <a:pt x="202" y="7"/>
                  <a:pt x="187" y="8"/>
                </a:cubicBezTo>
                <a:cubicBezTo>
                  <a:pt x="180" y="9"/>
                  <a:pt x="173" y="9"/>
                  <a:pt x="166" y="10"/>
                </a:cubicBezTo>
                <a:cubicBezTo>
                  <a:pt x="143" y="12"/>
                  <a:pt x="121" y="14"/>
                  <a:pt x="98" y="15"/>
                </a:cubicBezTo>
                <a:cubicBezTo>
                  <a:pt x="77" y="17"/>
                  <a:pt x="56" y="18"/>
                  <a:pt x="35" y="20"/>
                </a:cubicBezTo>
                <a:cubicBezTo>
                  <a:pt x="34" y="20"/>
                  <a:pt x="33" y="20"/>
                  <a:pt x="32" y="21"/>
                </a:cubicBezTo>
                <a:cubicBezTo>
                  <a:pt x="32" y="21"/>
                  <a:pt x="32" y="21"/>
                  <a:pt x="31" y="21"/>
                </a:cubicBezTo>
                <a:cubicBezTo>
                  <a:pt x="31" y="21"/>
                  <a:pt x="31" y="21"/>
                  <a:pt x="30" y="21"/>
                </a:cubicBezTo>
                <a:cubicBezTo>
                  <a:pt x="28" y="21"/>
                  <a:pt x="27" y="21"/>
                  <a:pt x="25" y="22"/>
                </a:cubicBezTo>
                <a:cubicBezTo>
                  <a:pt x="23" y="22"/>
                  <a:pt x="21" y="23"/>
                  <a:pt x="19" y="24"/>
                </a:cubicBezTo>
                <a:cubicBezTo>
                  <a:pt x="16" y="26"/>
                  <a:pt x="13" y="29"/>
                  <a:pt x="11" y="32"/>
                </a:cubicBezTo>
                <a:cubicBezTo>
                  <a:pt x="9" y="35"/>
                  <a:pt x="7" y="39"/>
                  <a:pt x="6" y="42"/>
                </a:cubicBezTo>
                <a:cubicBezTo>
                  <a:pt x="5" y="46"/>
                  <a:pt x="4" y="50"/>
                  <a:pt x="3" y="54"/>
                </a:cubicBezTo>
                <a:cubicBezTo>
                  <a:pt x="3" y="56"/>
                  <a:pt x="3" y="57"/>
                  <a:pt x="3" y="59"/>
                </a:cubicBezTo>
                <a:cubicBezTo>
                  <a:pt x="3" y="60"/>
                  <a:pt x="3" y="61"/>
                  <a:pt x="3" y="62"/>
                </a:cubicBezTo>
                <a:cubicBezTo>
                  <a:pt x="3" y="65"/>
                  <a:pt x="2" y="68"/>
                  <a:pt x="2" y="71"/>
                </a:cubicBezTo>
                <a:cubicBezTo>
                  <a:pt x="2" y="74"/>
                  <a:pt x="2" y="77"/>
                  <a:pt x="2" y="80"/>
                </a:cubicBezTo>
                <a:cubicBezTo>
                  <a:pt x="2" y="83"/>
                  <a:pt x="2" y="86"/>
                  <a:pt x="3" y="89"/>
                </a:cubicBezTo>
                <a:cubicBezTo>
                  <a:pt x="3" y="92"/>
                  <a:pt x="3" y="94"/>
                  <a:pt x="3" y="97"/>
                </a:cubicBezTo>
                <a:cubicBezTo>
                  <a:pt x="3" y="100"/>
                  <a:pt x="3" y="103"/>
                  <a:pt x="3" y="106"/>
                </a:cubicBezTo>
                <a:cubicBezTo>
                  <a:pt x="3" y="110"/>
                  <a:pt x="4" y="113"/>
                  <a:pt x="4" y="116"/>
                </a:cubicBezTo>
                <a:cubicBezTo>
                  <a:pt x="4" y="119"/>
                  <a:pt x="4" y="122"/>
                  <a:pt x="4" y="126"/>
                </a:cubicBezTo>
                <a:cubicBezTo>
                  <a:pt x="4" y="128"/>
                  <a:pt x="4" y="131"/>
                  <a:pt x="3" y="134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9"/>
                  <a:pt x="3" y="140"/>
                  <a:pt x="3" y="142"/>
                </a:cubicBezTo>
                <a:cubicBezTo>
                  <a:pt x="4" y="145"/>
                  <a:pt x="4" y="148"/>
                  <a:pt x="4" y="152"/>
                </a:cubicBezTo>
                <a:cubicBezTo>
                  <a:pt x="5" y="155"/>
                  <a:pt x="5" y="158"/>
                  <a:pt x="6" y="161"/>
                </a:cubicBezTo>
                <a:cubicBezTo>
                  <a:pt x="7" y="167"/>
                  <a:pt x="8" y="172"/>
                  <a:pt x="10" y="177"/>
                </a:cubicBezTo>
                <a:cubicBezTo>
                  <a:pt x="10" y="179"/>
                  <a:pt x="11" y="181"/>
                  <a:pt x="12" y="183"/>
                </a:cubicBezTo>
                <a:cubicBezTo>
                  <a:pt x="12" y="183"/>
                  <a:pt x="12" y="183"/>
                  <a:pt x="13" y="184"/>
                </a:cubicBezTo>
                <a:cubicBezTo>
                  <a:pt x="13" y="184"/>
                  <a:pt x="13" y="184"/>
                  <a:pt x="13" y="184"/>
                </a:cubicBezTo>
                <a:cubicBezTo>
                  <a:pt x="11" y="182"/>
                  <a:pt x="9" y="181"/>
                  <a:pt x="7" y="181"/>
                </a:cubicBezTo>
                <a:cubicBezTo>
                  <a:pt x="5" y="181"/>
                  <a:pt x="3" y="182"/>
                  <a:pt x="2" y="184"/>
                </a:cubicBezTo>
                <a:cubicBezTo>
                  <a:pt x="0" y="185"/>
                  <a:pt x="0" y="187"/>
                  <a:pt x="0" y="189"/>
                </a:cubicBezTo>
                <a:cubicBezTo>
                  <a:pt x="0" y="191"/>
                  <a:pt x="0" y="193"/>
                  <a:pt x="2" y="194"/>
                </a:cubicBezTo>
                <a:cubicBezTo>
                  <a:pt x="11" y="202"/>
                  <a:pt x="20" y="209"/>
                  <a:pt x="29" y="217"/>
                </a:cubicBezTo>
                <a:cubicBezTo>
                  <a:pt x="34" y="220"/>
                  <a:pt x="38" y="224"/>
                  <a:pt x="42" y="227"/>
                </a:cubicBezTo>
                <a:cubicBezTo>
                  <a:pt x="42" y="228"/>
                  <a:pt x="42" y="229"/>
                  <a:pt x="42" y="230"/>
                </a:cubicBezTo>
                <a:cubicBezTo>
                  <a:pt x="42" y="232"/>
                  <a:pt x="44" y="235"/>
                  <a:pt x="47" y="235"/>
                </a:cubicBezTo>
                <a:cubicBezTo>
                  <a:pt x="49" y="235"/>
                  <a:pt x="51" y="235"/>
                  <a:pt x="53" y="234"/>
                </a:cubicBezTo>
                <a:cubicBezTo>
                  <a:pt x="53" y="235"/>
                  <a:pt x="53" y="235"/>
                  <a:pt x="54" y="235"/>
                </a:cubicBezTo>
                <a:cubicBezTo>
                  <a:pt x="57" y="237"/>
                  <a:pt x="61" y="236"/>
                  <a:pt x="63" y="234"/>
                </a:cubicBezTo>
                <a:cubicBezTo>
                  <a:pt x="85" y="233"/>
                  <a:pt x="107" y="232"/>
                  <a:pt x="129" y="231"/>
                </a:cubicBezTo>
                <a:cubicBezTo>
                  <a:pt x="135" y="230"/>
                  <a:pt x="142" y="230"/>
                  <a:pt x="149" y="230"/>
                </a:cubicBezTo>
                <a:cubicBezTo>
                  <a:pt x="152" y="230"/>
                  <a:pt x="156" y="230"/>
                  <a:pt x="159" y="230"/>
                </a:cubicBezTo>
                <a:cubicBezTo>
                  <a:pt x="159" y="230"/>
                  <a:pt x="160" y="230"/>
                  <a:pt x="160" y="230"/>
                </a:cubicBezTo>
                <a:cubicBezTo>
                  <a:pt x="160" y="231"/>
                  <a:pt x="160" y="232"/>
                  <a:pt x="160" y="233"/>
                </a:cubicBezTo>
                <a:cubicBezTo>
                  <a:pt x="159" y="238"/>
                  <a:pt x="158" y="243"/>
                  <a:pt x="156" y="247"/>
                </a:cubicBezTo>
                <a:cubicBezTo>
                  <a:pt x="154" y="252"/>
                  <a:pt x="151" y="257"/>
                  <a:pt x="148" y="261"/>
                </a:cubicBezTo>
                <a:cubicBezTo>
                  <a:pt x="147" y="263"/>
                  <a:pt x="145" y="265"/>
                  <a:pt x="144" y="268"/>
                </a:cubicBezTo>
                <a:cubicBezTo>
                  <a:pt x="141" y="271"/>
                  <a:pt x="139" y="274"/>
                  <a:pt x="137" y="278"/>
                </a:cubicBezTo>
                <a:cubicBezTo>
                  <a:pt x="135" y="281"/>
                  <a:pt x="136" y="286"/>
                  <a:pt x="139" y="287"/>
                </a:cubicBezTo>
                <a:cubicBezTo>
                  <a:pt x="140" y="288"/>
                  <a:pt x="142" y="288"/>
                  <a:pt x="143" y="288"/>
                </a:cubicBezTo>
                <a:cubicBezTo>
                  <a:pt x="142" y="290"/>
                  <a:pt x="141" y="291"/>
                  <a:pt x="140" y="292"/>
                </a:cubicBezTo>
                <a:cubicBezTo>
                  <a:pt x="140" y="293"/>
                  <a:pt x="140" y="293"/>
                  <a:pt x="139" y="293"/>
                </a:cubicBezTo>
                <a:cubicBezTo>
                  <a:pt x="139" y="293"/>
                  <a:pt x="139" y="294"/>
                  <a:pt x="138" y="294"/>
                </a:cubicBezTo>
                <a:cubicBezTo>
                  <a:pt x="138" y="294"/>
                  <a:pt x="138" y="294"/>
                  <a:pt x="138" y="294"/>
                </a:cubicBezTo>
                <a:cubicBezTo>
                  <a:pt x="137" y="295"/>
                  <a:pt x="137" y="296"/>
                  <a:pt x="137" y="296"/>
                </a:cubicBezTo>
                <a:cubicBezTo>
                  <a:pt x="136" y="297"/>
                  <a:pt x="136" y="299"/>
                  <a:pt x="137" y="300"/>
                </a:cubicBezTo>
                <a:cubicBezTo>
                  <a:pt x="138" y="301"/>
                  <a:pt x="138" y="301"/>
                  <a:pt x="140" y="302"/>
                </a:cubicBezTo>
                <a:cubicBezTo>
                  <a:pt x="141" y="302"/>
                  <a:pt x="143" y="302"/>
                  <a:pt x="144" y="301"/>
                </a:cubicBezTo>
                <a:cubicBezTo>
                  <a:pt x="144" y="300"/>
                  <a:pt x="144" y="300"/>
                  <a:pt x="144" y="300"/>
                </a:cubicBezTo>
                <a:cubicBezTo>
                  <a:pt x="144" y="301"/>
                  <a:pt x="145" y="302"/>
                  <a:pt x="146" y="302"/>
                </a:cubicBezTo>
                <a:cubicBezTo>
                  <a:pt x="147" y="303"/>
                  <a:pt x="149" y="303"/>
                  <a:pt x="150" y="303"/>
                </a:cubicBezTo>
                <a:cubicBezTo>
                  <a:pt x="152" y="302"/>
                  <a:pt x="154" y="301"/>
                  <a:pt x="156" y="299"/>
                </a:cubicBezTo>
                <a:cubicBezTo>
                  <a:pt x="158" y="298"/>
                  <a:pt x="160" y="297"/>
                  <a:pt x="161" y="296"/>
                </a:cubicBezTo>
                <a:cubicBezTo>
                  <a:pt x="163" y="295"/>
                  <a:pt x="165" y="294"/>
                  <a:pt x="167" y="292"/>
                </a:cubicBezTo>
                <a:cubicBezTo>
                  <a:pt x="168" y="292"/>
                  <a:pt x="168" y="292"/>
                  <a:pt x="169" y="291"/>
                </a:cubicBezTo>
                <a:cubicBezTo>
                  <a:pt x="177" y="288"/>
                  <a:pt x="185" y="284"/>
                  <a:pt x="193" y="279"/>
                </a:cubicBezTo>
                <a:cubicBezTo>
                  <a:pt x="202" y="273"/>
                  <a:pt x="210" y="267"/>
                  <a:pt x="218" y="259"/>
                </a:cubicBezTo>
                <a:cubicBezTo>
                  <a:pt x="221" y="255"/>
                  <a:pt x="225" y="251"/>
                  <a:pt x="228" y="247"/>
                </a:cubicBezTo>
                <a:cubicBezTo>
                  <a:pt x="230" y="245"/>
                  <a:pt x="232" y="243"/>
                  <a:pt x="233" y="241"/>
                </a:cubicBezTo>
                <a:cubicBezTo>
                  <a:pt x="235" y="239"/>
                  <a:pt x="236" y="236"/>
                  <a:pt x="238" y="234"/>
                </a:cubicBezTo>
                <a:cubicBezTo>
                  <a:pt x="238" y="233"/>
                  <a:pt x="238" y="231"/>
                  <a:pt x="237" y="230"/>
                </a:cubicBezTo>
                <a:cubicBezTo>
                  <a:pt x="237" y="229"/>
                  <a:pt x="238" y="228"/>
                  <a:pt x="239" y="228"/>
                </a:cubicBezTo>
                <a:cubicBezTo>
                  <a:pt x="243" y="222"/>
                  <a:pt x="248" y="216"/>
                  <a:pt x="253" y="210"/>
                </a:cubicBezTo>
                <a:cubicBezTo>
                  <a:pt x="253" y="210"/>
                  <a:pt x="253" y="209"/>
                  <a:pt x="253" y="209"/>
                </a:cubicBezTo>
                <a:cubicBezTo>
                  <a:pt x="254" y="209"/>
                  <a:pt x="255" y="209"/>
                  <a:pt x="257" y="209"/>
                </a:cubicBezTo>
                <a:cubicBezTo>
                  <a:pt x="259" y="210"/>
                  <a:pt x="262" y="210"/>
                  <a:pt x="265" y="210"/>
                </a:cubicBezTo>
                <a:cubicBezTo>
                  <a:pt x="268" y="210"/>
                  <a:pt x="272" y="210"/>
                  <a:pt x="275" y="211"/>
                </a:cubicBezTo>
                <a:cubicBezTo>
                  <a:pt x="277" y="211"/>
                  <a:pt x="279" y="211"/>
                  <a:pt x="280" y="211"/>
                </a:cubicBezTo>
                <a:cubicBezTo>
                  <a:pt x="280" y="211"/>
                  <a:pt x="280" y="211"/>
                  <a:pt x="279" y="211"/>
                </a:cubicBezTo>
                <a:cubicBezTo>
                  <a:pt x="278" y="213"/>
                  <a:pt x="276" y="214"/>
                  <a:pt x="274" y="216"/>
                </a:cubicBezTo>
                <a:cubicBezTo>
                  <a:pt x="273" y="217"/>
                  <a:pt x="272" y="218"/>
                  <a:pt x="271" y="219"/>
                </a:cubicBezTo>
                <a:cubicBezTo>
                  <a:pt x="270" y="220"/>
                  <a:pt x="268" y="222"/>
                  <a:pt x="267" y="223"/>
                </a:cubicBezTo>
                <a:cubicBezTo>
                  <a:pt x="267" y="223"/>
                  <a:pt x="266" y="224"/>
                  <a:pt x="266" y="224"/>
                </a:cubicBezTo>
                <a:cubicBezTo>
                  <a:pt x="262" y="224"/>
                  <a:pt x="259" y="224"/>
                  <a:pt x="256" y="225"/>
                </a:cubicBezTo>
                <a:cubicBezTo>
                  <a:pt x="258" y="223"/>
                  <a:pt x="260" y="221"/>
                  <a:pt x="261" y="219"/>
                </a:cubicBezTo>
                <a:cubicBezTo>
                  <a:pt x="263" y="218"/>
                  <a:pt x="263" y="215"/>
                  <a:pt x="261" y="214"/>
                </a:cubicBezTo>
                <a:cubicBezTo>
                  <a:pt x="261" y="214"/>
                  <a:pt x="260" y="213"/>
                  <a:pt x="259" y="213"/>
                </a:cubicBezTo>
                <a:cubicBezTo>
                  <a:pt x="258" y="213"/>
                  <a:pt x="257" y="214"/>
                  <a:pt x="257" y="214"/>
                </a:cubicBezTo>
                <a:cubicBezTo>
                  <a:pt x="254" y="217"/>
                  <a:pt x="252" y="219"/>
                  <a:pt x="250" y="221"/>
                </a:cubicBezTo>
                <a:cubicBezTo>
                  <a:pt x="249" y="223"/>
                  <a:pt x="248" y="224"/>
                  <a:pt x="247" y="225"/>
                </a:cubicBezTo>
                <a:cubicBezTo>
                  <a:pt x="246" y="225"/>
                  <a:pt x="245" y="225"/>
                  <a:pt x="244" y="225"/>
                </a:cubicBezTo>
                <a:cubicBezTo>
                  <a:pt x="242" y="225"/>
                  <a:pt x="241" y="226"/>
                  <a:pt x="240" y="227"/>
                </a:cubicBezTo>
                <a:cubicBezTo>
                  <a:pt x="239" y="228"/>
                  <a:pt x="239" y="229"/>
                  <a:pt x="239" y="230"/>
                </a:cubicBezTo>
                <a:cubicBezTo>
                  <a:pt x="239" y="233"/>
                  <a:pt x="241" y="236"/>
                  <a:pt x="244" y="235"/>
                </a:cubicBezTo>
                <a:cubicBezTo>
                  <a:pt x="265" y="234"/>
                  <a:pt x="286" y="233"/>
                  <a:pt x="307" y="232"/>
                </a:cubicBezTo>
                <a:cubicBezTo>
                  <a:pt x="307" y="232"/>
                  <a:pt x="307" y="233"/>
                  <a:pt x="307" y="233"/>
                </a:cubicBezTo>
                <a:cubicBezTo>
                  <a:pt x="308" y="234"/>
                  <a:pt x="309" y="234"/>
                  <a:pt x="310" y="234"/>
                </a:cubicBezTo>
                <a:cubicBezTo>
                  <a:pt x="311" y="234"/>
                  <a:pt x="312" y="234"/>
                  <a:pt x="313" y="233"/>
                </a:cubicBezTo>
                <a:cubicBezTo>
                  <a:pt x="313" y="232"/>
                  <a:pt x="314" y="232"/>
                  <a:pt x="314" y="232"/>
                </a:cubicBezTo>
                <a:cubicBezTo>
                  <a:pt x="319" y="232"/>
                  <a:pt x="323" y="231"/>
                  <a:pt x="327" y="231"/>
                </a:cubicBezTo>
                <a:cubicBezTo>
                  <a:pt x="334" y="231"/>
                  <a:pt x="341" y="231"/>
                  <a:pt x="348" y="231"/>
                </a:cubicBezTo>
                <a:cubicBezTo>
                  <a:pt x="353" y="230"/>
                  <a:pt x="359" y="230"/>
                  <a:pt x="365" y="230"/>
                </a:cubicBezTo>
                <a:cubicBezTo>
                  <a:pt x="364" y="231"/>
                  <a:pt x="362" y="233"/>
                  <a:pt x="361" y="234"/>
                </a:cubicBezTo>
                <a:cubicBezTo>
                  <a:pt x="359" y="236"/>
                  <a:pt x="359" y="238"/>
                  <a:pt x="361" y="240"/>
                </a:cubicBezTo>
                <a:cubicBezTo>
                  <a:pt x="362" y="241"/>
                  <a:pt x="365" y="241"/>
                  <a:pt x="366" y="240"/>
                </a:cubicBezTo>
                <a:cubicBezTo>
                  <a:pt x="369" y="237"/>
                  <a:pt x="372" y="235"/>
                  <a:pt x="374" y="232"/>
                </a:cubicBezTo>
                <a:cubicBezTo>
                  <a:pt x="375" y="232"/>
                  <a:pt x="376" y="231"/>
                  <a:pt x="377" y="230"/>
                </a:cubicBezTo>
                <a:cubicBezTo>
                  <a:pt x="380" y="230"/>
                  <a:pt x="382" y="230"/>
                  <a:pt x="384" y="229"/>
                </a:cubicBezTo>
                <a:cubicBezTo>
                  <a:pt x="385" y="229"/>
                  <a:pt x="386" y="229"/>
                  <a:pt x="388" y="229"/>
                </a:cubicBezTo>
                <a:cubicBezTo>
                  <a:pt x="389" y="231"/>
                  <a:pt x="392" y="231"/>
                  <a:pt x="394" y="229"/>
                </a:cubicBezTo>
                <a:cubicBezTo>
                  <a:pt x="400" y="229"/>
                  <a:pt x="405" y="229"/>
                  <a:pt x="411" y="229"/>
                </a:cubicBezTo>
                <a:cubicBezTo>
                  <a:pt x="411" y="230"/>
                  <a:pt x="412" y="230"/>
                  <a:pt x="413" y="229"/>
                </a:cubicBezTo>
                <a:cubicBezTo>
                  <a:pt x="413" y="229"/>
                  <a:pt x="414" y="229"/>
                  <a:pt x="414" y="229"/>
                </a:cubicBezTo>
                <a:cubicBezTo>
                  <a:pt x="418" y="229"/>
                  <a:pt x="421" y="229"/>
                  <a:pt x="424" y="229"/>
                </a:cubicBezTo>
                <a:cubicBezTo>
                  <a:pt x="431" y="229"/>
                  <a:pt x="437" y="230"/>
                  <a:pt x="443" y="230"/>
                </a:cubicBezTo>
                <a:cubicBezTo>
                  <a:pt x="450" y="230"/>
                  <a:pt x="457" y="230"/>
                  <a:pt x="463" y="230"/>
                </a:cubicBezTo>
                <a:cubicBezTo>
                  <a:pt x="466" y="230"/>
                  <a:pt x="470" y="230"/>
                  <a:pt x="473" y="230"/>
                </a:cubicBezTo>
                <a:cubicBezTo>
                  <a:pt x="475" y="230"/>
                  <a:pt x="477" y="230"/>
                  <a:pt x="479" y="230"/>
                </a:cubicBezTo>
                <a:cubicBezTo>
                  <a:pt x="481" y="230"/>
                  <a:pt x="484" y="230"/>
                  <a:pt x="486" y="230"/>
                </a:cubicBezTo>
                <a:cubicBezTo>
                  <a:pt x="489" y="229"/>
                  <a:pt x="491" y="228"/>
                  <a:pt x="492" y="227"/>
                </a:cubicBezTo>
                <a:cubicBezTo>
                  <a:pt x="493" y="225"/>
                  <a:pt x="494" y="224"/>
                  <a:pt x="493" y="222"/>
                </a:cubicBezTo>
                <a:cubicBezTo>
                  <a:pt x="492" y="220"/>
                  <a:pt x="489" y="220"/>
                  <a:pt x="487" y="221"/>
                </a:cubicBezTo>
                <a:cubicBezTo>
                  <a:pt x="487" y="221"/>
                  <a:pt x="487" y="221"/>
                  <a:pt x="487" y="221"/>
                </a:cubicBezTo>
                <a:cubicBezTo>
                  <a:pt x="487" y="221"/>
                  <a:pt x="486" y="221"/>
                  <a:pt x="486" y="221"/>
                </a:cubicBezTo>
                <a:cubicBezTo>
                  <a:pt x="486" y="221"/>
                  <a:pt x="485" y="221"/>
                  <a:pt x="485" y="221"/>
                </a:cubicBezTo>
                <a:cubicBezTo>
                  <a:pt x="488" y="220"/>
                  <a:pt x="492" y="218"/>
                  <a:pt x="495" y="217"/>
                </a:cubicBezTo>
                <a:cubicBezTo>
                  <a:pt x="499" y="215"/>
                  <a:pt x="503" y="212"/>
                  <a:pt x="508" y="210"/>
                </a:cubicBezTo>
                <a:cubicBezTo>
                  <a:pt x="514" y="207"/>
                  <a:pt x="521" y="203"/>
                  <a:pt x="528" y="199"/>
                </a:cubicBezTo>
                <a:cubicBezTo>
                  <a:pt x="531" y="198"/>
                  <a:pt x="532" y="194"/>
                  <a:pt x="530" y="191"/>
                </a:cubicBezTo>
                <a:cubicBezTo>
                  <a:pt x="530" y="190"/>
                  <a:pt x="529" y="189"/>
                  <a:pt x="527" y="188"/>
                </a:cubicBezTo>
                <a:cubicBezTo>
                  <a:pt x="530" y="186"/>
                  <a:pt x="533" y="184"/>
                  <a:pt x="535" y="181"/>
                </a:cubicBezTo>
                <a:cubicBezTo>
                  <a:pt x="536" y="179"/>
                  <a:pt x="537" y="178"/>
                  <a:pt x="538" y="176"/>
                </a:cubicBezTo>
                <a:cubicBezTo>
                  <a:pt x="539" y="174"/>
                  <a:pt x="540" y="172"/>
                  <a:pt x="541" y="171"/>
                </a:cubicBezTo>
                <a:cubicBezTo>
                  <a:pt x="542" y="167"/>
                  <a:pt x="543" y="163"/>
                  <a:pt x="543" y="159"/>
                </a:cubicBezTo>
                <a:cubicBezTo>
                  <a:pt x="544" y="151"/>
                  <a:pt x="544" y="144"/>
                  <a:pt x="543" y="137"/>
                </a:cubicBezTo>
                <a:cubicBezTo>
                  <a:pt x="543" y="132"/>
                  <a:pt x="542" y="128"/>
                  <a:pt x="541" y="124"/>
                </a:cubicBezTo>
                <a:close/>
                <a:moveTo>
                  <a:pt x="155" y="219"/>
                </a:moveTo>
                <a:cubicBezTo>
                  <a:pt x="149" y="219"/>
                  <a:pt x="143" y="220"/>
                  <a:pt x="137" y="220"/>
                </a:cubicBezTo>
                <a:cubicBezTo>
                  <a:pt x="132" y="220"/>
                  <a:pt x="126" y="220"/>
                  <a:pt x="120" y="221"/>
                </a:cubicBezTo>
                <a:cubicBezTo>
                  <a:pt x="115" y="221"/>
                  <a:pt x="110" y="221"/>
                  <a:pt x="105" y="221"/>
                </a:cubicBezTo>
                <a:cubicBezTo>
                  <a:pt x="91" y="222"/>
                  <a:pt x="77" y="223"/>
                  <a:pt x="62" y="224"/>
                </a:cubicBezTo>
                <a:cubicBezTo>
                  <a:pt x="62" y="223"/>
                  <a:pt x="62" y="223"/>
                  <a:pt x="61" y="222"/>
                </a:cubicBezTo>
                <a:cubicBezTo>
                  <a:pt x="60" y="222"/>
                  <a:pt x="58" y="221"/>
                  <a:pt x="57" y="219"/>
                </a:cubicBezTo>
                <a:cubicBezTo>
                  <a:pt x="49" y="213"/>
                  <a:pt x="41" y="207"/>
                  <a:pt x="34" y="201"/>
                </a:cubicBezTo>
                <a:cubicBezTo>
                  <a:pt x="39" y="203"/>
                  <a:pt x="44" y="203"/>
                  <a:pt x="49" y="204"/>
                </a:cubicBezTo>
                <a:cubicBezTo>
                  <a:pt x="52" y="205"/>
                  <a:pt x="56" y="205"/>
                  <a:pt x="59" y="205"/>
                </a:cubicBezTo>
                <a:cubicBezTo>
                  <a:pt x="60" y="206"/>
                  <a:pt x="62" y="206"/>
                  <a:pt x="63" y="206"/>
                </a:cubicBezTo>
                <a:cubicBezTo>
                  <a:pt x="63" y="207"/>
                  <a:pt x="63" y="209"/>
                  <a:pt x="64" y="210"/>
                </a:cubicBezTo>
                <a:cubicBezTo>
                  <a:pt x="65" y="212"/>
                  <a:pt x="66" y="213"/>
                  <a:pt x="68" y="214"/>
                </a:cubicBezTo>
                <a:cubicBezTo>
                  <a:pt x="70" y="215"/>
                  <a:pt x="73" y="215"/>
                  <a:pt x="76" y="215"/>
                </a:cubicBezTo>
                <a:cubicBezTo>
                  <a:pt x="79" y="215"/>
                  <a:pt x="81" y="215"/>
                  <a:pt x="84" y="215"/>
                </a:cubicBezTo>
                <a:cubicBezTo>
                  <a:pt x="87" y="216"/>
                  <a:pt x="90" y="216"/>
                  <a:pt x="94" y="216"/>
                </a:cubicBezTo>
                <a:cubicBezTo>
                  <a:pt x="95" y="216"/>
                  <a:pt x="96" y="216"/>
                  <a:pt x="97" y="216"/>
                </a:cubicBezTo>
                <a:cubicBezTo>
                  <a:pt x="99" y="216"/>
                  <a:pt x="102" y="216"/>
                  <a:pt x="104" y="215"/>
                </a:cubicBezTo>
                <a:cubicBezTo>
                  <a:pt x="108" y="215"/>
                  <a:pt x="113" y="215"/>
                  <a:pt x="118" y="215"/>
                </a:cubicBezTo>
                <a:cubicBezTo>
                  <a:pt x="125" y="215"/>
                  <a:pt x="132" y="214"/>
                  <a:pt x="140" y="214"/>
                </a:cubicBezTo>
                <a:cubicBezTo>
                  <a:pt x="146" y="213"/>
                  <a:pt x="152" y="213"/>
                  <a:pt x="158" y="213"/>
                </a:cubicBezTo>
                <a:cubicBezTo>
                  <a:pt x="159" y="215"/>
                  <a:pt x="159" y="217"/>
                  <a:pt x="160" y="219"/>
                </a:cubicBezTo>
                <a:cubicBezTo>
                  <a:pt x="158" y="219"/>
                  <a:pt x="157" y="219"/>
                  <a:pt x="155" y="219"/>
                </a:cubicBezTo>
                <a:close/>
                <a:moveTo>
                  <a:pt x="167" y="200"/>
                </a:moveTo>
                <a:cubicBezTo>
                  <a:pt x="167" y="199"/>
                  <a:pt x="167" y="199"/>
                  <a:pt x="167" y="198"/>
                </a:cubicBezTo>
                <a:cubicBezTo>
                  <a:pt x="167" y="199"/>
                  <a:pt x="167" y="199"/>
                  <a:pt x="167" y="200"/>
                </a:cubicBezTo>
                <a:cubicBezTo>
                  <a:pt x="167" y="200"/>
                  <a:pt x="167" y="200"/>
                  <a:pt x="167" y="200"/>
                </a:cubicBezTo>
                <a:cubicBezTo>
                  <a:pt x="167" y="200"/>
                  <a:pt x="167" y="200"/>
                  <a:pt x="167" y="200"/>
                </a:cubicBezTo>
                <a:close/>
                <a:moveTo>
                  <a:pt x="234" y="223"/>
                </a:moveTo>
                <a:cubicBezTo>
                  <a:pt x="231" y="227"/>
                  <a:pt x="228" y="232"/>
                  <a:pt x="224" y="236"/>
                </a:cubicBezTo>
                <a:cubicBezTo>
                  <a:pt x="224" y="236"/>
                  <a:pt x="224" y="237"/>
                  <a:pt x="224" y="237"/>
                </a:cubicBezTo>
                <a:cubicBezTo>
                  <a:pt x="224" y="238"/>
                  <a:pt x="224" y="239"/>
                  <a:pt x="225" y="239"/>
                </a:cubicBezTo>
                <a:cubicBezTo>
                  <a:pt x="225" y="240"/>
                  <a:pt x="225" y="240"/>
                  <a:pt x="225" y="240"/>
                </a:cubicBezTo>
                <a:cubicBezTo>
                  <a:pt x="222" y="244"/>
                  <a:pt x="218" y="248"/>
                  <a:pt x="214" y="252"/>
                </a:cubicBezTo>
                <a:cubicBezTo>
                  <a:pt x="211" y="255"/>
                  <a:pt x="208" y="259"/>
                  <a:pt x="204" y="262"/>
                </a:cubicBezTo>
                <a:cubicBezTo>
                  <a:pt x="206" y="260"/>
                  <a:pt x="208" y="257"/>
                  <a:pt x="210" y="255"/>
                </a:cubicBezTo>
                <a:cubicBezTo>
                  <a:pt x="215" y="249"/>
                  <a:pt x="219" y="242"/>
                  <a:pt x="223" y="236"/>
                </a:cubicBezTo>
                <a:cubicBezTo>
                  <a:pt x="226" y="231"/>
                  <a:pt x="228" y="227"/>
                  <a:pt x="230" y="223"/>
                </a:cubicBezTo>
                <a:cubicBezTo>
                  <a:pt x="231" y="221"/>
                  <a:pt x="231" y="220"/>
                  <a:pt x="232" y="218"/>
                </a:cubicBezTo>
                <a:cubicBezTo>
                  <a:pt x="233" y="216"/>
                  <a:pt x="234" y="214"/>
                  <a:pt x="235" y="212"/>
                </a:cubicBezTo>
                <a:cubicBezTo>
                  <a:pt x="235" y="212"/>
                  <a:pt x="236" y="211"/>
                  <a:pt x="236" y="211"/>
                </a:cubicBezTo>
                <a:cubicBezTo>
                  <a:pt x="236" y="210"/>
                  <a:pt x="237" y="209"/>
                  <a:pt x="238" y="209"/>
                </a:cubicBezTo>
                <a:cubicBezTo>
                  <a:pt x="238" y="208"/>
                  <a:pt x="239" y="207"/>
                  <a:pt x="239" y="207"/>
                </a:cubicBezTo>
                <a:cubicBezTo>
                  <a:pt x="241" y="207"/>
                  <a:pt x="242" y="207"/>
                  <a:pt x="244" y="208"/>
                </a:cubicBezTo>
                <a:cubicBezTo>
                  <a:pt x="245" y="208"/>
                  <a:pt x="245" y="208"/>
                  <a:pt x="246" y="208"/>
                </a:cubicBezTo>
                <a:cubicBezTo>
                  <a:pt x="242" y="213"/>
                  <a:pt x="238" y="218"/>
                  <a:pt x="234" y="223"/>
                </a:cubicBezTo>
                <a:close/>
                <a:moveTo>
                  <a:pt x="275" y="223"/>
                </a:moveTo>
                <a:cubicBezTo>
                  <a:pt x="278" y="220"/>
                  <a:pt x="281" y="218"/>
                  <a:pt x="283" y="215"/>
                </a:cubicBezTo>
                <a:cubicBezTo>
                  <a:pt x="285" y="214"/>
                  <a:pt x="284" y="212"/>
                  <a:pt x="283" y="211"/>
                </a:cubicBezTo>
                <a:cubicBezTo>
                  <a:pt x="283" y="211"/>
                  <a:pt x="283" y="211"/>
                  <a:pt x="283" y="211"/>
                </a:cubicBezTo>
                <a:cubicBezTo>
                  <a:pt x="286" y="211"/>
                  <a:pt x="289" y="211"/>
                  <a:pt x="291" y="211"/>
                </a:cubicBezTo>
                <a:cubicBezTo>
                  <a:pt x="294" y="211"/>
                  <a:pt x="296" y="211"/>
                  <a:pt x="298" y="211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5" y="212"/>
                  <a:pt x="293" y="214"/>
                  <a:pt x="290" y="216"/>
                </a:cubicBezTo>
                <a:cubicBezTo>
                  <a:pt x="287" y="218"/>
                  <a:pt x="284" y="220"/>
                  <a:pt x="282" y="223"/>
                </a:cubicBezTo>
                <a:cubicBezTo>
                  <a:pt x="281" y="223"/>
                  <a:pt x="281" y="223"/>
                  <a:pt x="281" y="223"/>
                </a:cubicBezTo>
                <a:cubicBezTo>
                  <a:pt x="279" y="223"/>
                  <a:pt x="276" y="224"/>
                  <a:pt x="274" y="224"/>
                </a:cubicBezTo>
                <a:cubicBezTo>
                  <a:pt x="274" y="223"/>
                  <a:pt x="275" y="223"/>
                  <a:pt x="275" y="223"/>
                </a:cubicBezTo>
                <a:close/>
                <a:moveTo>
                  <a:pt x="420" y="214"/>
                </a:moveTo>
                <a:cubicBezTo>
                  <a:pt x="418" y="216"/>
                  <a:pt x="416" y="217"/>
                  <a:pt x="415" y="219"/>
                </a:cubicBezTo>
                <a:cubicBezTo>
                  <a:pt x="412" y="219"/>
                  <a:pt x="410" y="219"/>
                  <a:pt x="408" y="219"/>
                </a:cubicBezTo>
                <a:cubicBezTo>
                  <a:pt x="408" y="219"/>
                  <a:pt x="408" y="219"/>
                  <a:pt x="408" y="219"/>
                </a:cubicBezTo>
                <a:cubicBezTo>
                  <a:pt x="409" y="218"/>
                  <a:pt x="411" y="217"/>
                  <a:pt x="412" y="216"/>
                </a:cubicBezTo>
                <a:cubicBezTo>
                  <a:pt x="414" y="215"/>
                  <a:pt x="417" y="213"/>
                  <a:pt x="419" y="212"/>
                </a:cubicBezTo>
                <a:cubicBezTo>
                  <a:pt x="421" y="211"/>
                  <a:pt x="421" y="209"/>
                  <a:pt x="422" y="208"/>
                </a:cubicBezTo>
                <a:cubicBezTo>
                  <a:pt x="423" y="208"/>
                  <a:pt x="424" y="208"/>
                  <a:pt x="425" y="208"/>
                </a:cubicBezTo>
                <a:cubicBezTo>
                  <a:pt x="425" y="208"/>
                  <a:pt x="426" y="208"/>
                  <a:pt x="426" y="208"/>
                </a:cubicBezTo>
                <a:cubicBezTo>
                  <a:pt x="424" y="210"/>
                  <a:pt x="422" y="212"/>
                  <a:pt x="420" y="214"/>
                </a:cubicBezTo>
                <a:close/>
                <a:moveTo>
                  <a:pt x="402" y="210"/>
                </a:moveTo>
                <a:cubicBezTo>
                  <a:pt x="400" y="212"/>
                  <a:pt x="398" y="213"/>
                  <a:pt x="396" y="215"/>
                </a:cubicBezTo>
                <a:cubicBezTo>
                  <a:pt x="394" y="216"/>
                  <a:pt x="393" y="217"/>
                  <a:pt x="392" y="218"/>
                </a:cubicBezTo>
                <a:cubicBezTo>
                  <a:pt x="392" y="218"/>
                  <a:pt x="391" y="218"/>
                  <a:pt x="391" y="219"/>
                </a:cubicBezTo>
                <a:cubicBezTo>
                  <a:pt x="391" y="219"/>
                  <a:pt x="390" y="219"/>
                  <a:pt x="390" y="219"/>
                </a:cubicBezTo>
                <a:cubicBezTo>
                  <a:pt x="390" y="219"/>
                  <a:pt x="389" y="219"/>
                  <a:pt x="389" y="219"/>
                </a:cubicBezTo>
                <a:cubicBezTo>
                  <a:pt x="393" y="216"/>
                  <a:pt x="396" y="213"/>
                  <a:pt x="399" y="210"/>
                </a:cubicBezTo>
                <a:cubicBezTo>
                  <a:pt x="400" y="210"/>
                  <a:pt x="400" y="209"/>
                  <a:pt x="400" y="209"/>
                </a:cubicBezTo>
                <a:cubicBezTo>
                  <a:pt x="402" y="209"/>
                  <a:pt x="403" y="208"/>
                  <a:pt x="404" y="208"/>
                </a:cubicBezTo>
                <a:cubicBezTo>
                  <a:pt x="403" y="209"/>
                  <a:pt x="402" y="210"/>
                  <a:pt x="402" y="210"/>
                </a:cubicBezTo>
                <a:close/>
                <a:moveTo>
                  <a:pt x="377" y="219"/>
                </a:moveTo>
                <a:cubicBezTo>
                  <a:pt x="373" y="220"/>
                  <a:pt x="370" y="220"/>
                  <a:pt x="367" y="220"/>
                </a:cubicBezTo>
                <a:cubicBezTo>
                  <a:pt x="368" y="219"/>
                  <a:pt x="369" y="218"/>
                  <a:pt x="370" y="217"/>
                </a:cubicBezTo>
                <a:cubicBezTo>
                  <a:pt x="371" y="216"/>
                  <a:pt x="372" y="216"/>
                  <a:pt x="373" y="215"/>
                </a:cubicBezTo>
                <a:cubicBezTo>
                  <a:pt x="374" y="214"/>
                  <a:pt x="375" y="213"/>
                  <a:pt x="376" y="213"/>
                </a:cubicBezTo>
                <a:cubicBezTo>
                  <a:pt x="378" y="212"/>
                  <a:pt x="380" y="210"/>
                  <a:pt x="382" y="209"/>
                </a:cubicBezTo>
                <a:cubicBezTo>
                  <a:pt x="384" y="209"/>
                  <a:pt x="386" y="209"/>
                  <a:pt x="389" y="209"/>
                </a:cubicBezTo>
                <a:cubicBezTo>
                  <a:pt x="385" y="212"/>
                  <a:pt x="381" y="216"/>
                  <a:pt x="377" y="219"/>
                </a:cubicBezTo>
                <a:close/>
                <a:moveTo>
                  <a:pt x="368" y="210"/>
                </a:moveTo>
                <a:cubicBezTo>
                  <a:pt x="367" y="211"/>
                  <a:pt x="365" y="213"/>
                  <a:pt x="363" y="214"/>
                </a:cubicBezTo>
                <a:cubicBezTo>
                  <a:pt x="362" y="215"/>
                  <a:pt x="361" y="216"/>
                  <a:pt x="359" y="217"/>
                </a:cubicBezTo>
                <a:cubicBezTo>
                  <a:pt x="358" y="218"/>
                  <a:pt x="357" y="219"/>
                  <a:pt x="356" y="220"/>
                </a:cubicBezTo>
                <a:cubicBezTo>
                  <a:pt x="354" y="220"/>
                  <a:pt x="351" y="220"/>
                  <a:pt x="348" y="220"/>
                </a:cubicBezTo>
                <a:cubicBezTo>
                  <a:pt x="352" y="217"/>
                  <a:pt x="356" y="214"/>
                  <a:pt x="360" y="211"/>
                </a:cubicBezTo>
                <a:cubicBezTo>
                  <a:pt x="360" y="211"/>
                  <a:pt x="360" y="210"/>
                  <a:pt x="361" y="210"/>
                </a:cubicBezTo>
                <a:cubicBezTo>
                  <a:pt x="363" y="210"/>
                  <a:pt x="366" y="209"/>
                  <a:pt x="369" y="209"/>
                </a:cubicBezTo>
                <a:cubicBezTo>
                  <a:pt x="369" y="210"/>
                  <a:pt x="369" y="210"/>
                  <a:pt x="368" y="210"/>
                </a:cubicBezTo>
                <a:close/>
                <a:moveTo>
                  <a:pt x="343" y="215"/>
                </a:moveTo>
                <a:cubicBezTo>
                  <a:pt x="341" y="217"/>
                  <a:pt x="339" y="219"/>
                  <a:pt x="337" y="221"/>
                </a:cubicBezTo>
                <a:cubicBezTo>
                  <a:pt x="335" y="221"/>
                  <a:pt x="334" y="221"/>
                  <a:pt x="333" y="221"/>
                </a:cubicBezTo>
                <a:cubicBezTo>
                  <a:pt x="332" y="221"/>
                  <a:pt x="330" y="221"/>
                  <a:pt x="329" y="221"/>
                </a:cubicBezTo>
                <a:cubicBezTo>
                  <a:pt x="329" y="221"/>
                  <a:pt x="329" y="221"/>
                  <a:pt x="329" y="220"/>
                </a:cubicBezTo>
                <a:cubicBezTo>
                  <a:pt x="331" y="219"/>
                  <a:pt x="333" y="218"/>
                  <a:pt x="335" y="216"/>
                </a:cubicBezTo>
                <a:cubicBezTo>
                  <a:pt x="338" y="215"/>
                  <a:pt x="341" y="213"/>
                  <a:pt x="344" y="211"/>
                </a:cubicBezTo>
                <a:cubicBezTo>
                  <a:pt x="345" y="211"/>
                  <a:pt x="345" y="210"/>
                  <a:pt x="346" y="210"/>
                </a:cubicBezTo>
                <a:cubicBezTo>
                  <a:pt x="347" y="210"/>
                  <a:pt x="348" y="210"/>
                  <a:pt x="349" y="210"/>
                </a:cubicBezTo>
                <a:cubicBezTo>
                  <a:pt x="347" y="212"/>
                  <a:pt x="345" y="213"/>
                  <a:pt x="343" y="215"/>
                </a:cubicBezTo>
                <a:close/>
                <a:moveTo>
                  <a:pt x="327" y="212"/>
                </a:moveTo>
                <a:cubicBezTo>
                  <a:pt x="325" y="213"/>
                  <a:pt x="324" y="213"/>
                  <a:pt x="323" y="214"/>
                </a:cubicBezTo>
                <a:cubicBezTo>
                  <a:pt x="323" y="214"/>
                  <a:pt x="323" y="215"/>
                  <a:pt x="322" y="215"/>
                </a:cubicBezTo>
                <a:cubicBezTo>
                  <a:pt x="322" y="214"/>
                  <a:pt x="322" y="213"/>
                  <a:pt x="322" y="213"/>
                </a:cubicBezTo>
                <a:cubicBezTo>
                  <a:pt x="321" y="212"/>
                  <a:pt x="320" y="211"/>
                  <a:pt x="319" y="211"/>
                </a:cubicBezTo>
                <a:cubicBezTo>
                  <a:pt x="319" y="211"/>
                  <a:pt x="319" y="211"/>
                  <a:pt x="318" y="211"/>
                </a:cubicBezTo>
                <a:cubicBezTo>
                  <a:pt x="317" y="211"/>
                  <a:pt x="317" y="211"/>
                  <a:pt x="316" y="211"/>
                </a:cubicBezTo>
                <a:cubicBezTo>
                  <a:pt x="313" y="213"/>
                  <a:pt x="311" y="215"/>
                  <a:pt x="308" y="217"/>
                </a:cubicBezTo>
                <a:cubicBezTo>
                  <a:pt x="307" y="218"/>
                  <a:pt x="305" y="219"/>
                  <a:pt x="304" y="220"/>
                </a:cubicBezTo>
                <a:cubicBezTo>
                  <a:pt x="303" y="221"/>
                  <a:pt x="302" y="222"/>
                  <a:pt x="302" y="222"/>
                </a:cubicBezTo>
                <a:cubicBezTo>
                  <a:pt x="299" y="222"/>
                  <a:pt x="295" y="223"/>
                  <a:pt x="292" y="223"/>
                </a:cubicBezTo>
                <a:cubicBezTo>
                  <a:pt x="293" y="222"/>
                  <a:pt x="293" y="222"/>
                  <a:pt x="294" y="222"/>
                </a:cubicBezTo>
                <a:cubicBezTo>
                  <a:pt x="297" y="219"/>
                  <a:pt x="300" y="217"/>
                  <a:pt x="304" y="215"/>
                </a:cubicBezTo>
                <a:cubicBezTo>
                  <a:pt x="305" y="215"/>
                  <a:pt x="306" y="215"/>
                  <a:pt x="307" y="214"/>
                </a:cubicBezTo>
                <a:cubicBezTo>
                  <a:pt x="307" y="214"/>
                  <a:pt x="308" y="214"/>
                  <a:pt x="309" y="214"/>
                </a:cubicBezTo>
                <a:cubicBezTo>
                  <a:pt x="310" y="214"/>
                  <a:pt x="312" y="213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8" y="210"/>
                  <a:pt x="323" y="210"/>
                  <a:pt x="329" y="210"/>
                </a:cubicBezTo>
                <a:cubicBezTo>
                  <a:pt x="328" y="211"/>
                  <a:pt x="327" y="211"/>
                  <a:pt x="327" y="212"/>
                </a:cubicBezTo>
                <a:close/>
                <a:moveTo>
                  <a:pt x="423" y="219"/>
                </a:moveTo>
                <a:cubicBezTo>
                  <a:pt x="423" y="219"/>
                  <a:pt x="423" y="219"/>
                  <a:pt x="423" y="219"/>
                </a:cubicBezTo>
                <a:cubicBezTo>
                  <a:pt x="424" y="219"/>
                  <a:pt x="424" y="218"/>
                  <a:pt x="424" y="218"/>
                </a:cubicBezTo>
                <a:cubicBezTo>
                  <a:pt x="428" y="214"/>
                  <a:pt x="432" y="211"/>
                  <a:pt x="435" y="207"/>
                </a:cubicBezTo>
                <a:cubicBezTo>
                  <a:pt x="437" y="207"/>
                  <a:pt x="439" y="207"/>
                  <a:pt x="441" y="207"/>
                </a:cubicBezTo>
                <a:cubicBezTo>
                  <a:pt x="445" y="207"/>
                  <a:pt x="448" y="206"/>
                  <a:pt x="452" y="206"/>
                </a:cubicBezTo>
                <a:cubicBezTo>
                  <a:pt x="450" y="208"/>
                  <a:pt x="448" y="209"/>
                  <a:pt x="447" y="211"/>
                </a:cubicBezTo>
                <a:cubicBezTo>
                  <a:pt x="445" y="213"/>
                  <a:pt x="443" y="214"/>
                  <a:pt x="441" y="216"/>
                </a:cubicBezTo>
                <a:cubicBezTo>
                  <a:pt x="441" y="216"/>
                  <a:pt x="440" y="217"/>
                  <a:pt x="439" y="218"/>
                </a:cubicBezTo>
                <a:cubicBezTo>
                  <a:pt x="439" y="218"/>
                  <a:pt x="438" y="218"/>
                  <a:pt x="438" y="219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34" y="219"/>
                  <a:pt x="431" y="219"/>
                  <a:pt x="427" y="219"/>
                </a:cubicBezTo>
                <a:cubicBezTo>
                  <a:pt x="426" y="219"/>
                  <a:pt x="425" y="219"/>
                  <a:pt x="423" y="219"/>
                </a:cubicBezTo>
                <a:close/>
                <a:moveTo>
                  <a:pt x="445" y="220"/>
                </a:moveTo>
                <a:cubicBezTo>
                  <a:pt x="445" y="219"/>
                  <a:pt x="445" y="219"/>
                  <a:pt x="445" y="219"/>
                </a:cubicBezTo>
                <a:cubicBezTo>
                  <a:pt x="447" y="218"/>
                  <a:pt x="448" y="216"/>
                  <a:pt x="450" y="215"/>
                </a:cubicBezTo>
                <a:cubicBezTo>
                  <a:pt x="454" y="212"/>
                  <a:pt x="457" y="208"/>
                  <a:pt x="461" y="205"/>
                </a:cubicBezTo>
                <a:cubicBezTo>
                  <a:pt x="465" y="205"/>
                  <a:pt x="469" y="205"/>
                  <a:pt x="473" y="204"/>
                </a:cubicBezTo>
                <a:cubicBezTo>
                  <a:pt x="472" y="205"/>
                  <a:pt x="471" y="206"/>
                  <a:pt x="470" y="207"/>
                </a:cubicBezTo>
                <a:cubicBezTo>
                  <a:pt x="468" y="209"/>
                  <a:pt x="467" y="210"/>
                  <a:pt x="465" y="212"/>
                </a:cubicBezTo>
                <a:cubicBezTo>
                  <a:pt x="463" y="214"/>
                  <a:pt x="460" y="217"/>
                  <a:pt x="457" y="220"/>
                </a:cubicBezTo>
                <a:cubicBezTo>
                  <a:pt x="455" y="220"/>
                  <a:pt x="453" y="220"/>
                  <a:pt x="451" y="220"/>
                </a:cubicBezTo>
                <a:cubicBezTo>
                  <a:pt x="449" y="220"/>
                  <a:pt x="447" y="220"/>
                  <a:pt x="445" y="220"/>
                </a:cubicBezTo>
                <a:close/>
                <a:moveTo>
                  <a:pt x="492" y="205"/>
                </a:moveTo>
                <a:cubicBezTo>
                  <a:pt x="485" y="208"/>
                  <a:pt x="478" y="211"/>
                  <a:pt x="472" y="214"/>
                </a:cubicBezTo>
                <a:cubicBezTo>
                  <a:pt x="475" y="211"/>
                  <a:pt x="478" y="207"/>
                  <a:pt x="481" y="204"/>
                </a:cubicBezTo>
                <a:cubicBezTo>
                  <a:pt x="482" y="204"/>
                  <a:pt x="482" y="203"/>
                  <a:pt x="482" y="203"/>
                </a:cubicBezTo>
                <a:cubicBezTo>
                  <a:pt x="486" y="202"/>
                  <a:pt x="489" y="202"/>
                  <a:pt x="493" y="201"/>
                </a:cubicBezTo>
                <a:cubicBezTo>
                  <a:pt x="496" y="201"/>
                  <a:pt x="499" y="200"/>
                  <a:pt x="501" y="200"/>
                </a:cubicBezTo>
                <a:cubicBezTo>
                  <a:pt x="498" y="201"/>
                  <a:pt x="495" y="203"/>
                  <a:pt x="492" y="205"/>
                </a:cubicBezTo>
                <a:close/>
                <a:moveTo>
                  <a:pt x="533" y="157"/>
                </a:moveTo>
                <a:cubicBezTo>
                  <a:pt x="532" y="160"/>
                  <a:pt x="531" y="164"/>
                  <a:pt x="530" y="167"/>
                </a:cubicBezTo>
                <a:cubicBezTo>
                  <a:pt x="529" y="169"/>
                  <a:pt x="528" y="171"/>
                  <a:pt x="526" y="173"/>
                </a:cubicBezTo>
                <a:cubicBezTo>
                  <a:pt x="525" y="175"/>
                  <a:pt x="523" y="177"/>
                  <a:pt x="521" y="179"/>
                </a:cubicBezTo>
                <a:cubicBezTo>
                  <a:pt x="518" y="181"/>
                  <a:pt x="516" y="182"/>
                  <a:pt x="512" y="184"/>
                </a:cubicBezTo>
                <a:cubicBezTo>
                  <a:pt x="502" y="188"/>
                  <a:pt x="490" y="190"/>
                  <a:pt x="479" y="191"/>
                </a:cubicBezTo>
                <a:cubicBezTo>
                  <a:pt x="472" y="192"/>
                  <a:pt x="466" y="193"/>
                  <a:pt x="460" y="193"/>
                </a:cubicBezTo>
                <a:cubicBezTo>
                  <a:pt x="458" y="194"/>
                  <a:pt x="456" y="194"/>
                  <a:pt x="455" y="194"/>
                </a:cubicBezTo>
                <a:cubicBezTo>
                  <a:pt x="452" y="194"/>
                  <a:pt x="450" y="194"/>
                  <a:pt x="447" y="194"/>
                </a:cubicBezTo>
                <a:cubicBezTo>
                  <a:pt x="440" y="195"/>
                  <a:pt x="433" y="195"/>
                  <a:pt x="426" y="196"/>
                </a:cubicBezTo>
                <a:cubicBezTo>
                  <a:pt x="422" y="196"/>
                  <a:pt x="418" y="196"/>
                  <a:pt x="413" y="196"/>
                </a:cubicBezTo>
                <a:cubicBezTo>
                  <a:pt x="391" y="197"/>
                  <a:pt x="369" y="197"/>
                  <a:pt x="347" y="198"/>
                </a:cubicBezTo>
                <a:cubicBezTo>
                  <a:pt x="335" y="198"/>
                  <a:pt x="323" y="198"/>
                  <a:pt x="311" y="199"/>
                </a:cubicBezTo>
                <a:cubicBezTo>
                  <a:pt x="306" y="199"/>
                  <a:pt x="301" y="199"/>
                  <a:pt x="296" y="199"/>
                </a:cubicBezTo>
                <a:cubicBezTo>
                  <a:pt x="293" y="199"/>
                  <a:pt x="289" y="199"/>
                  <a:pt x="285" y="199"/>
                </a:cubicBezTo>
                <a:cubicBezTo>
                  <a:pt x="283" y="199"/>
                  <a:pt x="281" y="199"/>
                  <a:pt x="279" y="199"/>
                </a:cubicBezTo>
                <a:cubicBezTo>
                  <a:pt x="274" y="199"/>
                  <a:pt x="270" y="198"/>
                  <a:pt x="266" y="198"/>
                </a:cubicBezTo>
                <a:cubicBezTo>
                  <a:pt x="263" y="198"/>
                  <a:pt x="260" y="198"/>
                  <a:pt x="257" y="198"/>
                </a:cubicBezTo>
                <a:cubicBezTo>
                  <a:pt x="253" y="198"/>
                  <a:pt x="250" y="197"/>
                  <a:pt x="247" y="197"/>
                </a:cubicBezTo>
                <a:cubicBezTo>
                  <a:pt x="246" y="197"/>
                  <a:pt x="244" y="197"/>
                  <a:pt x="242" y="196"/>
                </a:cubicBezTo>
                <a:cubicBezTo>
                  <a:pt x="241" y="196"/>
                  <a:pt x="240" y="196"/>
                  <a:pt x="238" y="197"/>
                </a:cubicBezTo>
                <a:cubicBezTo>
                  <a:pt x="237" y="197"/>
                  <a:pt x="237" y="197"/>
                  <a:pt x="236" y="198"/>
                </a:cubicBezTo>
                <a:cubicBezTo>
                  <a:pt x="234" y="198"/>
                  <a:pt x="234" y="200"/>
                  <a:pt x="233" y="201"/>
                </a:cubicBezTo>
                <a:cubicBezTo>
                  <a:pt x="233" y="201"/>
                  <a:pt x="233" y="202"/>
                  <a:pt x="233" y="203"/>
                </a:cubicBezTo>
                <a:cubicBezTo>
                  <a:pt x="233" y="203"/>
                  <a:pt x="233" y="203"/>
                  <a:pt x="232" y="203"/>
                </a:cubicBezTo>
                <a:cubicBezTo>
                  <a:pt x="232" y="203"/>
                  <a:pt x="232" y="203"/>
                  <a:pt x="232" y="204"/>
                </a:cubicBezTo>
                <a:cubicBezTo>
                  <a:pt x="231" y="204"/>
                  <a:pt x="231" y="204"/>
                  <a:pt x="230" y="205"/>
                </a:cubicBezTo>
                <a:cubicBezTo>
                  <a:pt x="230" y="205"/>
                  <a:pt x="230" y="205"/>
                  <a:pt x="229" y="206"/>
                </a:cubicBezTo>
                <a:cubicBezTo>
                  <a:pt x="229" y="206"/>
                  <a:pt x="228" y="207"/>
                  <a:pt x="228" y="208"/>
                </a:cubicBezTo>
                <a:cubicBezTo>
                  <a:pt x="227" y="210"/>
                  <a:pt x="226" y="211"/>
                  <a:pt x="225" y="213"/>
                </a:cubicBezTo>
                <a:cubicBezTo>
                  <a:pt x="224" y="216"/>
                  <a:pt x="223" y="218"/>
                  <a:pt x="221" y="221"/>
                </a:cubicBezTo>
                <a:cubicBezTo>
                  <a:pt x="217" y="230"/>
                  <a:pt x="211" y="238"/>
                  <a:pt x="205" y="246"/>
                </a:cubicBezTo>
                <a:cubicBezTo>
                  <a:pt x="198" y="256"/>
                  <a:pt x="189" y="264"/>
                  <a:pt x="180" y="272"/>
                </a:cubicBezTo>
                <a:cubicBezTo>
                  <a:pt x="176" y="274"/>
                  <a:pt x="172" y="277"/>
                  <a:pt x="168" y="280"/>
                </a:cubicBezTo>
                <a:cubicBezTo>
                  <a:pt x="166" y="281"/>
                  <a:pt x="163" y="283"/>
                  <a:pt x="161" y="285"/>
                </a:cubicBezTo>
                <a:cubicBezTo>
                  <a:pt x="159" y="286"/>
                  <a:pt x="158" y="286"/>
                  <a:pt x="157" y="287"/>
                </a:cubicBezTo>
                <a:cubicBezTo>
                  <a:pt x="156" y="287"/>
                  <a:pt x="156" y="288"/>
                  <a:pt x="155" y="288"/>
                </a:cubicBezTo>
                <a:cubicBezTo>
                  <a:pt x="154" y="288"/>
                  <a:pt x="153" y="289"/>
                  <a:pt x="152" y="290"/>
                </a:cubicBezTo>
                <a:cubicBezTo>
                  <a:pt x="151" y="291"/>
                  <a:pt x="150" y="291"/>
                  <a:pt x="150" y="292"/>
                </a:cubicBezTo>
                <a:cubicBezTo>
                  <a:pt x="150" y="291"/>
                  <a:pt x="150" y="290"/>
                  <a:pt x="151" y="290"/>
                </a:cubicBezTo>
                <a:cubicBezTo>
                  <a:pt x="151" y="288"/>
                  <a:pt x="152" y="286"/>
                  <a:pt x="153" y="285"/>
                </a:cubicBezTo>
                <a:cubicBezTo>
                  <a:pt x="154" y="283"/>
                  <a:pt x="155" y="281"/>
                  <a:pt x="156" y="279"/>
                </a:cubicBezTo>
                <a:cubicBezTo>
                  <a:pt x="157" y="277"/>
                  <a:pt x="158" y="274"/>
                  <a:pt x="159" y="271"/>
                </a:cubicBezTo>
                <a:cubicBezTo>
                  <a:pt x="160" y="269"/>
                  <a:pt x="161" y="267"/>
                  <a:pt x="162" y="264"/>
                </a:cubicBezTo>
                <a:cubicBezTo>
                  <a:pt x="163" y="262"/>
                  <a:pt x="164" y="260"/>
                  <a:pt x="165" y="258"/>
                </a:cubicBezTo>
                <a:cubicBezTo>
                  <a:pt x="170" y="249"/>
                  <a:pt x="173" y="240"/>
                  <a:pt x="173" y="229"/>
                </a:cubicBezTo>
                <a:cubicBezTo>
                  <a:pt x="174" y="230"/>
                  <a:pt x="175" y="230"/>
                  <a:pt x="175" y="230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7" y="231"/>
                  <a:pt x="180" y="230"/>
                  <a:pt x="182" y="229"/>
                </a:cubicBezTo>
                <a:cubicBezTo>
                  <a:pt x="183" y="228"/>
                  <a:pt x="183" y="226"/>
                  <a:pt x="183" y="225"/>
                </a:cubicBezTo>
                <a:cubicBezTo>
                  <a:pt x="183" y="224"/>
                  <a:pt x="183" y="222"/>
                  <a:pt x="182" y="221"/>
                </a:cubicBezTo>
                <a:cubicBezTo>
                  <a:pt x="181" y="221"/>
                  <a:pt x="180" y="220"/>
                  <a:pt x="180" y="220"/>
                </a:cubicBezTo>
                <a:cubicBezTo>
                  <a:pt x="179" y="219"/>
                  <a:pt x="178" y="219"/>
                  <a:pt x="176" y="219"/>
                </a:cubicBezTo>
                <a:cubicBezTo>
                  <a:pt x="175" y="219"/>
                  <a:pt x="174" y="219"/>
                  <a:pt x="173" y="219"/>
                </a:cubicBezTo>
                <a:cubicBezTo>
                  <a:pt x="172" y="216"/>
                  <a:pt x="172" y="213"/>
                  <a:pt x="171" y="210"/>
                </a:cubicBezTo>
                <a:cubicBezTo>
                  <a:pt x="171" y="210"/>
                  <a:pt x="171" y="210"/>
                  <a:pt x="171" y="210"/>
                </a:cubicBezTo>
                <a:cubicBezTo>
                  <a:pt x="171" y="208"/>
                  <a:pt x="171" y="206"/>
                  <a:pt x="171" y="204"/>
                </a:cubicBezTo>
                <a:cubicBezTo>
                  <a:pt x="171" y="202"/>
                  <a:pt x="171" y="200"/>
                  <a:pt x="170" y="198"/>
                </a:cubicBezTo>
                <a:cubicBezTo>
                  <a:pt x="170" y="198"/>
                  <a:pt x="170" y="197"/>
                  <a:pt x="170" y="197"/>
                </a:cubicBezTo>
                <a:cubicBezTo>
                  <a:pt x="170" y="196"/>
                  <a:pt x="170" y="196"/>
                  <a:pt x="169" y="196"/>
                </a:cubicBezTo>
                <a:cubicBezTo>
                  <a:pt x="169" y="195"/>
                  <a:pt x="168" y="194"/>
                  <a:pt x="168" y="193"/>
                </a:cubicBezTo>
                <a:cubicBezTo>
                  <a:pt x="167" y="193"/>
                  <a:pt x="167" y="193"/>
                  <a:pt x="167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5" y="194"/>
                  <a:pt x="165" y="194"/>
                </a:cubicBezTo>
                <a:cubicBezTo>
                  <a:pt x="165" y="195"/>
                  <a:pt x="164" y="196"/>
                  <a:pt x="164" y="197"/>
                </a:cubicBezTo>
                <a:cubicBezTo>
                  <a:pt x="164" y="197"/>
                  <a:pt x="164" y="198"/>
                  <a:pt x="164" y="198"/>
                </a:cubicBezTo>
                <a:cubicBezTo>
                  <a:pt x="164" y="198"/>
                  <a:pt x="164" y="198"/>
                  <a:pt x="164" y="198"/>
                </a:cubicBezTo>
                <a:cubicBezTo>
                  <a:pt x="163" y="196"/>
                  <a:pt x="161" y="196"/>
                  <a:pt x="159" y="196"/>
                </a:cubicBezTo>
                <a:cubicBezTo>
                  <a:pt x="158" y="196"/>
                  <a:pt x="157" y="196"/>
                  <a:pt x="156" y="197"/>
                </a:cubicBezTo>
                <a:cubicBezTo>
                  <a:pt x="156" y="197"/>
                  <a:pt x="156" y="197"/>
                  <a:pt x="156" y="197"/>
                </a:cubicBezTo>
                <a:cubicBezTo>
                  <a:pt x="156" y="195"/>
                  <a:pt x="155" y="193"/>
                  <a:pt x="154" y="192"/>
                </a:cubicBezTo>
                <a:cubicBezTo>
                  <a:pt x="153" y="191"/>
                  <a:pt x="151" y="190"/>
                  <a:pt x="149" y="190"/>
                </a:cubicBezTo>
                <a:cubicBezTo>
                  <a:pt x="143" y="191"/>
                  <a:pt x="136" y="191"/>
                  <a:pt x="130" y="192"/>
                </a:cubicBezTo>
                <a:cubicBezTo>
                  <a:pt x="124" y="192"/>
                  <a:pt x="117" y="192"/>
                  <a:pt x="111" y="193"/>
                </a:cubicBezTo>
                <a:cubicBezTo>
                  <a:pt x="109" y="193"/>
                  <a:pt x="107" y="193"/>
                  <a:pt x="105" y="193"/>
                </a:cubicBezTo>
                <a:cubicBezTo>
                  <a:pt x="101" y="193"/>
                  <a:pt x="97" y="193"/>
                  <a:pt x="94" y="193"/>
                </a:cubicBezTo>
                <a:cubicBezTo>
                  <a:pt x="91" y="193"/>
                  <a:pt x="89" y="193"/>
                  <a:pt x="86" y="193"/>
                </a:cubicBezTo>
                <a:cubicBezTo>
                  <a:pt x="84" y="193"/>
                  <a:pt x="81" y="193"/>
                  <a:pt x="78" y="193"/>
                </a:cubicBezTo>
                <a:cubicBezTo>
                  <a:pt x="74" y="192"/>
                  <a:pt x="70" y="192"/>
                  <a:pt x="66" y="192"/>
                </a:cubicBezTo>
                <a:cubicBezTo>
                  <a:pt x="62" y="191"/>
                  <a:pt x="59" y="191"/>
                  <a:pt x="56" y="190"/>
                </a:cubicBezTo>
                <a:cubicBezTo>
                  <a:pt x="56" y="190"/>
                  <a:pt x="56" y="191"/>
                  <a:pt x="57" y="191"/>
                </a:cubicBezTo>
                <a:cubicBezTo>
                  <a:pt x="54" y="190"/>
                  <a:pt x="52" y="190"/>
                  <a:pt x="49" y="190"/>
                </a:cubicBezTo>
                <a:cubicBezTo>
                  <a:pt x="45" y="189"/>
                  <a:pt x="40" y="188"/>
                  <a:pt x="36" y="186"/>
                </a:cubicBezTo>
                <a:cubicBezTo>
                  <a:pt x="33" y="185"/>
                  <a:pt x="31" y="184"/>
                  <a:pt x="29" y="183"/>
                </a:cubicBezTo>
                <a:cubicBezTo>
                  <a:pt x="28" y="182"/>
                  <a:pt x="27" y="181"/>
                  <a:pt x="26" y="180"/>
                </a:cubicBezTo>
                <a:cubicBezTo>
                  <a:pt x="25" y="178"/>
                  <a:pt x="24" y="176"/>
                  <a:pt x="23" y="174"/>
                </a:cubicBezTo>
                <a:cubicBezTo>
                  <a:pt x="22" y="170"/>
                  <a:pt x="20" y="166"/>
                  <a:pt x="19" y="162"/>
                </a:cubicBezTo>
                <a:cubicBezTo>
                  <a:pt x="18" y="157"/>
                  <a:pt x="17" y="152"/>
                  <a:pt x="16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145"/>
                  <a:pt x="15" y="143"/>
                  <a:pt x="15" y="141"/>
                </a:cubicBezTo>
                <a:cubicBezTo>
                  <a:pt x="15" y="138"/>
                  <a:pt x="15" y="135"/>
                  <a:pt x="15" y="132"/>
                </a:cubicBezTo>
                <a:cubicBezTo>
                  <a:pt x="15" y="126"/>
                  <a:pt x="14" y="120"/>
                  <a:pt x="14" y="115"/>
                </a:cubicBezTo>
                <a:cubicBezTo>
                  <a:pt x="14" y="109"/>
                  <a:pt x="13" y="102"/>
                  <a:pt x="13" y="96"/>
                </a:cubicBezTo>
                <a:cubicBezTo>
                  <a:pt x="12" y="93"/>
                  <a:pt x="12" y="90"/>
                  <a:pt x="12" y="87"/>
                </a:cubicBezTo>
                <a:cubicBezTo>
                  <a:pt x="11" y="84"/>
                  <a:pt x="11" y="81"/>
                  <a:pt x="11" y="78"/>
                </a:cubicBezTo>
                <a:cubicBezTo>
                  <a:pt x="11" y="76"/>
                  <a:pt x="11" y="74"/>
                  <a:pt x="11" y="72"/>
                </a:cubicBezTo>
                <a:cubicBezTo>
                  <a:pt x="11" y="70"/>
                  <a:pt x="11" y="68"/>
                  <a:pt x="11" y="66"/>
                </a:cubicBezTo>
                <a:cubicBezTo>
                  <a:pt x="11" y="60"/>
                  <a:pt x="11" y="55"/>
                  <a:pt x="12" y="50"/>
                </a:cubicBezTo>
                <a:cubicBezTo>
                  <a:pt x="12" y="47"/>
                  <a:pt x="13" y="44"/>
                  <a:pt x="14" y="41"/>
                </a:cubicBezTo>
                <a:cubicBezTo>
                  <a:pt x="15" y="39"/>
                  <a:pt x="16" y="37"/>
                  <a:pt x="17" y="35"/>
                </a:cubicBezTo>
                <a:cubicBezTo>
                  <a:pt x="19" y="34"/>
                  <a:pt x="20" y="32"/>
                  <a:pt x="22" y="31"/>
                </a:cubicBezTo>
                <a:cubicBezTo>
                  <a:pt x="23" y="30"/>
                  <a:pt x="24" y="30"/>
                  <a:pt x="25" y="29"/>
                </a:cubicBezTo>
                <a:cubicBezTo>
                  <a:pt x="27" y="28"/>
                  <a:pt x="30" y="28"/>
                  <a:pt x="32" y="28"/>
                </a:cubicBezTo>
                <a:cubicBezTo>
                  <a:pt x="33" y="27"/>
                  <a:pt x="33" y="27"/>
                  <a:pt x="34" y="26"/>
                </a:cubicBezTo>
                <a:cubicBezTo>
                  <a:pt x="34" y="26"/>
                  <a:pt x="35" y="27"/>
                  <a:pt x="35" y="26"/>
                </a:cubicBezTo>
                <a:cubicBezTo>
                  <a:pt x="50" y="26"/>
                  <a:pt x="64" y="24"/>
                  <a:pt x="79" y="23"/>
                </a:cubicBezTo>
                <a:cubicBezTo>
                  <a:pt x="89" y="23"/>
                  <a:pt x="99" y="22"/>
                  <a:pt x="108" y="21"/>
                </a:cubicBezTo>
                <a:cubicBezTo>
                  <a:pt x="133" y="19"/>
                  <a:pt x="157" y="17"/>
                  <a:pt x="181" y="16"/>
                </a:cubicBezTo>
                <a:cubicBezTo>
                  <a:pt x="184" y="15"/>
                  <a:pt x="187" y="15"/>
                  <a:pt x="190" y="15"/>
                </a:cubicBezTo>
                <a:cubicBezTo>
                  <a:pt x="197" y="15"/>
                  <a:pt x="204" y="14"/>
                  <a:pt x="212" y="14"/>
                </a:cubicBezTo>
                <a:cubicBezTo>
                  <a:pt x="224" y="13"/>
                  <a:pt x="236" y="12"/>
                  <a:pt x="248" y="12"/>
                </a:cubicBezTo>
                <a:cubicBezTo>
                  <a:pt x="251" y="11"/>
                  <a:pt x="254" y="11"/>
                  <a:pt x="256" y="11"/>
                </a:cubicBezTo>
                <a:cubicBezTo>
                  <a:pt x="264" y="11"/>
                  <a:pt x="271" y="11"/>
                  <a:pt x="279" y="10"/>
                </a:cubicBezTo>
                <a:cubicBezTo>
                  <a:pt x="290" y="10"/>
                  <a:pt x="302" y="10"/>
                  <a:pt x="314" y="9"/>
                </a:cubicBezTo>
                <a:cubicBezTo>
                  <a:pt x="318" y="9"/>
                  <a:pt x="322" y="9"/>
                  <a:pt x="326" y="9"/>
                </a:cubicBezTo>
                <a:cubicBezTo>
                  <a:pt x="334" y="9"/>
                  <a:pt x="342" y="9"/>
                  <a:pt x="350" y="9"/>
                </a:cubicBezTo>
                <a:cubicBezTo>
                  <a:pt x="354" y="9"/>
                  <a:pt x="359" y="9"/>
                  <a:pt x="363" y="8"/>
                </a:cubicBezTo>
                <a:cubicBezTo>
                  <a:pt x="365" y="8"/>
                  <a:pt x="366" y="9"/>
                  <a:pt x="367" y="9"/>
                </a:cubicBezTo>
                <a:cubicBezTo>
                  <a:pt x="370" y="9"/>
                  <a:pt x="373" y="9"/>
                  <a:pt x="376" y="9"/>
                </a:cubicBezTo>
                <a:cubicBezTo>
                  <a:pt x="389" y="9"/>
                  <a:pt x="401" y="10"/>
                  <a:pt x="414" y="10"/>
                </a:cubicBezTo>
                <a:cubicBezTo>
                  <a:pt x="415" y="10"/>
                  <a:pt x="416" y="10"/>
                  <a:pt x="418" y="10"/>
                </a:cubicBezTo>
                <a:cubicBezTo>
                  <a:pt x="421" y="11"/>
                  <a:pt x="424" y="11"/>
                  <a:pt x="427" y="11"/>
                </a:cubicBezTo>
                <a:cubicBezTo>
                  <a:pt x="435" y="11"/>
                  <a:pt x="443" y="12"/>
                  <a:pt x="451" y="13"/>
                </a:cubicBezTo>
                <a:cubicBezTo>
                  <a:pt x="454" y="13"/>
                  <a:pt x="458" y="13"/>
                  <a:pt x="461" y="13"/>
                </a:cubicBezTo>
                <a:cubicBezTo>
                  <a:pt x="468" y="14"/>
                  <a:pt x="474" y="15"/>
                  <a:pt x="480" y="15"/>
                </a:cubicBezTo>
                <a:cubicBezTo>
                  <a:pt x="483" y="16"/>
                  <a:pt x="485" y="16"/>
                  <a:pt x="488" y="16"/>
                </a:cubicBezTo>
                <a:cubicBezTo>
                  <a:pt x="490" y="17"/>
                  <a:pt x="493" y="17"/>
                  <a:pt x="495" y="18"/>
                </a:cubicBezTo>
                <a:cubicBezTo>
                  <a:pt x="502" y="19"/>
                  <a:pt x="509" y="20"/>
                  <a:pt x="516" y="23"/>
                </a:cubicBezTo>
                <a:cubicBezTo>
                  <a:pt x="517" y="24"/>
                  <a:pt x="519" y="25"/>
                  <a:pt x="520" y="25"/>
                </a:cubicBezTo>
                <a:cubicBezTo>
                  <a:pt x="520" y="26"/>
                  <a:pt x="521" y="26"/>
                  <a:pt x="521" y="26"/>
                </a:cubicBezTo>
                <a:cubicBezTo>
                  <a:pt x="521" y="27"/>
                  <a:pt x="522" y="28"/>
                  <a:pt x="522" y="29"/>
                </a:cubicBezTo>
                <a:cubicBezTo>
                  <a:pt x="523" y="30"/>
                  <a:pt x="523" y="32"/>
                  <a:pt x="523" y="33"/>
                </a:cubicBezTo>
                <a:cubicBezTo>
                  <a:pt x="524" y="37"/>
                  <a:pt x="524" y="40"/>
                  <a:pt x="524" y="44"/>
                </a:cubicBezTo>
                <a:cubicBezTo>
                  <a:pt x="524" y="45"/>
                  <a:pt x="524" y="47"/>
                  <a:pt x="524" y="48"/>
                </a:cubicBezTo>
                <a:cubicBezTo>
                  <a:pt x="524" y="52"/>
                  <a:pt x="524" y="55"/>
                  <a:pt x="524" y="59"/>
                </a:cubicBezTo>
                <a:cubicBezTo>
                  <a:pt x="524" y="61"/>
                  <a:pt x="524" y="63"/>
                  <a:pt x="525" y="65"/>
                </a:cubicBezTo>
                <a:cubicBezTo>
                  <a:pt x="525" y="68"/>
                  <a:pt x="525" y="72"/>
                  <a:pt x="525" y="76"/>
                </a:cubicBezTo>
                <a:cubicBezTo>
                  <a:pt x="526" y="77"/>
                  <a:pt x="526" y="79"/>
                  <a:pt x="526" y="81"/>
                </a:cubicBezTo>
                <a:cubicBezTo>
                  <a:pt x="527" y="85"/>
                  <a:pt x="527" y="89"/>
                  <a:pt x="527" y="92"/>
                </a:cubicBezTo>
                <a:cubicBezTo>
                  <a:pt x="528" y="98"/>
                  <a:pt x="529" y="104"/>
                  <a:pt x="530" y="109"/>
                </a:cubicBezTo>
                <a:cubicBezTo>
                  <a:pt x="530" y="111"/>
                  <a:pt x="530" y="112"/>
                  <a:pt x="530" y="114"/>
                </a:cubicBezTo>
                <a:cubicBezTo>
                  <a:pt x="531" y="118"/>
                  <a:pt x="531" y="123"/>
                  <a:pt x="532" y="128"/>
                </a:cubicBezTo>
                <a:cubicBezTo>
                  <a:pt x="533" y="137"/>
                  <a:pt x="534" y="147"/>
                  <a:pt x="533" y="157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590394" y="1933394"/>
            <a:ext cx="4001406" cy="2240242"/>
          </a:xfrm>
          <a:custGeom>
            <a:avLst/>
            <a:gdLst>
              <a:gd name="T0" fmla="*/ 532 w 544"/>
              <a:gd name="T1" fmla="*/ 42 h 303"/>
              <a:gd name="T2" fmla="*/ 496 w 544"/>
              <a:gd name="T3" fmla="*/ 9 h 303"/>
              <a:gd name="T4" fmla="*/ 372 w 544"/>
              <a:gd name="T5" fmla="*/ 1 h 303"/>
              <a:gd name="T6" fmla="*/ 166 w 544"/>
              <a:gd name="T7" fmla="*/ 10 h 303"/>
              <a:gd name="T8" fmla="*/ 11 w 544"/>
              <a:gd name="T9" fmla="*/ 32 h 303"/>
              <a:gd name="T10" fmla="*/ 3 w 544"/>
              <a:gd name="T11" fmla="*/ 97 h 303"/>
              <a:gd name="T12" fmla="*/ 6 w 544"/>
              <a:gd name="T13" fmla="*/ 161 h 303"/>
              <a:gd name="T14" fmla="*/ 2 w 544"/>
              <a:gd name="T15" fmla="*/ 194 h 303"/>
              <a:gd name="T16" fmla="*/ 129 w 544"/>
              <a:gd name="T17" fmla="*/ 231 h 303"/>
              <a:gd name="T18" fmla="*/ 137 w 544"/>
              <a:gd name="T19" fmla="*/ 278 h 303"/>
              <a:gd name="T20" fmla="*/ 137 w 544"/>
              <a:gd name="T21" fmla="*/ 300 h 303"/>
              <a:gd name="T22" fmla="*/ 167 w 544"/>
              <a:gd name="T23" fmla="*/ 292 h 303"/>
              <a:gd name="T24" fmla="*/ 239 w 544"/>
              <a:gd name="T25" fmla="*/ 228 h 303"/>
              <a:gd name="T26" fmla="*/ 274 w 544"/>
              <a:gd name="T27" fmla="*/ 216 h 303"/>
              <a:gd name="T28" fmla="*/ 257 w 544"/>
              <a:gd name="T29" fmla="*/ 214 h 303"/>
              <a:gd name="T30" fmla="*/ 307 w 544"/>
              <a:gd name="T31" fmla="*/ 233 h 303"/>
              <a:gd name="T32" fmla="*/ 361 w 544"/>
              <a:gd name="T33" fmla="*/ 240 h 303"/>
              <a:gd name="T34" fmla="*/ 413 w 544"/>
              <a:gd name="T35" fmla="*/ 229 h 303"/>
              <a:gd name="T36" fmla="*/ 492 w 544"/>
              <a:gd name="T37" fmla="*/ 227 h 303"/>
              <a:gd name="T38" fmla="*/ 528 w 544"/>
              <a:gd name="T39" fmla="*/ 199 h 303"/>
              <a:gd name="T40" fmla="*/ 541 w 544"/>
              <a:gd name="T41" fmla="*/ 124 h 303"/>
              <a:gd name="T42" fmla="*/ 34 w 544"/>
              <a:gd name="T43" fmla="*/ 201 h 303"/>
              <a:gd name="T44" fmla="*/ 94 w 544"/>
              <a:gd name="T45" fmla="*/ 216 h 303"/>
              <a:gd name="T46" fmla="*/ 167 w 544"/>
              <a:gd name="T47" fmla="*/ 200 h 303"/>
              <a:gd name="T48" fmla="*/ 225 w 544"/>
              <a:gd name="T49" fmla="*/ 239 h 303"/>
              <a:gd name="T50" fmla="*/ 235 w 544"/>
              <a:gd name="T51" fmla="*/ 212 h 303"/>
              <a:gd name="T52" fmla="*/ 283 w 544"/>
              <a:gd name="T53" fmla="*/ 215 h 303"/>
              <a:gd name="T54" fmla="*/ 281 w 544"/>
              <a:gd name="T55" fmla="*/ 223 h 303"/>
              <a:gd name="T56" fmla="*/ 419 w 544"/>
              <a:gd name="T57" fmla="*/ 212 h 303"/>
              <a:gd name="T58" fmla="*/ 391 w 544"/>
              <a:gd name="T59" fmla="*/ 219 h 303"/>
              <a:gd name="T60" fmla="*/ 367 w 544"/>
              <a:gd name="T61" fmla="*/ 220 h 303"/>
              <a:gd name="T62" fmla="*/ 363 w 544"/>
              <a:gd name="T63" fmla="*/ 214 h 303"/>
              <a:gd name="T64" fmla="*/ 343 w 544"/>
              <a:gd name="T65" fmla="*/ 215 h 303"/>
              <a:gd name="T66" fmla="*/ 349 w 544"/>
              <a:gd name="T67" fmla="*/ 210 h 303"/>
              <a:gd name="T68" fmla="*/ 316 w 544"/>
              <a:gd name="T69" fmla="*/ 211 h 303"/>
              <a:gd name="T70" fmla="*/ 309 w 544"/>
              <a:gd name="T71" fmla="*/ 214 h 303"/>
              <a:gd name="T72" fmla="*/ 435 w 544"/>
              <a:gd name="T73" fmla="*/ 207 h 303"/>
              <a:gd name="T74" fmla="*/ 427 w 544"/>
              <a:gd name="T75" fmla="*/ 219 h 303"/>
              <a:gd name="T76" fmla="*/ 465 w 544"/>
              <a:gd name="T77" fmla="*/ 212 h 303"/>
              <a:gd name="T78" fmla="*/ 493 w 544"/>
              <a:gd name="T79" fmla="*/ 201 h 303"/>
              <a:gd name="T80" fmla="*/ 479 w 544"/>
              <a:gd name="T81" fmla="*/ 191 h 303"/>
              <a:gd name="T82" fmla="*/ 296 w 544"/>
              <a:gd name="T83" fmla="*/ 199 h 303"/>
              <a:gd name="T84" fmla="*/ 236 w 544"/>
              <a:gd name="T85" fmla="*/ 198 h 303"/>
              <a:gd name="T86" fmla="*/ 225 w 544"/>
              <a:gd name="T87" fmla="*/ 213 h 303"/>
              <a:gd name="T88" fmla="*/ 152 w 544"/>
              <a:gd name="T89" fmla="*/ 290 h 303"/>
              <a:gd name="T90" fmla="*/ 173 w 544"/>
              <a:gd name="T91" fmla="*/ 229 h 303"/>
              <a:gd name="T92" fmla="*/ 173 w 544"/>
              <a:gd name="T93" fmla="*/ 219 h 303"/>
              <a:gd name="T94" fmla="*/ 167 w 544"/>
              <a:gd name="T95" fmla="*/ 193 h 303"/>
              <a:gd name="T96" fmla="*/ 156 w 544"/>
              <a:gd name="T97" fmla="*/ 197 h 303"/>
              <a:gd name="T98" fmla="*/ 78 w 544"/>
              <a:gd name="T99" fmla="*/ 193 h 303"/>
              <a:gd name="T100" fmla="*/ 23 w 544"/>
              <a:gd name="T101" fmla="*/ 174 h 303"/>
              <a:gd name="T102" fmla="*/ 12 w 544"/>
              <a:gd name="T103" fmla="*/ 87 h 303"/>
              <a:gd name="T104" fmla="*/ 25 w 544"/>
              <a:gd name="T105" fmla="*/ 29 h 303"/>
              <a:gd name="T106" fmla="*/ 212 w 544"/>
              <a:gd name="T107" fmla="*/ 14 h 303"/>
              <a:gd name="T108" fmla="*/ 367 w 544"/>
              <a:gd name="T109" fmla="*/ 9 h 303"/>
              <a:gd name="T110" fmla="*/ 488 w 544"/>
              <a:gd name="T111" fmla="*/ 16 h 303"/>
              <a:gd name="T112" fmla="*/ 524 w 544"/>
              <a:gd name="T113" fmla="*/ 48 h 303"/>
              <a:gd name="T114" fmla="*/ 532 w 544"/>
              <a:gd name="T115" fmla="*/ 12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" h="303">
                <a:moveTo>
                  <a:pt x="541" y="124"/>
                </a:moveTo>
                <a:cubicBezTo>
                  <a:pt x="541" y="119"/>
                  <a:pt x="540" y="114"/>
                  <a:pt x="539" y="109"/>
                </a:cubicBezTo>
                <a:cubicBezTo>
                  <a:pt x="538" y="104"/>
                  <a:pt x="538" y="99"/>
                  <a:pt x="537" y="94"/>
                </a:cubicBezTo>
                <a:cubicBezTo>
                  <a:pt x="536" y="88"/>
                  <a:pt x="535" y="83"/>
                  <a:pt x="535" y="77"/>
                </a:cubicBezTo>
                <a:cubicBezTo>
                  <a:pt x="534" y="72"/>
                  <a:pt x="533" y="66"/>
                  <a:pt x="533" y="60"/>
                </a:cubicBezTo>
                <a:cubicBezTo>
                  <a:pt x="533" y="60"/>
                  <a:pt x="533" y="59"/>
                  <a:pt x="533" y="59"/>
                </a:cubicBezTo>
                <a:cubicBezTo>
                  <a:pt x="533" y="57"/>
                  <a:pt x="533" y="55"/>
                  <a:pt x="533" y="53"/>
                </a:cubicBezTo>
                <a:cubicBezTo>
                  <a:pt x="533" y="49"/>
                  <a:pt x="532" y="46"/>
                  <a:pt x="532" y="42"/>
                </a:cubicBezTo>
                <a:cubicBezTo>
                  <a:pt x="532" y="38"/>
                  <a:pt x="532" y="34"/>
                  <a:pt x="531" y="31"/>
                </a:cubicBezTo>
                <a:cubicBezTo>
                  <a:pt x="531" y="29"/>
                  <a:pt x="531" y="27"/>
                  <a:pt x="530" y="26"/>
                </a:cubicBezTo>
                <a:cubicBezTo>
                  <a:pt x="529" y="24"/>
                  <a:pt x="528" y="22"/>
                  <a:pt x="527" y="20"/>
                </a:cubicBezTo>
                <a:cubicBezTo>
                  <a:pt x="524" y="17"/>
                  <a:pt x="521" y="16"/>
                  <a:pt x="518" y="14"/>
                </a:cubicBezTo>
                <a:cubicBezTo>
                  <a:pt x="516" y="13"/>
                  <a:pt x="513" y="13"/>
                  <a:pt x="511" y="12"/>
                </a:cubicBezTo>
                <a:cubicBezTo>
                  <a:pt x="509" y="12"/>
                  <a:pt x="508" y="11"/>
                  <a:pt x="506" y="11"/>
                </a:cubicBezTo>
                <a:cubicBezTo>
                  <a:pt x="505" y="10"/>
                  <a:pt x="504" y="10"/>
                  <a:pt x="503" y="10"/>
                </a:cubicBezTo>
                <a:cubicBezTo>
                  <a:pt x="501" y="10"/>
                  <a:pt x="498" y="9"/>
                  <a:pt x="496" y="9"/>
                </a:cubicBezTo>
                <a:cubicBezTo>
                  <a:pt x="492" y="8"/>
                  <a:pt x="489" y="8"/>
                  <a:pt x="485" y="7"/>
                </a:cubicBezTo>
                <a:cubicBezTo>
                  <a:pt x="483" y="7"/>
                  <a:pt x="481" y="6"/>
                  <a:pt x="479" y="6"/>
                </a:cubicBezTo>
                <a:cubicBezTo>
                  <a:pt x="472" y="6"/>
                  <a:pt x="465" y="5"/>
                  <a:pt x="459" y="4"/>
                </a:cubicBezTo>
                <a:cubicBezTo>
                  <a:pt x="455" y="4"/>
                  <a:pt x="451" y="4"/>
                  <a:pt x="447" y="4"/>
                </a:cubicBezTo>
                <a:cubicBezTo>
                  <a:pt x="439" y="3"/>
                  <a:pt x="431" y="3"/>
                  <a:pt x="423" y="2"/>
                </a:cubicBezTo>
                <a:cubicBezTo>
                  <a:pt x="420" y="2"/>
                  <a:pt x="417" y="2"/>
                  <a:pt x="413" y="2"/>
                </a:cubicBezTo>
                <a:cubicBezTo>
                  <a:pt x="407" y="2"/>
                  <a:pt x="402" y="1"/>
                  <a:pt x="396" y="1"/>
                </a:cubicBezTo>
                <a:cubicBezTo>
                  <a:pt x="388" y="1"/>
                  <a:pt x="380" y="1"/>
                  <a:pt x="372" y="1"/>
                </a:cubicBezTo>
                <a:cubicBezTo>
                  <a:pt x="369" y="1"/>
                  <a:pt x="367" y="0"/>
                  <a:pt x="364" y="0"/>
                </a:cubicBezTo>
                <a:cubicBezTo>
                  <a:pt x="364" y="0"/>
                  <a:pt x="363" y="0"/>
                  <a:pt x="363" y="1"/>
                </a:cubicBezTo>
                <a:cubicBezTo>
                  <a:pt x="349" y="1"/>
                  <a:pt x="336" y="1"/>
                  <a:pt x="322" y="1"/>
                </a:cubicBezTo>
                <a:cubicBezTo>
                  <a:pt x="314" y="2"/>
                  <a:pt x="306" y="2"/>
                  <a:pt x="298" y="2"/>
                </a:cubicBezTo>
                <a:cubicBezTo>
                  <a:pt x="283" y="3"/>
                  <a:pt x="268" y="4"/>
                  <a:pt x="253" y="4"/>
                </a:cubicBezTo>
                <a:cubicBezTo>
                  <a:pt x="246" y="4"/>
                  <a:pt x="239" y="5"/>
                  <a:pt x="231" y="5"/>
                </a:cubicBezTo>
                <a:cubicBezTo>
                  <a:pt x="216" y="6"/>
                  <a:pt x="202" y="7"/>
                  <a:pt x="187" y="8"/>
                </a:cubicBezTo>
                <a:cubicBezTo>
                  <a:pt x="180" y="9"/>
                  <a:pt x="173" y="9"/>
                  <a:pt x="166" y="10"/>
                </a:cubicBezTo>
                <a:cubicBezTo>
                  <a:pt x="143" y="12"/>
                  <a:pt x="121" y="14"/>
                  <a:pt x="98" y="15"/>
                </a:cubicBezTo>
                <a:cubicBezTo>
                  <a:pt x="77" y="17"/>
                  <a:pt x="56" y="18"/>
                  <a:pt x="35" y="20"/>
                </a:cubicBezTo>
                <a:cubicBezTo>
                  <a:pt x="34" y="20"/>
                  <a:pt x="33" y="20"/>
                  <a:pt x="32" y="21"/>
                </a:cubicBezTo>
                <a:cubicBezTo>
                  <a:pt x="32" y="21"/>
                  <a:pt x="32" y="21"/>
                  <a:pt x="31" y="21"/>
                </a:cubicBezTo>
                <a:cubicBezTo>
                  <a:pt x="31" y="21"/>
                  <a:pt x="31" y="21"/>
                  <a:pt x="30" y="21"/>
                </a:cubicBezTo>
                <a:cubicBezTo>
                  <a:pt x="28" y="21"/>
                  <a:pt x="27" y="21"/>
                  <a:pt x="25" y="22"/>
                </a:cubicBezTo>
                <a:cubicBezTo>
                  <a:pt x="23" y="22"/>
                  <a:pt x="21" y="23"/>
                  <a:pt x="19" y="24"/>
                </a:cubicBezTo>
                <a:cubicBezTo>
                  <a:pt x="16" y="26"/>
                  <a:pt x="13" y="29"/>
                  <a:pt x="11" y="32"/>
                </a:cubicBezTo>
                <a:cubicBezTo>
                  <a:pt x="9" y="35"/>
                  <a:pt x="7" y="39"/>
                  <a:pt x="6" y="42"/>
                </a:cubicBezTo>
                <a:cubicBezTo>
                  <a:pt x="5" y="46"/>
                  <a:pt x="4" y="50"/>
                  <a:pt x="3" y="54"/>
                </a:cubicBezTo>
                <a:cubicBezTo>
                  <a:pt x="3" y="56"/>
                  <a:pt x="3" y="57"/>
                  <a:pt x="3" y="59"/>
                </a:cubicBezTo>
                <a:cubicBezTo>
                  <a:pt x="3" y="60"/>
                  <a:pt x="3" y="61"/>
                  <a:pt x="3" y="62"/>
                </a:cubicBezTo>
                <a:cubicBezTo>
                  <a:pt x="3" y="65"/>
                  <a:pt x="2" y="68"/>
                  <a:pt x="2" y="71"/>
                </a:cubicBezTo>
                <a:cubicBezTo>
                  <a:pt x="2" y="74"/>
                  <a:pt x="2" y="77"/>
                  <a:pt x="2" y="80"/>
                </a:cubicBezTo>
                <a:cubicBezTo>
                  <a:pt x="2" y="83"/>
                  <a:pt x="2" y="86"/>
                  <a:pt x="3" y="89"/>
                </a:cubicBezTo>
                <a:cubicBezTo>
                  <a:pt x="3" y="92"/>
                  <a:pt x="3" y="94"/>
                  <a:pt x="3" y="97"/>
                </a:cubicBezTo>
                <a:cubicBezTo>
                  <a:pt x="3" y="100"/>
                  <a:pt x="3" y="103"/>
                  <a:pt x="3" y="106"/>
                </a:cubicBezTo>
                <a:cubicBezTo>
                  <a:pt x="3" y="110"/>
                  <a:pt x="4" y="113"/>
                  <a:pt x="4" y="116"/>
                </a:cubicBezTo>
                <a:cubicBezTo>
                  <a:pt x="4" y="119"/>
                  <a:pt x="4" y="122"/>
                  <a:pt x="4" y="126"/>
                </a:cubicBezTo>
                <a:cubicBezTo>
                  <a:pt x="4" y="128"/>
                  <a:pt x="4" y="131"/>
                  <a:pt x="3" y="134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9"/>
                  <a:pt x="3" y="140"/>
                  <a:pt x="3" y="142"/>
                </a:cubicBezTo>
                <a:cubicBezTo>
                  <a:pt x="4" y="145"/>
                  <a:pt x="4" y="148"/>
                  <a:pt x="4" y="152"/>
                </a:cubicBezTo>
                <a:cubicBezTo>
                  <a:pt x="5" y="155"/>
                  <a:pt x="5" y="158"/>
                  <a:pt x="6" y="161"/>
                </a:cubicBezTo>
                <a:cubicBezTo>
                  <a:pt x="7" y="167"/>
                  <a:pt x="8" y="172"/>
                  <a:pt x="10" y="177"/>
                </a:cubicBezTo>
                <a:cubicBezTo>
                  <a:pt x="10" y="179"/>
                  <a:pt x="11" y="181"/>
                  <a:pt x="12" y="183"/>
                </a:cubicBezTo>
                <a:cubicBezTo>
                  <a:pt x="12" y="183"/>
                  <a:pt x="12" y="183"/>
                  <a:pt x="13" y="184"/>
                </a:cubicBezTo>
                <a:cubicBezTo>
                  <a:pt x="13" y="184"/>
                  <a:pt x="13" y="184"/>
                  <a:pt x="13" y="184"/>
                </a:cubicBezTo>
                <a:cubicBezTo>
                  <a:pt x="11" y="182"/>
                  <a:pt x="9" y="181"/>
                  <a:pt x="7" y="181"/>
                </a:cubicBezTo>
                <a:cubicBezTo>
                  <a:pt x="5" y="181"/>
                  <a:pt x="3" y="182"/>
                  <a:pt x="2" y="184"/>
                </a:cubicBezTo>
                <a:cubicBezTo>
                  <a:pt x="0" y="185"/>
                  <a:pt x="0" y="187"/>
                  <a:pt x="0" y="189"/>
                </a:cubicBezTo>
                <a:cubicBezTo>
                  <a:pt x="0" y="191"/>
                  <a:pt x="0" y="193"/>
                  <a:pt x="2" y="194"/>
                </a:cubicBezTo>
                <a:cubicBezTo>
                  <a:pt x="11" y="202"/>
                  <a:pt x="20" y="209"/>
                  <a:pt x="29" y="217"/>
                </a:cubicBezTo>
                <a:cubicBezTo>
                  <a:pt x="34" y="220"/>
                  <a:pt x="38" y="224"/>
                  <a:pt x="42" y="227"/>
                </a:cubicBezTo>
                <a:cubicBezTo>
                  <a:pt x="42" y="228"/>
                  <a:pt x="42" y="229"/>
                  <a:pt x="42" y="230"/>
                </a:cubicBezTo>
                <a:cubicBezTo>
                  <a:pt x="42" y="232"/>
                  <a:pt x="44" y="235"/>
                  <a:pt x="47" y="235"/>
                </a:cubicBezTo>
                <a:cubicBezTo>
                  <a:pt x="49" y="235"/>
                  <a:pt x="51" y="235"/>
                  <a:pt x="53" y="234"/>
                </a:cubicBezTo>
                <a:cubicBezTo>
                  <a:pt x="53" y="235"/>
                  <a:pt x="53" y="235"/>
                  <a:pt x="54" y="235"/>
                </a:cubicBezTo>
                <a:cubicBezTo>
                  <a:pt x="57" y="237"/>
                  <a:pt x="61" y="236"/>
                  <a:pt x="63" y="234"/>
                </a:cubicBezTo>
                <a:cubicBezTo>
                  <a:pt x="85" y="233"/>
                  <a:pt x="107" y="232"/>
                  <a:pt x="129" y="231"/>
                </a:cubicBezTo>
                <a:cubicBezTo>
                  <a:pt x="135" y="230"/>
                  <a:pt x="142" y="230"/>
                  <a:pt x="149" y="230"/>
                </a:cubicBezTo>
                <a:cubicBezTo>
                  <a:pt x="152" y="230"/>
                  <a:pt x="156" y="230"/>
                  <a:pt x="159" y="230"/>
                </a:cubicBezTo>
                <a:cubicBezTo>
                  <a:pt x="159" y="230"/>
                  <a:pt x="160" y="230"/>
                  <a:pt x="160" y="230"/>
                </a:cubicBezTo>
                <a:cubicBezTo>
                  <a:pt x="160" y="231"/>
                  <a:pt x="160" y="232"/>
                  <a:pt x="160" y="233"/>
                </a:cubicBezTo>
                <a:cubicBezTo>
                  <a:pt x="159" y="238"/>
                  <a:pt x="158" y="243"/>
                  <a:pt x="156" y="247"/>
                </a:cubicBezTo>
                <a:cubicBezTo>
                  <a:pt x="154" y="252"/>
                  <a:pt x="151" y="257"/>
                  <a:pt x="148" y="261"/>
                </a:cubicBezTo>
                <a:cubicBezTo>
                  <a:pt x="147" y="263"/>
                  <a:pt x="145" y="265"/>
                  <a:pt x="144" y="268"/>
                </a:cubicBezTo>
                <a:cubicBezTo>
                  <a:pt x="141" y="271"/>
                  <a:pt x="139" y="274"/>
                  <a:pt x="137" y="278"/>
                </a:cubicBezTo>
                <a:cubicBezTo>
                  <a:pt x="135" y="281"/>
                  <a:pt x="136" y="286"/>
                  <a:pt x="139" y="287"/>
                </a:cubicBezTo>
                <a:cubicBezTo>
                  <a:pt x="140" y="288"/>
                  <a:pt x="142" y="288"/>
                  <a:pt x="143" y="288"/>
                </a:cubicBezTo>
                <a:cubicBezTo>
                  <a:pt x="142" y="290"/>
                  <a:pt x="141" y="291"/>
                  <a:pt x="140" y="292"/>
                </a:cubicBezTo>
                <a:cubicBezTo>
                  <a:pt x="140" y="293"/>
                  <a:pt x="140" y="293"/>
                  <a:pt x="139" y="293"/>
                </a:cubicBezTo>
                <a:cubicBezTo>
                  <a:pt x="139" y="293"/>
                  <a:pt x="139" y="294"/>
                  <a:pt x="138" y="294"/>
                </a:cubicBezTo>
                <a:cubicBezTo>
                  <a:pt x="138" y="294"/>
                  <a:pt x="138" y="294"/>
                  <a:pt x="138" y="294"/>
                </a:cubicBezTo>
                <a:cubicBezTo>
                  <a:pt x="137" y="295"/>
                  <a:pt x="137" y="296"/>
                  <a:pt x="137" y="296"/>
                </a:cubicBezTo>
                <a:cubicBezTo>
                  <a:pt x="136" y="297"/>
                  <a:pt x="136" y="299"/>
                  <a:pt x="137" y="300"/>
                </a:cubicBezTo>
                <a:cubicBezTo>
                  <a:pt x="138" y="301"/>
                  <a:pt x="138" y="301"/>
                  <a:pt x="140" y="302"/>
                </a:cubicBezTo>
                <a:cubicBezTo>
                  <a:pt x="141" y="302"/>
                  <a:pt x="143" y="302"/>
                  <a:pt x="144" y="301"/>
                </a:cubicBezTo>
                <a:cubicBezTo>
                  <a:pt x="144" y="300"/>
                  <a:pt x="144" y="300"/>
                  <a:pt x="144" y="300"/>
                </a:cubicBezTo>
                <a:cubicBezTo>
                  <a:pt x="144" y="301"/>
                  <a:pt x="145" y="302"/>
                  <a:pt x="146" y="302"/>
                </a:cubicBezTo>
                <a:cubicBezTo>
                  <a:pt x="147" y="303"/>
                  <a:pt x="149" y="303"/>
                  <a:pt x="150" y="303"/>
                </a:cubicBezTo>
                <a:cubicBezTo>
                  <a:pt x="152" y="302"/>
                  <a:pt x="154" y="301"/>
                  <a:pt x="156" y="299"/>
                </a:cubicBezTo>
                <a:cubicBezTo>
                  <a:pt x="158" y="298"/>
                  <a:pt x="160" y="297"/>
                  <a:pt x="161" y="296"/>
                </a:cubicBezTo>
                <a:cubicBezTo>
                  <a:pt x="163" y="295"/>
                  <a:pt x="165" y="294"/>
                  <a:pt x="167" y="292"/>
                </a:cubicBezTo>
                <a:cubicBezTo>
                  <a:pt x="168" y="292"/>
                  <a:pt x="168" y="292"/>
                  <a:pt x="169" y="291"/>
                </a:cubicBezTo>
                <a:cubicBezTo>
                  <a:pt x="177" y="288"/>
                  <a:pt x="185" y="284"/>
                  <a:pt x="193" y="279"/>
                </a:cubicBezTo>
                <a:cubicBezTo>
                  <a:pt x="202" y="273"/>
                  <a:pt x="210" y="267"/>
                  <a:pt x="218" y="259"/>
                </a:cubicBezTo>
                <a:cubicBezTo>
                  <a:pt x="221" y="255"/>
                  <a:pt x="225" y="251"/>
                  <a:pt x="228" y="247"/>
                </a:cubicBezTo>
                <a:cubicBezTo>
                  <a:pt x="230" y="245"/>
                  <a:pt x="232" y="243"/>
                  <a:pt x="233" y="241"/>
                </a:cubicBezTo>
                <a:cubicBezTo>
                  <a:pt x="235" y="239"/>
                  <a:pt x="236" y="236"/>
                  <a:pt x="238" y="234"/>
                </a:cubicBezTo>
                <a:cubicBezTo>
                  <a:pt x="238" y="233"/>
                  <a:pt x="238" y="231"/>
                  <a:pt x="237" y="230"/>
                </a:cubicBezTo>
                <a:cubicBezTo>
                  <a:pt x="237" y="229"/>
                  <a:pt x="238" y="228"/>
                  <a:pt x="239" y="228"/>
                </a:cubicBezTo>
                <a:cubicBezTo>
                  <a:pt x="243" y="222"/>
                  <a:pt x="248" y="216"/>
                  <a:pt x="253" y="210"/>
                </a:cubicBezTo>
                <a:cubicBezTo>
                  <a:pt x="253" y="210"/>
                  <a:pt x="253" y="209"/>
                  <a:pt x="253" y="209"/>
                </a:cubicBezTo>
                <a:cubicBezTo>
                  <a:pt x="254" y="209"/>
                  <a:pt x="255" y="209"/>
                  <a:pt x="257" y="209"/>
                </a:cubicBezTo>
                <a:cubicBezTo>
                  <a:pt x="259" y="210"/>
                  <a:pt x="262" y="210"/>
                  <a:pt x="265" y="210"/>
                </a:cubicBezTo>
                <a:cubicBezTo>
                  <a:pt x="268" y="210"/>
                  <a:pt x="272" y="210"/>
                  <a:pt x="275" y="211"/>
                </a:cubicBezTo>
                <a:cubicBezTo>
                  <a:pt x="277" y="211"/>
                  <a:pt x="279" y="211"/>
                  <a:pt x="280" y="211"/>
                </a:cubicBezTo>
                <a:cubicBezTo>
                  <a:pt x="280" y="211"/>
                  <a:pt x="280" y="211"/>
                  <a:pt x="279" y="211"/>
                </a:cubicBezTo>
                <a:cubicBezTo>
                  <a:pt x="278" y="213"/>
                  <a:pt x="276" y="214"/>
                  <a:pt x="274" y="216"/>
                </a:cubicBezTo>
                <a:cubicBezTo>
                  <a:pt x="273" y="217"/>
                  <a:pt x="272" y="218"/>
                  <a:pt x="271" y="219"/>
                </a:cubicBezTo>
                <a:cubicBezTo>
                  <a:pt x="270" y="220"/>
                  <a:pt x="268" y="222"/>
                  <a:pt x="267" y="223"/>
                </a:cubicBezTo>
                <a:cubicBezTo>
                  <a:pt x="267" y="223"/>
                  <a:pt x="266" y="224"/>
                  <a:pt x="266" y="224"/>
                </a:cubicBezTo>
                <a:cubicBezTo>
                  <a:pt x="262" y="224"/>
                  <a:pt x="259" y="224"/>
                  <a:pt x="256" y="225"/>
                </a:cubicBezTo>
                <a:cubicBezTo>
                  <a:pt x="258" y="223"/>
                  <a:pt x="260" y="221"/>
                  <a:pt x="261" y="219"/>
                </a:cubicBezTo>
                <a:cubicBezTo>
                  <a:pt x="263" y="218"/>
                  <a:pt x="263" y="215"/>
                  <a:pt x="261" y="214"/>
                </a:cubicBezTo>
                <a:cubicBezTo>
                  <a:pt x="261" y="214"/>
                  <a:pt x="260" y="213"/>
                  <a:pt x="259" y="213"/>
                </a:cubicBezTo>
                <a:cubicBezTo>
                  <a:pt x="258" y="213"/>
                  <a:pt x="257" y="214"/>
                  <a:pt x="257" y="214"/>
                </a:cubicBezTo>
                <a:cubicBezTo>
                  <a:pt x="254" y="217"/>
                  <a:pt x="252" y="219"/>
                  <a:pt x="250" y="221"/>
                </a:cubicBezTo>
                <a:cubicBezTo>
                  <a:pt x="249" y="223"/>
                  <a:pt x="248" y="224"/>
                  <a:pt x="247" y="225"/>
                </a:cubicBezTo>
                <a:cubicBezTo>
                  <a:pt x="246" y="225"/>
                  <a:pt x="245" y="225"/>
                  <a:pt x="244" y="225"/>
                </a:cubicBezTo>
                <a:cubicBezTo>
                  <a:pt x="242" y="225"/>
                  <a:pt x="241" y="226"/>
                  <a:pt x="240" y="227"/>
                </a:cubicBezTo>
                <a:cubicBezTo>
                  <a:pt x="239" y="228"/>
                  <a:pt x="239" y="229"/>
                  <a:pt x="239" y="230"/>
                </a:cubicBezTo>
                <a:cubicBezTo>
                  <a:pt x="239" y="233"/>
                  <a:pt x="241" y="236"/>
                  <a:pt x="244" y="235"/>
                </a:cubicBezTo>
                <a:cubicBezTo>
                  <a:pt x="265" y="234"/>
                  <a:pt x="286" y="233"/>
                  <a:pt x="307" y="232"/>
                </a:cubicBezTo>
                <a:cubicBezTo>
                  <a:pt x="307" y="232"/>
                  <a:pt x="307" y="233"/>
                  <a:pt x="307" y="233"/>
                </a:cubicBezTo>
                <a:cubicBezTo>
                  <a:pt x="308" y="234"/>
                  <a:pt x="309" y="234"/>
                  <a:pt x="310" y="234"/>
                </a:cubicBezTo>
                <a:cubicBezTo>
                  <a:pt x="311" y="234"/>
                  <a:pt x="312" y="234"/>
                  <a:pt x="313" y="233"/>
                </a:cubicBezTo>
                <a:cubicBezTo>
                  <a:pt x="313" y="232"/>
                  <a:pt x="314" y="232"/>
                  <a:pt x="314" y="232"/>
                </a:cubicBezTo>
                <a:cubicBezTo>
                  <a:pt x="319" y="232"/>
                  <a:pt x="323" y="231"/>
                  <a:pt x="327" y="231"/>
                </a:cubicBezTo>
                <a:cubicBezTo>
                  <a:pt x="334" y="231"/>
                  <a:pt x="341" y="231"/>
                  <a:pt x="348" y="231"/>
                </a:cubicBezTo>
                <a:cubicBezTo>
                  <a:pt x="353" y="230"/>
                  <a:pt x="359" y="230"/>
                  <a:pt x="365" y="230"/>
                </a:cubicBezTo>
                <a:cubicBezTo>
                  <a:pt x="364" y="231"/>
                  <a:pt x="362" y="233"/>
                  <a:pt x="361" y="234"/>
                </a:cubicBezTo>
                <a:cubicBezTo>
                  <a:pt x="359" y="236"/>
                  <a:pt x="359" y="238"/>
                  <a:pt x="361" y="240"/>
                </a:cubicBezTo>
                <a:cubicBezTo>
                  <a:pt x="362" y="241"/>
                  <a:pt x="365" y="241"/>
                  <a:pt x="366" y="240"/>
                </a:cubicBezTo>
                <a:cubicBezTo>
                  <a:pt x="369" y="237"/>
                  <a:pt x="372" y="235"/>
                  <a:pt x="374" y="232"/>
                </a:cubicBezTo>
                <a:cubicBezTo>
                  <a:pt x="375" y="232"/>
                  <a:pt x="376" y="231"/>
                  <a:pt x="377" y="230"/>
                </a:cubicBezTo>
                <a:cubicBezTo>
                  <a:pt x="380" y="230"/>
                  <a:pt x="382" y="230"/>
                  <a:pt x="384" y="229"/>
                </a:cubicBezTo>
                <a:cubicBezTo>
                  <a:pt x="385" y="229"/>
                  <a:pt x="386" y="229"/>
                  <a:pt x="388" y="229"/>
                </a:cubicBezTo>
                <a:cubicBezTo>
                  <a:pt x="389" y="231"/>
                  <a:pt x="392" y="231"/>
                  <a:pt x="394" y="229"/>
                </a:cubicBezTo>
                <a:cubicBezTo>
                  <a:pt x="400" y="229"/>
                  <a:pt x="405" y="229"/>
                  <a:pt x="411" y="229"/>
                </a:cubicBezTo>
                <a:cubicBezTo>
                  <a:pt x="411" y="230"/>
                  <a:pt x="412" y="230"/>
                  <a:pt x="413" y="229"/>
                </a:cubicBezTo>
                <a:cubicBezTo>
                  <a:pt x="413" y="229"/>
                  <a:pt x="414" y="229"/>
                  <a:pt x="414" y="229"/>
                </a:cubicBezTo>
                <a:cubicBezTo>
                  <a:pt x="418" y="229"/>
                  <a:pt x="421" y="229"/>
                  <a:pt x="424" y="229"/>
                </a:cubicBezTo>
                <a:cubicBezTo>
                  <a:pt x="431" y="229"/>
                  <a:pt x="437" y="230"/>
                  <a:pt x="443" y="230"/>
                </a:cubicBezTo>
                <a:cubicBezTo>
                  <a:pt x="450" y="230"/>
                  <a:pt x="457" y="230"/>
                  <a:pt x="463" y="230"/>
                </a:cubicBezTo>
                <a:cubicBezTo>
                  <a:pt x="466" y="230"/>
                  <a:pt x="470" y="230"/>
                  <a:pt x="473" y="230"/>
                </a:cubicBezTo>
                <a:cubicBezTo>
                  <a:pt x="475" y="230"/>
                  <a:pt x="477" y="230"/>
                  <a:pt x="479" y="230"/>
                </a:cubicBezTo>
                <a:cubicBezTo>
                  <a:pt x="481" y="230"/>
                  <a:pt x="484" y="230"/>
                  <a:pt x="486" y="230"/>
                </a:cubicBezTo>
                <a:cubicBezTo>
                  <a:pt x="489" y="229"/>
                  <a:pt x="491" y="228"/>
                  <a:pt x="492" y="227"/>
                </a:cubicBezTo>
                <a:cubicBezTo>
                  <a:pt x="493" y="225"/>
                  <a:pt x="494" y="224"/>
                  <a:pt x="493" y="222"/>
                </a:cubicBezTo>
                <a:cubicBezTo>
                  <a:pt x="492" y="220"/>
                  <a:pt x="489" y="220"/>
                  <a:pt x="487" y="221"/>
                </a:cubicBezTo>
                <a:cubicBezTo>
                  <a:pt x="487" y="221"/>
                  <a:pt x="487" y="221"/>
                  <a:pt x="487" y="221"/>
                </a:cubicBezTo>
                <a:cubicBezTo>
                  <a:pt x="487" y="221"/>
                  <a:pt x="486" y="221"/>
                  <a:pt x="486" y="221"/>
                </a:cubicBezTo>
                <a:cubicBezTo>
                  <a:pt x="486" y="221"/>
                  <a:pt x="485" y="221"/>
                  <a:pt x="485" y="221"/>
                </a:cubicBezTo>
                <a:cubicBezTo>
                  <a:pt x="488" y="220"/>
                  <a:pt x="492" y="218"/>
                  <a:pt x="495" y="217"/>
                </a:cubicBezTo>
                <a:cubicBezTo>
                  <a:pt x="499" y="215"/>
                  <a:pt x="503" y="212"/>
                  <a:pt x="508" y="210"/>
                </a:cubicBezTo>
                <a:cubicBezTo>
                  <a:pt x="514" y="207"/>
                  <a:pt x="521" y="203"/>
                  <a:pt x="528" y="199"/>
                </a:cubicBezTo>
                <a:cubicBezTo>
                  <a:pt x="531" y="198"/>
                  <a:pt x="532" y="194"/>
                  <a:pt x="530" y="191"/>
                </a:cubicBezTo>
                <a:cubicBezTo>
                  <a:pt x="530" y="190"/>
                  <a:pt x="529" y="189"/>
                  <a:pt x="527" y="188"/>
                </a:cubicBezTo>
                <a:cubicBezTo>
                  <a:pt x="530" y="186"/>
                  <a:pt x="533" y="184"/>
                  <a:pt x="535" y="181"/>
                </a:cubicBezTo>
                <a:cubicBezTo>
                  <a:pt x="536" y="179"/>
                  <a:pt x="537" y="178"/>
                  <a:pt x="538" y="176"/>
                </a:cubicBezTo>
                <a:cubicBezTo>
                  <a:pt x="539" y="174"/>
                  <a:pt x="540" y="172"/>
                  <a:pt x="541" y="171"/>
                </a:cubicBezTo>
                <a:cubicBezTo>
                  <a:pt x="542" y="167"/>
                  <a:pt x="543" y="163"/>
                  <a:pt x="543" y="159"/>
                </a:cubicBezTo>
                <a:cubicBezTo>
                  <a:pt x="544" y="151"/>
                  <a:pt x="544" y="144"/>
                  <a:pt x="543" y="137"/>
                </a:cubicBezTo>
                <a:cubicBezTo>
                  <a:pt x="543" y="132"/>
                  <a:pt x="542" y="128"/>
                  <a:pt x="541" y="124"/>
                </a:cubicBezTo>
                <a:close/>
                <a:moveTo>
                  <a:pt x="155" y="219"/>
                </a:moveTo>
                <a:cubicBezTo>
                  <a:pt x="149" y="219"/>
                  <a:pt x="143" y="220"/>
                  <a:pt x="137" y="220"/>
                </a:cubicBezTo>
                <a:cubicBezTo>
                  <a:pt x="132" y="220"/>
                  <a:pt x="126" y="220"/>
                  <a:pt x="120" y="221"/>
                </a:cubicBezTo>
                <a:cubicBezTo>
                  <a:pt x="115" y="221"/>
                  <a:pt x="110" y="221"/>
                  <a:pt x="105" y="221"/>
                </a:cubicBezTo>
                <a:cubicBezTo>
                  <a:pt x="91" y="222"/>
                  <a:pt x="77" y="223"/>
                  <a:pt x="62" y="224"/>
                </a:cubicBezTo>
                <a:cubicBezTo>
                  <a:pt x="62" y="223"/>
                  <a:pt x="62" y="223"/>
                  <a:pt x="61" y="222"/>
                </a:cubicBezTo>
                <a:cubicBezTo>
                  <a:pt x="60" y="222"/>
                  <a:pt x="58" y="221"/>
                  <a:pt x="57" y="219"/>
                </a:cubicBezTo>
                <a:cubicBezTo>
                  <a:pt x="49" y="213"/>
                  <a:pt x="41" y="207"/>
                  <a:pt x="34" y="201"/>
                </a:cubicBezTo>
                <a:cubicBezTo>
                  <a:pt x="39" y="203"/>
                  <a:pt x="44" y="203"/>
                  <a:pt x="49" y="204"/>
                </a:cubicBezTo>
                <a:cubicBezTo>
                  <a:pt x="52" y="205"/>
                  <a:pt x="56" y="205"/>
                  <a:pt x="59" y="205"/>
                </a:cubicBezTo>
                <a:cubicBezTo>
                  <a:pt x="60" y="206"/>
                  <a:pt x="62" y="206"/>
                  <a:pt x="63" y="206"/>
                </a:cubicBezTo>
                <a:cubicBezTo>
                  <a:pt x="63" y="207"/>
                  <a:pt x="63" y="209"/>
                  <a:pt x="64" y="210"/>
                </a:cubicBezTo>
                <a:cubicBezTo>
                  <a:pt x="65" y="212"/>
                  <a:pt x="66" y="213"/>
                  <a:pt x="68" y="214"/>
                </a:cubicBezTo>
                <a:cubicBezTo>
                  <a:pt x="70" y="215"/>
                  <a:pt x="73" y="215"/>
                  <a:pt x="76" y="215"/>
                </a:cubicBezTo>
                <a:cubicBezTo>
                  <a:pt x="79" y="215"/>
                  <a:pt x="81" y="215"/>
                  <a:pt x="84" y="215"/>
                </a:cubicBezTo>
                <a:cubicBezTo>
                  <a:pt x="87" y="216"/>
                  <a:pt x="90" y="216"/>
                  <a:pt x="94" y="216"/>
                </a:cubicBezTo>
                <a:cubicBezTo>
                  <a:pt x="95" y="216"/>
                  <a:pt x="96" y="216"/>
                  <a:pt x="97" y="216"/>
                </a:cubicBezTo>
                <a:cubicBezTo>
                  <a:pt x="99" y="216"/>
                  <a:pt x="102" y="216"/>
                  <a:pt x="104" y="215"/>
                </a:cubicBezTo>
                <a:cubicBezTo>
                  <a:pt x="108" y="215"/>
                  <a:pt x="113" y="215"/>
                  <a:pt x="118" y="215"/>
                </a:cubicBezTo>
                <a:cubicBezTo>
                  <a:pt x="125" y="215"/>
                  <a:pt x="132" y="214"/>
                  <a:pt x="140" y="214"/>
                </a:cubicBezTo>
                <a:cubicBezTo>
                  <a:pt x="146" y="213"/>
                  <a:pt x="152" y="213"/>
                  <a:pt x="158" y="213"/>
                </a:cubicBezTo>
                <a:cubicBezTo>
                  <a:pt x="159" y="215"/>
                  <a:pt x="159" y="217"/>
                  <a:pt x="160" y="219"/>
                </a:cubicBezTo>
                <a:cubicBezTo>
                  <a:pt x="158" y="219"/>
                  <a:pt x="157" y="219"/>
                  <a:pt x="155" y="219"/>
                </a:cubicBezTo>
                <a:close/>
                <a:moveTo>
                  <a:pt x="167" y="200"/>
                </a:moveTo>
                <a:cubicBezTo>
                  <a:pt x="167" y="199"/>
                  <a:pt x="167" y="199"/>
                  <a:pt x="167" y="198"/>
                </a:cubicBezTo>
                <a:cubicBezTo>
                  <a:pt x="167" y="199"/>
                  <a:pt x="167" y="199"/>
                  <a:pt x="167" y="200"/>
                </a:cubicBezTo>
                <a:cubicBezTo>
                  <a:pt x="167" y="200"/>
                  <a:pt x="167" y="200"/>
                  <a:pt x="167" y="200"/>
                </a:cubicBezTo>
                <a:cubicBezTo>
                  <a:pt x="167" y="200"/>
                  <a:pt x="167" y="200"/>
                  <a:pt x="167" y="200"/>
                </a:cubicBezTo>
                <a:close/>
                <a:moveTo>
                  <a:pt x="234" y="223"/>
                </a:moveTo>
                <a:cubicBezTo>
                  <a:pt x="231" y="227"/>
                  <a:pt x="228" y="232"/>
                  <a:pt x="224" y="236"/>
                </a:cubicBezTo>
                <a:cubicBezTo>
                  <a:pt x="224" y="236"/>
                  <a:pt x="224" y="237"/>
                  <a:pt x="224" y="237"/>
                </a:cubicBezTo>
                <a:cubicBezTo>
                  <a:pt x="224" y="238"/>
                  <a:pt x="224" y="239"/>
                  <a:pt x="225" y="239"/>
                </a:cubicBezTo>
                <a:cubicBezTo>
                  <a:pt x="225" y="240"/>
                  <a:pt x="225" y="240"/>
                  <a:pt x="225" y="240"/>
                </a:cubicBezTo>
                <a:cubicBezTo>
                  <a:pt x="222" y="244"/>
                  <a:pt x="218" y="248"/>
                  <a:pt x="214" y="252"/>
                </a:cubicBezTo>
                <a:cubicBezTo>
                  <a:pt x="211" y="255"/>
                  <a:pt x="208" y="259"/>
                  <a:pt x="204" y="262"/>
                </a:cubicBezTo>
                <a:cubicBezTo>
                  <a:pt x="206" y="260"/>
                  <a:pt x="208" y="257"/>
                  <a:pt x="210" y="255"/>
                </a:cubicBezTo>
                <a:cubicBezTo>
                  <a:pt x="215" y="249"/>
                  <a:pt x="219" y="242"/>
                  <a:pt x="223" y="236"/>
                </a:cubicBezTo>
                <a:cubicBezTo>
                  <a:pt x="226" y="231"/>
                  <a:pt x="228" y="227"/>
                  <a:pt x="230" y="223"/>
                </a:cubicBezTo>
                <a:cubicBezTo>
                  <a:pt x="231" y="221"/>
                  <a:pt x="231" y="220"/>
                  <a:pt x="232" y="218"/>
                </a:cubicBezTo>
                <a:cubicBezTo>
                  <a:pt x="233" y="216"/>
                  <a:pt x="234" y="214"/>
                  <a:pt x="235" y="212"/>
                </a:cubicBezTo>
                <a:cubicBezTo>
                  <a:pt x="235" y="212"/>
                  <a:pt x="236" y="211"/>
                  <a:pt x="236" y="211"/>
                </a:cubicBezTo>
                <a:cubicBezTo>
                  <a:pt x="236" y="210"/>
                  <a:pt x="237" y="209"/>
                  <a:pt x="238" y="209"/>
                </a:cubicBezTo>
                <a:cubicBezTo>
                  <a:pt x="238" y="208"/>
                  <a:pt x="239" y="207"/>
                  <a:pt x="239" y="207"/>
                </a:cubicBezTo>
                <a:cubicBezTo>
                  <a:pt x="241" y="207"/>
                  <a:pt x="242" y="207"/>
                  <a:pt x="244" y="208"/>
                </a:cubicBezTo>
                <a:cubicBezTo>
                  <a:pt x="245" y="208"/>
                  <a:pt x="245" y="208"/>
                  <a:pt x="246" y="208"/>
                </a:cubicBezTo>
                <a:cubicBezTo>
                  <a:pt x="242" y="213"/>
                  <a:pt x="238" y="218"/>
                  <a:pt x="234" y="223"/>
                </a:cubicBezTo>
                <a:close/>
                <a:moveTo>
                  <a:pt x="275" y="223"/>
                </a:moveTo>
                <a:cubicBezTo>
                  <a:pt x="278" y="220"/>
                  <a:pt x="281" y="218"/>
                  <a:pt x="283" y="215"/>
                </a:cubicBezTo>
                <a:cubicBezTo>
                  <a:pt x="285" y="214"/>
                  <a:pt x="284" y="212"/>
                  <a:pt x="283" y="211"/>
                </a:cubicBezTo>
                <a:cubicBezTo>
                  <a:pt x="283" y="211"/>
                  <a:pt x="283" y="211"/>
                  <a:pt x="283" y="211"/>
                </a:cubicBezTo>
                <a:cubicBezTo>
                  <a:pt x="286" y="211"/>
                  <a:pt x="289" y="211"/>
                  <a:pt x="291" y="211"/>
                </a:cubicBezTo>
                <a:cubicBezTo>
                  <a:pt x="294" y="211"/>
                  <a:pt x="296" y="211"/>
                  <a:pt x="298" y="211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5" y="212"/>
                  <a:pt x="293" y="214"/>
                  <a:pt x="290" y="216"/>
                </a:cubicBezTo>
                <a:cubicBezTo>
                  <a:pt x="287" y="218"/>
                  <a:pt x="284" y="220"/>
                  <a:pt x="282" y="223"/>
                </a:cubicBezTo>
                <a:cubicBezTo>
                  <a:pt x="281" y="223"/>
                  <a:pt x="281" y="223"/>
                  <a:pt x="281" y="223"/>
                </a:cubicBezTo>
                <a:cubicBezTo>
                  <a:pt x="279" y="223"/>
                  <a:pt x="276" y="224"/>
                  <a:pt x="274" y="224"/>
                </a:cubicBezTo>
                <a:cubicBezTo>
                  <a:pt x="274" y="223"/>
                  <a:pt x="275" y="223"/>
                  <a:pt x="275" y="223"/>
                </a:cubicBezTo>
                <a:close/>
                <a:moveTo>
                  <a:pt x="420" y="214"/>
                </a:moveTo>
                <a:cubicBezTo>
                  <a:pt x="418" y="216"/>
                  <a:pt x="416" y="217"/>
                  <a:pt x="415" y="219"/>
                </a:cubicBezTo>
                <a:cubicBezTo>
                  <a:pt x="412" y="219"/>
                  <a:pt x="410" y="219"/>
                  <a:pt x="408" y="219"/>
                </a:cubicBezTo>
                <a:cubicBezTo>
                  <a:pt x="408" y="219"/>
                  <a:pt x="408" y="219"/>
                  <a:pt x="408" y="219"/>
                </a:cubicBezTo>
                <a:cubicBezTo>
                  <a:pt x="409" y="218"/>
                  <a:pt x="411" y="217"/>
                  <a:pt x="412" y="216"/>
                </a:cubicBezTo>
                <a:cubicBezTo>
                  <a:pt x="414" y="215"/>
                  <a:pt x="417" y="213"/>
                  <a:pt x="419" y="212"/>
                </a:cubicBezTo>
                <a:cubicBezTo>
                  <a:pt x="421" y="211"/>
                  <a:pt x="421" y="209"/>
                  <a:pt x="422" y="208"/>
                </a:cubicBezTo>
                <a:cubicBezTo>
                  <a:pt x="423" y="208"/>
                  <a:pt x="424" y="208"/>
                  <a:pt x="425" y="208"/>
                </a:cubicBezTo>
                <a:cubicBezTo>
                  <a:pt x="425" y="208"/>
                  <a:pt x="426" y="208"/>
                  <a:pt x="426" y="208"/>
                </a:cubicBezTo>
                <a:cubicBezTo>
                  <a:pt x="424" y="210"/>
                  <a:pt x="422" y="212"/>
                  <a:pt x="420" y="214"/>
                </a:cubicBezTo>
                <a:close/>
                <a:moveTo>
                  <a:pt x="402" y="210"/>
                </a:moveTo>
                <a:cubicBezTo>
                  <a:pt x="400" y="212"/>
                  <a:pt x="398" y="213"/>
                  <a:pt x="396" y="215"/>
                </a:cubicBezTo>
                <a:cubicBezTo>
                  <a:pt x="394" y="216"/>
                  <a:pt x="393" y="217"/>
                  <a:pt x="392" y="218"/>
                </a:cubicBezTo>
                <a:cubicBezTo>
                  <a:pt x="392" y="218"/>
                  <a:pt x="391" y="218"/>
                  <a:pt x="391" y="219"/>
                </a:cubicBezTo>
                <a:cubicBezTo>
                  <a:pt x="391" y="219"/>
                  <a:pt x="390" y="219"/>
                  <a:pt x="390" y="219"/>
                </a:cubicBezTo>
                <a:cubicBezTo>
                  <a:pt x="390" y="219"/>
                  <a:pt x="389" y="219"/>
                  <a:pt x="389" y="219"/>
                </a:cubicBezTo>
                <a:cubicBezTo>
                  <a:pt x="393" y="216"/>
                  <a:pt x="396" y="213"/>
                  <a:pt x="399" y="210"/>
                </a:cubicBezTo>
                <a:cubicBezTo>
                  <a:pt x="400" y="210"/>
                  <a:pt x="400" y="209"/>
                  <a:pt x="400" y="209"/>
                </a:cubicBezTo>
                <a:cubicBezTo>
                  <a:pt x="402" y="209"/>
                  <a:pt x="403" y="208"/>
                  <a:pt x="404" y="208"/>
                </a:cubicBezTo>
                <a:cubicBezTo>
                  <a:pt x="403" y="209"/>
                  <a:pt x="402" y="210"/>
                  <a:pt x="402" y="210"/>
                </a:cubicBezTo>
                <a:close/>
                <a:moveTo>
                  <a:pt x="377" y="219"/>
                </a:moveTo>
                <a:cubicBezTo>
                  <a:pt x="373" y="220"/>
                  <a:pt x="370" y="220"/>
                  <a:pt x="367" y="220"/>
                </a:cubicBezTo>
                <a:cubicBezTo>
                  <a:pt x="368" y="219"/>
                  <a:pt x="369" y="218"/>
                  <a:pt x="370" y="217"/>
                </a:cubicBezTo>
                <a:cubicBezTo>
                  <a:pt x="371" y="216"/>
                  <a:pt x="372" y="216"/>
                  <a:pt x="373" y="215"/>
                </a:cubicBezTo>
                <a:cubicBezTo>
                  <a:pt x="374" y="214"/>
                  <a:pt x="375" y="213"/>
                  <a:pt x="376" y="213"/>
                </a:cubicBezTo>
                <a:cubicBezTo>
                  <a:pt x="378" y="212"/>
                  <a:pt x="380" y="210"/>
                  <a:pt x="382" y="209"/>
                </a:cubicBezTo>
                <a:cubicBezTo>
                  <a:pt x="384" y="209"/>
                  <a:pt x="386" y="209"/>
                  <a:pt x="389" y="209"/>
                </a:cubicBezTo>
                <a:cubicBezTo>
                  <a:pt x="385" y="212"/>
                  <a:pt x="381" y="216"/>
                  <a:pt x="377" y="219"/>
                </a:cubicBezTo>
                <a:close/>
                <a:moveTo>
                  <a:pt x="368" y="210"/>
                </a:moveTo>
                <a:cubicBezTo>
                  <a:pt x="367" y="211"/>
                  <a:pt x="365" y="213"/>
                  <a:pt x="363" y="214"/>
                </a:cubicBezTo>
                <a:cubicBezTo>
                  <a:pt x="362" y="215"/>
                  <a:pt x="361" y="216"/>
                  <a:pt x="359" y="217"/>
                </a:cubicBezTo>
                <a:cubicBezTo>
                  <a:pt x="358" y="218"/>
                  <a:pt x="357" y="219"/>
                  <a:pt x="356" y="220"/>
                </a:cubicBezTo>
                <a:cubicBezTo>
                  <a:pt x="354" y="220"/>
                  <a:pt x="351" y="220"/>
                  <a:pt x="348" y="220"/>
                </a:cubicBezTo>
                <a:cubicBezTo>
                  <a:pt x="352" y="217"/>
                  <a:pt x="356" y="214"/>
                  <a:pt x="360" y="211"/>
                </a:cubicBezTo>
                <a:cubicBezTo>
                  <a:pt x="360" y="211"/>
                  <a:pt x="360" y="210"/>
                  <a:pt x="361" y="210"/>
                </a:cubicBezTo>
                <a:cubicBezTo>
                  <a:pt x="363" y="210"/>
                  <a:pt x="366" y="209"/>
                  <a:pt x="369" y="209"/>
                </a:cubicBezTo>
                <a:cubicBezTo>
                  <a:pt x="369" y="210"/>
                  <a:pt x="369" y="210"/>
                  <a:pt x="368" y="210"/>
                </a:cubicBezTo>
                <a:close/>
                <a:moveTo>
                  <a:pt x="343" y="215"/>
                </a:moveTo>
                <a:cubicBezTo>
                  <a:pt x="341" y="217"/>
                  <a:pt x="339" y="219"/>
                  <a:pt x="337" y="221"/>
                </a:cubicBezTo>
                <a:cubicBezTo>
                  <a:pt x="335" y="221"/>
                  <a:pt x="334" y="221"/>
                  <a:pt x="333" y="221"/>
                </a:cubicBezTo>
                <a:cubicBezTo>
                  <a:pt x="332" y="221"/>
                  <a:pt x="330" y="221"/>
                  <a:pt x="329" y="221"/>
                </a:cubicBezTo>
                <a:cubicBezTo>
                  <a:pt x="329" y="221"/>
                  <a:pt x="329" y="221"/>
                  <a:pt x="329" y="220"/>
                </a:cubicBezTo>
                <a:cubicBezTo>
                  <a:pt x="331" y="219"/>
                  <a:pt x="333" y="218"/>
                  <a:pt x="335" y="216"/>
                </a:cubicBezTo>
                <a:cubicBezTo>
                  <a:pt x="338" y="215"/>
                  <a:pt x="341" y="213"/>
                  <a:pt x="344" y="211"/>
                </a:cubicBezTo>
                <a:cubicBezTo>
                  <a:pt x="345" y="211"/>
                  <a:pt x="345" y="210"/>
                  <a:pt x="346" y="210"/>
                </a:cubicBezTo>
                <a:cubicBezTo>
                  <a:pt x="347" y="210"/>
                  <a:pt x="348" y="210"/>
                  <a:pt x="349" y="210"/>
                </a:cubicBezTo>
                <a:cubicBezTo>
                  <a:pt x="347" y="212"/>
                  <a:pt x="345" y="213"/>
                  <a:pt x="343" y="215"/>
                </a:cubicBezTo>
                <a:close/>
                <a:moveTo>
                  <a:pt x="327" y="212"/>
                </a:moveTo>
                <a:cubicBezTo>
                  <a:pt x="325" y="213"/>
                  <a:pt x="324" y="213"/>
                  <a:pt x="323" y="214"/>
                </a:cubicBezTo>
                <a:cubicBezTo>
                  <a:pt x="323" y="214"/>
                  <a:pt x="323" y="215"/>
                  <a:pt x="322" y="215"/>
                </a:cubicBezTo>
                <a:cubicBezTo>
                  <a:pt x="322" y="214"/>
                  <a:pt x="322" y="213"/>
                  <a:pt x="322" y="213"/>
                </a:cubicBezTo>
                <a:cubicBezTo>
                  <a:pt x="321" y="212"/>
                  <a:pt x="320" y="211"/>
                  <a:pt x="319" y="211"/>
                </a:cubicBezTo>
                <a:cubicBezTo>
                  <a:pt x="319" y="211"/>
                  <a:pt x="319" y="211"/>
                  <a:pt x="318" y="211"/>
                </a:cubicBezTo>
                <a:cubicBezTo>
                  <a:pt x="317" y="211"/>
                  <a:pt x="317" y="211"/>
                  <a:pt x="316" y="211"/>
                </a:cubicBezTo>
                <a:cubicBezTo>
                  <a:pt x="313" y="213"/>
                  <a:pt x="311" y="215"/>
                  <a:pt x="308" y="217"/>
                </a:cubicBezTo>
                <a:cubicBezTo>
                  <a:pt x="307" y="218"/>
                  <a:pt x="305" y="219"/>
                  <a:pt x="304" y="220"/>
                </a:cubicBezTo>
                <a:cubicBezTo>
                  <a:pt x="303" y="221"/>
                  <a:pt x="302" y="222"/>
                  <a:pt x="302" y="222"/>
                </a:cubicBezTo>
                <a:cubicBezTo>
                  <a:pt x="299" y="222"/>
                  <a:pt x="295" y="223"/>
                  <a:pt x="292" y="223"/>
                </a:cubicBezTo>
                <a:cubicBezTo>
                  <a:pt x="293" y="222"/>
                  <a:pt x="293" y="222"/>
                  <a:pt x="294" y="222"/>
                </a:cubicBezTo>
                <a:cubicBezTo>
                  <a:pt x="297" y="219"/>
                  <a:pt x="300" y="217"/>
                  <a:pt x="304" y="215"/>
                </a:cubicBezTo>
                <a:cubicBezTo>
                  <a:pt x="305" y="215"/>
                  <a:pt x="306" y="215"/>
                  <a:pt x="307" y="214"/>
                </a:cubicBezTo>
                <a:cubicBezTo>
                  <a:pt x="307" y="214"/>
                  <a:pt x="308" y="214"/>
                  <a:pt x="309" y="214"/>
                </a:cubicBezTo>
                <a:cubicBezTo>
                  <a:pt x="310" y="214"/>
                  <a:pt x="312" y="213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8" y="210"/>
                  <a:pt x="323" y="210"/>
                  <a:pt x="329" y="210"/>
                </a:cubicBezTo>
                <a:cubicBezTo>
                  <a:pt x="328" y="211"/>
                  <a:pt x="327" y="211"/>
                  <a:pt x="327" y="212"/>
                </a:cubicBezTo>
                <a:close/>
                <a:moveTo>
                  <a:pt x="423" y="219"/>
                </a:moveTo>
                <a:cubicBezTo>
                  <a:pt x="423" y="219"/>
                  <a:pt x="423" y="219"/>
                  <a:pt x="423" y="219"/>
                </a:cubicBezTo>
                <a:cubicBezTo>
                  <a:pt x="424" y="219"/>
                  <a:pt x="424" y="218"/>
                  <a:pt x="424" y="218"/>
                </a:cubicBezTo>
                <a:cubicBezTo>
                  <a:pt x="428" y="214"/>
                  <a:pt x="432" y="211"/>
                  <a:pt x="435" y="207"/>
                </a:cubicBezTo>
                <a:cubicBezTo>
                  <a:pt x="437" y="207"/>
                  <a:pt x="439" y="207"/>
                  <a:pt x="441" y="207"/>
                </a:cubicBezTo>
                <a:cubicBezTo>
                  <a:pt x="445" y="207"/>
                  <a:pt x="448" y="206"/>
                  <a:pt x="452" y="206"/>
                </a:cubicBezTo>
                <a:cubicBezTo>
                  <a:pt x="450" y="208"/>
                  <a:pt x="448" y="209"/>
                  <a:pt x="447" y="211"/>
                </a:cubicBezTo>
                <a:cubicBezTo>
                  <a:pt x="445" y="213"/>
                  <a:pt x="443" y="214"/>
                  <a:pt x="441" y="216"/>
                </a:cubicBezTo>
                <a:cubicBezTo>
                  <a:pt x="441" y="216"/>
                  <a:pt x="440" y="217"/>
                  <a:pt x="439" y="218"/>
                </a:cubicBezTo>
                <a:cubicBezTo>
                  <a:pt x="439" y="218"/>
                  <a:pt x="438" y="218"/>
                  <a:pt x="438" y="219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34" y="219"/>
                  <a:pt x="431" y="219"/>
                  <a:pt x="427" y="219"/>
                </a:cubicBezTo>
                <a:cubicBezTo>
                  <a:pt x="426" y="219"/>
                  <a:pt x="425" y="219"/>
                  <a:pt x="423" y="219"/>
                </a:cubicBezTo>
                <a:close/>
                <a:moveTo>
                  <a:pt x="445" y="220"/>
                </a:moveTo>
                <a:cubicBezTo>
                  <a:pt x="445" y="219"/>
                  <a:pt x="445" y="219"/>
                  <a:pt x="445" y="219"/>
                </a:cubicBezTo>
                <a:cubicBezTo>
                  <a:pt x="447" y="218"/>
                  <a:pt x="448" y="216"/>
                  <a:pt x="450" y="215"/>
                </a:cubicBezTo>
                <a:cubicBezTo>
                  <a:pt x="454" y="212"/>
                  <a:pt x="457" y="208"/>
                  <a:pt x="461" y="205"/>
                </a:cubicBezTo>
                <a:cubicBezTo>
                  <a:pt x="465" y="205"/>
                  <a:pt x="469" y="205"/>
                  <a:pt x="473" y="204"/>
                </a:cubicBezTo>
                <a:cubicBezTo>
                  <a:pt x="472" y="205"/>
                  <a:pt x="471" y="206"/>
                  <a:pt x="470" y="207"/>
                </a:cubicBezTo>
                <a:cubicBezTo>
                  <a:pt x="468" y="209"/>
                  <a:pt x="467" y="210"/>
                  <a:pt x="465" y="212"/>
                </a:cubicBezTo>
                <a:cubicBezTo>
                  <a:pt x="463" y="214"/>
                  <a:pt x="460" y="217"/>
                  <a:pt x="457" y="220"/>
                </a:cubicBezTo>
                <a:cubicBezTo>
                  <a:pt x="455" y="220"/>
                  <a:pt x="453" y="220"/>
                  <a:pt x="451" y="220"/>
                </a:cubicBezTo>
                <a:cubicBezTo>
                  <a:pt x="449" y="220"/>
                  <a:pt x="447" y="220"/>
                  <a:pt x="445" y="220"/>
                </a:cubicBezTo>
                <a:close/>
                <a:moveTo>
                  <a:pt x="492" y="205"/>
                </a:moveTo>
                <a:cubicBezTo>
                  <a:pt x="485" y="208"/>
                  <a:pt x="478" y="211"/>
                  <a:pt x="472" y="214"/>
                </a:cubicBezTo>
                <a:cubicBezTo>
                  <a:pt x="475" y="211"/>
                  <a:pt x="478" y="207"/>
                  <a:pt x="481" y="204"/>
                </a:cubicBezTo>
                <a:cubicBezTo>
                  <a:pt x="482" y="204"/>
                  <a:pt x="482" y="203"/>
                  <a:pt x="482" y="203"/>
                </a:cubicBezTo>
                <a:cubicBezTo>
                  <a:pt x="486" y="202"/>
                  <a:pt x="489" y="202"/>
                  <a:pt x="493" y="201"/>
                </a:cubicBezTo>
                <a:cubicBezTo>
                  <a:pt x="496" y="201"/>
                  <a:pt x="499" y="200"/>
                  <a:pt x="501" y="200"/>
                </a:cubicBezTo>
                <a:cubicBezTo>
                  <a:pt x="498" y="201"/>
                  <a:pt x="495" y="203"/>
                  <a:pt x="492" y="205"/>
                </a:cubicBezTo>
                <a:close/>
                <a:moveTo>
                  <a:pt x="533" y="157"/>
                </a:moveTo>
                <a:cubicBezTo>
                  <a:pt x="532" y="160"/>
                  <a:pt x="531" y="164"/>
                  <a:pt x="530" y="167"/>
                </a:cubicBezTo>
                <a:cubicBezTo>
                  <a:pt x="529" y="169"/>
                  <a:pt x="528" y="171"/>
                  <a:pt x="526" y="173"/>
                </a:cubicBezTo>
                <a:cubicBezTo>
                  <a:pt x="525" y="175"/>
                  <a:pt x="523" y="177"/>
                  <a:pt x="521" y="179"/>
                </a:cubicBezTo>
                <a:cubicBezTo>
                  <a:pt x="518" y="181"/>
                  <a:pt x="516" y="182"/>
                  <a:pt x="512" y="184"/>
                </a:cubicBezTo>
                <a:cubicBezTo>
                  <a:pt x="502" y="188"/>
                  <a:pt x="490" y="190"/>
                  <a:pt x="479" y="191"/>
                </a:cubicBezTo>
                <a:cubicBezTo>
                  <a:pt x="472" y="192"/>
                  <a:pt x="466" y="193"/>
                  <a:pt x="460" y="193"/>
                </a:cubicBezTo>
                <a:cubicBezTo>
                  <a:pt x="458" y="194"/>
                  <a:pt x="456" y="194"/>
                  <a:pt x="455" y="194"/>
                </a:cubicBezTo>
                <a:cubicBezTo>
                  <a:pt x="452" y="194"/>
                  <a:pt x="450" y="194"/>
                  <a:pt x="447" y="194"/>
                </a:cubicBezTo>
                <a:cubicBezTo>
                  <a:pt x="440" y="195"/>
                  <a:pt x="433" y="195"/>
                  <a:pt x="426" y="196"/>
                </a:cubicBezTo>
                <a:cubicBezTo>
                  <a:pt x="422" y="196"/>
                  <a:pt x="418" y="196"/>
                  <a:pt x="413" y="196"/>
                </a:cubicBezTo>
                <a:cubicBezTo>
                  <a:pt x="391" y="197"/>
                  <a:pt x="369" y="197"/>
                  <a:pt x="347" y="198"/>
                </a:cubicBezTo>
                <a:cubicBezTo>
                  <a:pt x="335" y="198"/>
                  <a:pt x="323" y="198"/>
                  <a:pt x="311" y="199"/>
                </a:cubicBezTo>
                <a:cubicBezTo>
                  <a:pt x="306" y="199"/>
                  <a:pt x="301" y="199"/>
                  <a:pt x="296" y="199"/>
                </a:cubicBezTo>
                <a:cubicBezTo>
                  <a:pt x="293" y="199"/>
                  <a:pt x="289" y="199"/>
                  <a:pt x="285" y="199"/>
                </a:cubicBezTo>
                <a:cubicBezTo>
                  <a:pt x="283" y="199"/>
                  <a:pt x="281" y="199"/>
                  <a:pt x="279" y="199"/>
                </a:cubicBezTo>
                <a:cubicBezTo>
                  <a:pt x="274" y="199"/>
                  <a:pt x="270" y="198"/>
                  <a:pt x="266" y="198"/>
                </a:cubicBezTo>
                <a:cubicBezTo>
                  <a:pt x="263" y="198"/>
                  <a:pt x="260" y="198"/>
                  <a:pt x="257" y="198"/>
                </a:cubicBezTo>
                <a:cubicBezTo>
                  <a:pt x="253" y="198"/>
                  <a:pt x="250" y="197"/>
                  <a:pt x="247" y="197"/>
                </a:cubicBezTo>
                <a:cubicBezTo>
                  <a:pt x="246" y="197"/>
                  <a:pt x="244" y="197"/>
                  <a:pt x="242" y="196"/>
                </a:cubicBezTo>
                <a:cubicBezTo>
                  <a:pt x="241" y="196"/>
                  <a:pt x="240" y="196"/>
                  <a:pt x="238" y="197"/>
                </a:cubicBezTo>
                <a:cubicBezTo>
                  <a:pt x="237" y="197"/>
                  <a:pt x="237" y="197"/>
                  <a:pt x="236" y="198"/>
                </a:cubicBezTo>
                <a:cubicBezTo>
                  <a:pt x="234" y="198"/>
                  <a:pt x="234" y="200"/>
                  <a:pt x="233" y="201"/>
                </a:cubicBezTo>
                <a:cubicBezTo>
                  <a:pt x="233" y="201"/>
                  <a:pt x="233" y="202"/>
                  <a:pt x="233" y="203"/>
                </a:cubicBezTo>
                <a:cubicBezTo>
                  <a:pt x="233" y="203"/>
                  <a:pt x="233" y="203"/>
                  <a:pt x="232" y="203"/>
                </a:cubicBezTo>
                <a:cubicBezTo>
                  <a:pt x="232" y="203"/>
                  <a:pt x="232" y="203"/>
                  <a:pt x="232" y="204"/>
                </a:cubicBezTo>
                <a:cubicBezTo>
                  <a:pt x="231" y="204"/>
                  <a:pt x="231" y="204"/>
                  <a:pt x="230" y="205"/>
                </a:cubicBezTo>
                <a:cubicBezTo>
                  <a:pt x="230" y="205"/>
                  <a:pt x="230" y="205"/>
                  <a:pt x="229" y="206"/>
                </a:cubicBezTo>
                <a:cubicBezTo>
                  <a:pt x="229" y="206"/>
                  <a:pt x="228" y="207"/>
                  <a:pt x="228" y="208"/>
                </a:cubicBezTo>
                <a:cubicBezTo>
                  <a:pt x="227" y="210"/>
                  <a:pt x="226" y="211"/>
                  <a:pt x="225" y="213"/>
                </a:cubicBezTo>
                <a:cubicBezTo>
                  <a:pt x="224" y="216"/>
                  <a:pt x="223" y="218"/>
                  <a:pt x="221" y="221"/>
                </a:cubicBezTo>
                <a:cubicBezTo>
                  <a:pt x="217" y="230"/>
                  <a:pt x="211" y="238"/>
                  <a:pt x="205" y="246"/>
                </a:cubicBezTo>
                <a:cubicBezTo>
                  <a:pt x="198" y="256"/>
                  <a:pt x="189" y="264"/>
                  <a:pt x="180" y="272"/>
                </a:cubicBezTo>
                <a:cubicBezTo>
                  <a:pt x="176" y="274"/>
                  <a:pt x="172" y="277"/>
                  <a:pt x="168" y="280"/>
                </a:cubicBezTo>
                <a:cubicBezTo>
                  <a:pt x="166" y="281"/>
                  <a:pt x="163" y="283"/>
                  <a:pt x="161" y="285"/>
                </a:cubicBezTo>
                <a:cubicBezTo>
                  <a:pt x="159" y="286"/>
                  <a:pt x="158" y="286"/>
                  <a:pt x="157" y="287"/>
                </a:cubicBezTo>
                <a:cubicBezTo>
                  <a:pt x="156" y="287"/>
                  <a:pt x="156" y="288"/>
                  <a:pt x="155" y="288"/>
                </a:cubicBezTo>
                <a:cubicBezTo>
                  <a:pt x="154" y="288"/>
                  <a:pt x="153" y="289"/>
                  <a:pt x="152" y="290"/>
                </a:cubicBezTo>
                <a:cubicBezTo>
                  <a:pt x="151" y="291"/>
                  <a:pt x="150" y="291"/>
                  <a:pt x="150" y="292"/>
                </a:cubicBezTo>
                <a:cubicBezTo>
                  <a:pt x="150" y="291"/>
                  <a:pt x="150" y="290"/>
                  <a:pt x="151" y="290"/>
                </a:cubicBezTo>
                <a:cubicBezTo>
                  <a:pt x="151" y="288"/>
                  <a:pt x="152" y="286"/>
                  <a:pt x="153" y="285"/>
                </a:cubicBezTo>
                <a:cubicBezTo>
                  <a:pt x="154" y="283"/>
                  <a:pt x="155" y="281"/>
                  <a:pt x="156" y="279"/>
                </a:cubicBezTo>
                <a:cubicBezTo>
                  <a:pt x="157" y="277"/>
                  <a:pt x="158" y="274"/>
                  <a:pt x="159" y="271"/>
                </a:cubicBezTo>
                <a:cubicBezTo>
                  <a:pt x="160" y="269"/>
                  <a:pt x="161" y="267"/>
                  <a:pt x="162" y="264"/>
                </a:cubicBezTo>
                <a:cubicBezTo>
                  <a:pt x="163" y="262"/>
                  <a:pt x="164" y="260"/>
                  <a:pt x="165" y="258"/>
                </a:cubicBezTo>
                <a:cubicBezTo>
                  <a:pt x="170" y="249"/>
                  <a:pt x="173" y="240"/>
                  <a:pt x="173" y="229"/>
                </a:cubicBezTo>
                <a:cubicBezTo>
                  <a:pt x="174" y="230"/>
                  <a:pt x="175" y="230"/>
                  <a:pt x="175" y="230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7" y="231"/>
                  <a:pt x="180" y="230"/>
                  <a:pt x="182" y="229"/>
                </a:cubicBezTo>
                <a:cubicBezTo>
                  <a:pt x="183" y="228"/>
                  <a:pt x="183" y="226"/>
                  <a:pt x="183" y="225"/>
                </a:cubicBezTo>
                <a:cubicBezTo>
                  <a:pt x="183" y="224"/>
                  <a:pt x="183" y="222"/>
                  <a:pt x="182" y="221"/>
                </a:cubicBezTo>
                <a:cubicBezTo>
                  <a:pt x="181" y="221"/>
                  <a:pt x="180" y="220"/>
                  <a:pt x="180" y="220"/>
                </a:cubicBezTo>
                <a:cubicBezTo>
                  <a:pt x="179" y="219"/>
                  <a:pt x="178" y="219"/>
                  <a:pt x="176" y="219"/>
                </a:cubicBezTo>
                <a:cubicBezTo>
                  <a:pt x="175" y="219"/>
                  <a:pt x="174" y="219"/>
                  <a:pt x="173" y="219"/>
                </a:cubicBezTo>
                <a:cubicBezTo>
                  <a:pt x="172" y="216"/>
                  <a:pt x="172" y="213"/>
                  <a:pt x="171" y="210"/>
                </a:cubicBezTo>
                <a:cubicBezTo>
                  <a:pt x="171" y="210"/>
                  <a:pt x="171" y="210"/>
                  <a:pt x="171" y="210"/>
                </a:cubicBezTo>
                <a:cubicBezTo>
                  <a:pt x="171" y="208"/>
                  <a:pt x="171" y="206"/>
                  <a:pt x="171" y="204"/>
                </a:cubicBezTo>
                <a:cubicBezTo>
                  <a:pt x="171" y="202"/>
                  <a:pt x="171" y="200"/>
                  <a:pt x="170" y="198"/>
                </a:cubicBezTo>
                <a:cubicBezTo>
                  <a:pt x="170" y="198"/>
                  <a:pt x="170" y="197"/>
                  <a:pt x="170" y="197"/>
                </a:cubicBezTo>
                <a:cubicBezTo>
                  <a:pt x="170" y="196"/>
                  <a:pt x="170" y="196"/>
                  <a:pt x="169" y="196"/>
                </a:cubicBezTo>
                <a:cubicBezTo>
                  <a:pt x="169" y="195"/>
                  <a:pt x="168" y="194"/>
                  <a:pt x="168" y="193"/>
                </a:cubicBezTo>
                <a:cubicBezTo>
                  <a:pt x="167" y="193"/>
                  <a:pt x="167" y="193"/>
                  <a:pt x="167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5" y="194"/>
                  <a:pt x="165" y="194"/>
                </a:cubicBezTo>
                <a:cubicBezTo>
                  <a:pt x="165" y="195"/>
                  <a:pt x="164" y="196"/>
                  <a:pt x="164" y="197"/>
                </a:cubicBezTo>
                <a:cubicBezTo>
                  <a:pt x="164" y="197"/>
                  <a:pt x="164" y="198"/>
                  <a:pt x="164" y="198"/>
                </a:cubicBezTo>
                <a:cubicBezTo>
                  <a:pt x="164" y="198"/>
                  <a:pt x="164" y="198"/>
                  <a:pt x="164" y="198"/>
                </a:cubicBezTo>
                <a:cubicBezTo>
                  <a:pt x="163" y="196"/>
                  <a:pt x="161" y="196"/>
                  <a:pt x="159" y="196"/>
                </a:cubicBezTo>
                <a:cubicBezTo>
                  <a:pt x="158" y="196"/>
                  <a:pt x="157" y="196"/>
                  <a:pt x="156" y="197"/>
                </a:cubicBezTo>
                <a:cubicBezTo>
                  <a:pt x="156" y="197"/>
                  <a:pt x="156" y="197"/>
                  <a:pt x="156" y="197"/>
                </a:cubicBezTo>
                <a:cubicBezTo>
                  <a:pt x="156" y="195"/>
                  <a:pt x="155" y="193"/>
                  <a:pt x="154" y="192"/>
                </a:cubicBezTo>
                <a:cubicBezTo>
                  <a:pt x="153" y="191"/>
                  <a:pt x="151" y="190"/>
                  <a:pt x="149" y="190"/>
                </a:cubicBezTo>
                <a:cubicBezTo>
                  <a:pt x="143" y="191"/>
                  <a:pt x="136" y="191"/>
                  <a:pt x="130" y="192"/>
                </a:cubicBezTo>
                <a:cubicBezTo>
                  <a:pt x="124" y="192"/>
                  <a:pt x="117" y="192"/>
                  <a:pt x="111" y="193"/>
                </a:cubicBezTo>
                <a:cubicBezTo>
                  <a:pt x="109" y="193"/>
                  <a:pt x="107" y="193"/>
                  <a:pt x="105" y="193"/>
                </a:cubicBezTo>
                <a:cubicBezTo>
                  <a:pt x="101" y="193"/>
                  <a:pt x="97" y="193"/>
                  <a:pt x="94" y="193"/>
                </a:cubicBezTo>
                <a:cubicBezTo>
                  <a:pt x="91" y="193"/>
                  <a:pt x="89" y="193"/>
                  <a:pt x="86" y="193"/>
                </a:cubicBezTo>
                <a:cubicBezTo>
                  <a:pt x="84" y="193"/>
                  <a:pt x="81" y="193"/>
                  <a:pt x="78" y="193"/>
                </a:cubicBezTo>
                <a:cubicBezTo>
                  <a:pt x="74" y="192"/>
                  <a:pt x="70" y="192"/>
                  <a:pt x="66" y="192"/>
                </a:cubicBezTo>
                <a:cubicBezTo>
                  <a:pt x="62" y="191"/>
                  <a:pt x="59" y="191"/>
                  <a:pt x="56" y="190"/>
                </a:cubicBezTo>
                <a:cubicBezTo>
                  <a:pt x="56" y="190"/>
                  <a:pt x="56" y="191"/>
                  <a:pt x="57" y="191"/>
                </a:cubicBezTo>
                <a:cubicBezTo>
                  <a:pt x="54" y="190"/>
                  <a:pt x="52" y="190"/>
                  <a:pt x="49" y="190"/>
                </a:cubicBezTo>
                <a:cubicBezTo>
                  <a:pt x="45" y="189"/>
                  <a:pt x="40" y="188"/>
                  <a:pt x="36" y="186"/>
                </a:cubicBezTo>
                <a:cubicBezTo>
                  <a:pt x="33" y="185"/>
                  <a:pt x="31" y="184"/>
                  <a:pt x="29" y="183"/>
                </a:cubicBezTo>
                <a:cubicBezTo>
                  <a:pt x="28" y="182"/>
                  <a:pt x="27" y="181"/>
                  <a:pt x="26" y="180"/>
                </a:cubicBezTo>
                <a:cubicBezTo>
                  <a:pt x="25" y="178"/>
                  <a:pt x="24" y="176"/>
                  <a:pt x="23" y="174"/>
                </a:cubicBezTo>
                <a:cubicBezTo>
                  <a:pt x="22" y="170"/>
                  <a:pt x="20" y="166"/>
                  <a:pt x="19" y="162"/>
                </a:cubicBezTo>
                <a:cubicBezTo>
                  <a:pt x="18" y="157"/>
                  <a:pt x="17" y="152"/>
                  <a:pt x="16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145"/>
                  <a:pt x="15" y="143"/>
                  <a:pt x="15" y="141"/>
                </a:cubicBezTo>
                <a:cubicBezTo>
                  <a:pt x="15" y="138"/>
                  <a:pt x="15" y="135"/>
                  <a:pt x="15" y="132"/>
                </a:cubicBezTo>
                <a:cubicBezTo>
                  <a:pt x="15" y="126"/>
                  <a:pt x="14" y="120"/>
                  <a:pt x="14" y="115"/>
                </a:cubicBezTo>
                <a:cubicBezTo>
                  <a:pt x="14" y="109"/>
                  <a:pt x="13" y="102"/>
                  <a:pt x="13" y="96"/>
                </a:cubicBezTo>
                <a:cubicBezTo>
                  <a:pt x="12" y="93"/>
                  <a:pt x="12" y="90"/>
                  <a:pt x="12" y="87"/>
                </a:cubicBezTo>
                <a:cubicBezTo>
                  <a:pt x="11" y="84"/>
                  <a:pt x="11" y="81"/>
                  <a:pt x="11" y="78"/>
                </a:cubicBezTo>
                <a:cubicBezTo>
                  <a:pt x="11" y="76"/>
                  <a:pt x="11" y="74"/>
                  <a:pt x="11" y="72"/>
                </a:cubicBezTo>
                <a:cubicBezTo>
                  <a:pt x="11" y="70"/>
                  <a:pt x="11" y="68"/>
                  <a:pt x="11" y="66"/>
                </a:cubicBezTo>
                <a:cubicBezTo>
                  <a:pt x="11" y="60"/>
                  <a:pt x="11" y="55"/>
                  <a:pt x="12" y="50"/>
                </a:cubicBezTo>
                <a:cubicBezTo>
                  <a:pt x="12" y="47"/>
                  <a:pt x="13" y="44"/>
                  <a:pt x="14" y="41"/>
                </a:cubicBezTo>
                <a:cubicBezTo>
                  <a:pt x="15" y="39"/>
                  <a:pt x="16" y="37"/>
                  <a:pt x="17" y="35"/>
                </a:cubicBezTo>
                <a:cubicBezTo>
                  <a:pt x="19" y="34"/>
                  <a:pt x="20" y="32"/>
                  <a:pt x="22" y="31"/>
                </a:cubicBezTo>
                <a:cubicBezTo>
                  <a:pt x="23" y="30"/>
                  <a:pt x="24" y="30"/>
                  <a:pt x="25" y="29"/>
                </a:cubicBezTo>
                <a:cubicBezTo>
                  <a:pt x="27" y="28"/>
                  <a:pt x="30" y="28"/>
                  <a:pt x="32" y="28"/>
                </a:cubicBezTo>
                <a:cubicBezTo>
                  <a:pt x="33" y="27"/>
                  <a:pt x="33" y="27"/>
                  <a:pt x="34" y="26"/>
                </a:cubicBezTo>
                <a:cubicBezTo>
                  <a:pt x="34" y="26"/>
                  <a:pt x="35" y="27"/>
                  <a:pt x="35" y="26"/>
                </a:cubicBezTo>
                <a:cubicBezTo>
                  <a:pt x="50" y="26"/>
                  <a:pt x="64" y="24"/>
                  <a:pt x="79" y="23"/>
                </a:cubicBezTo>
                <a:cubicBezTo>
                  <a:pt x="89" y="23"/>
                  <a:pt x="99" y="22"/>
                  <a:pt x="108" y="21"/>
                </a:cubicBezTo>
                <a:cubicBezTo>
                  <a:pt x="133" y="19"/>
                  <a:pt x="157" y="17"/>
                  <a:pt x="181" y="16"/>
                </a:cubicBezTo>
                <a:cubicBezTo>
                  <a:pt x="184" y="15"/>
                  <a:pt x="187" y="15"/>
                  <a:pt x="190" y="15"/>
                </a:cubicBezTo>
                <a:cubicBezTo>
                  <a:pt x="197" y="15"/>
                  <a:pt x="204" y="14"/>
                  <a:pt x="212" y="14"/>
                </a:cubicBezTo>
                <a:cubicBezTo>
                  <a:pt x="224" y="13"/>
                  <a:pt x="236" y="12"/>
                  <a:pt x="248" y="12"/>
                </a:cubicBezTo>
                <a:cubicBezTo>
                  <a:pt x="251" y="11"/>
                  <a:pt x="254" y="11"/>
                  <a:pt x="256" y="11"/>
                </a:cubicBezTo>
                <a:cubicBezTo>
                  <a:pt x="264" y="11"/>
                  <a:pt x="271" y="11"/>
                  <a:pt x="279" y="10"/>
                </a:cubicBezTo>
                <a:cubicBezTo>
                  <a:pt x="290" y="10"/>
                  <a:pt x="302" y="10"/>
                  <a:pt x="314" y="9"/>
                </a:cubicBezTo>
                <a:cubicBezTo>
                  <a:pt x="318" y="9"/>
                  <a:pt x="322" y="9"/>
                  <a:pt x="326" y="9"/>
                </a:cubicBezTo>
                <a:cubicBezTo>
                  <a:pt x="334" y="9"/>
                  <a:pt x="342" y="9"/>
                  <a:pt x="350" y="9"/>
                </a:cubicBezTo>
                <a:cubicBezTo>
                  <a:pt x="354" y="9"/>
                  <a:pt x="359" y="9"/>
                  <a:pt x="363" y="8"/>
                </a:cubicBezTo>
                <a:cubicBezTo>
                  <a:pt x="365" y="8"/>
                  <a:pt x="366" y="9"/>
                  <a:pt x="367" y="9"/>
                </a:cubicBezTo>
                <a:cubicBezTo>
                  <a:pt x="370" y="9"/>
                  <a:pt x="373" y="9"/>
                  <a:pt x="376" y="9"/>
                </a:cubicBezTo>
                <a:cubicBezTo>
                  <a:pt x="389" y="9"/>
                  <a:pt x="401" y="10"/>
                  <a:pt x="414" y="10"/>
                </a:cubicBezTo>
                <a:cubicBezTo>
                  <a:pt x="415" y="10"/>
                  <a:pt x="416" y="10"/>
                  <a:pt x="418" y="10"/>
                </a:cubicBezTo>
                <a:cubicBezTo>
                  <a:pt x="421" y="11"/>
                  <a:pt x="424" y="11"/>
                  <a:pt x="427" y="11"/>
                </a:cubicBezTo>
                <a:cubicBezTo>
                  <a:pt x="435" y="11"/>
                  <a:pt x="443" y="12"/>
                  <a:pt x="451" y="13"/>
                </a:cubicBezTo>
                <a:cubicBezTo>
                  <a:pt x="454" y="13"/>
                  <a:pt x="458" y="13"/>
                  <a:pt x="461" y="13"/>
                </a:cubicBezTo>
                <a:cubicBezTo>
                  <a:pt x="468" y="14"/>
                  <a:pt x="474" y="15"/>
                  <a:pt x="480" y="15"/>
                </a:cubicBezTo>
                <a:cubicBezTo>
                  <a:pt x="483" y="16"/>
                  <a:pt x="485" y="16"/>
                  <a:pt x="488" y="16"/>
                </a:cubicBezTo>
                <a:cubicBezTo>
                  <a:pt x="490" y="17"/>
                  <a:pt x="493" y="17"/>
                  <a:pt x="495" y="18"/>
                </a:cubicBezTo>
                <a:cubicBezTo>
                  <a:pt x="502" y="19"/>
                  <a:pt x="509" y="20"/>
                  <a:pt x="516" y="23"/>
                </a:cubicBezTo>
                <a:cubicBezTo>
                  <a:pt x="517" y="24"/>
                  <a:pt x="519" y="25"/>
                  <a:pt x="520" y="25"/>
                </a:cubicBezTo>
                <a:cubicBezTo>
                  <a:pt x="520" y="26"/>
                  <a:pt x="521" y="26"/>
                  <a:pt x="521" y="26"/>
                </a:cubicBezTo>
                <a:cubicBezTo>
                  <a:pt x="521" y="27"/>
                  <a:pt x="522" y="28"/>
                  <a:pt x="522" y="29"/>
                </a:cubicBezTo>
                <a:cubicBezTo>
                  <a:pt x="523" y="30"/>
                  <a:pt x="523" y="32"/>
                  <a:pt x="523" y="33"/>
                </a:cubicBezTo>
                <a:cubicBezTo>
                  <a:pt x="524" y="37"/>
                  <a:pt x="524" y="40"/>
                  <a:pt x="524" y="44"/>
                </a:cubicBezTo>
                <a:cubicBezTo>
                  <a:pt x="524" y="45"/>
                  <a:pt x="524" y="47"/>
                  <a:pt x="524" y="48"/>
                </a:cubicBezTo>
                <a:cubicBezTo>
                  <a:pt x="524" y="52"/>
                  <a:pt x="524" y="55"/>
                  <a:pt x="524" y="59"/>
                </a:cubicBezTo>
                <a:cubicBezTo>
                  <a:pt x="524" y="61"/>
                  <a:pt x="524" y="63"/>
                  <a:pt x="525" y="65"/>
                </a:cubicBezTo>
                <a:cubicBezTo>
                  <a:pt x="525" y="68"/>
                  <a:pt x="525" y="72"/>
                  <a:pt x="525" y="76"/>
                </a:cubicBezTo>
                <a:cubicBezTo>
                  <a:pt x="526" y="77"/>
                  <a:pt x="526" y="79"/>
                  <a:pt x="526" y="81"/>
                </a:cubicBezTo>
                <a:cubicBezTo>
                  <a:pt x="527" y="85"/>
                  <a:pt x="527" y="89"/>
                  <a:pt x="527" y="92"/>
                </a:cubicBezTo>
                <a:cubicBezTo>
                  <a:pt x="528" y="98"/>
                  <a:pt x="529" y="104"/>
                  <a:pt x="530" y="109"/>
                </a:cubicBezTo>
                <a:cubicBezTo>
                  <a:pt x="530" y="111"/>
                  <a:pt x="530" y="112"/>
                  <a:pt x="530" y="114"/>
                </a:cubicBezTo>
                <a:cubicBezTo>
                  <a:pt x="531" y="118"/>
                  <a:pt x="531" y="123"/>
                  <a:pt x="532" y="128"/>
                </a:cubicBezTo>
                <a:cubicBezTo>
                  <a:pt x="533" y="137"/>
                  <a:pt x="534" y="147"/>
                  <a:pt x="533" y="157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621493" y="4436658"/>
            <a:ext cx="3702362" cy="962022"/>
            <a:chOff x="7325360" y="2384859"/>
            <a:chExt cx="3702362" cy="962022"/>
          </a:xfrm>
        </p:grpSpPr>
        <p:sp>
          <p:nvSpPr>
            <p:cNvPr id="38" name="矩形 37"/>
            <p:cNvSpPr/>
            <p:nvPr/>
          </p:nvSpPr>
          <p:spPr>
            <a:xfrm>
              <a:off x="7325360" y="2737483"/>
              <a:ext cx="3702362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39916" y="4436658"/>
            <a:ext cx="3702362" cy="962022"/>
            <a:chOff x="7325360" y="2384859"/>
            <a:chExt cx="3702362" cy="962022"/>
          </a:xfrm>
        </p:grpSpPr>
        <p:sp>
          <p:nvSpPr>
            <p:cNvPr id="41" name="矩形 40"/>
            <p:cNvSpPr/>
            <p:nvPr/>
          </p:nvSpPr>
          <p:spPr>
            <a:xfrm>
              <a:off x="7325360" y="2737483"/>
              <a:ext cx="3702362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 animBg="1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任意多边形 31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870553" y="5040921"/>
            <a:ext cx="8623276" cy="962022"/>
            <a:chOff x="7325359" y="2384859"/>
            <a:chExt cx="8623276" cy="962022"/>
          </a:xfrm>
        </p:grpSpPr>
        <p:sp>
          <p:nvSpPr>
            <p:cNvPr id="35" name="矩形 34"/>
            <p:cNvSpPr/>
            <p:nvPr/>
          </p:nvSpPr>
          <p:spPr>
            <a:xfrm>
              <a:off x="7325359" y="2737483"/>
              <a:ext cx="862327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 a presentation Users can present on a projector or computer Or they can print the presentation to make a presentation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pic>
        <p:nvPicPr>
          <p:cNvPr id="38" name="图片占位符 3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7" b="2886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任意多边形 47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952870" y="4276499"/>
            <a:ext cx="2458018" cy="1425189"/>
            <a:chOff x="8218074" y="2384859"/>
            <a:chExt cx="2458018" cy="1425189"/>
          </a:xfrm>
        </p:grpSpPr>
        <p:sp>
          <p:nvSpPr>
            <p:cNvPr id="54" name="矩形 53"/>
            <p:cNvSpPr/>
            <p:nvPr/>
          </p:nvSpPr>
          <p:spPr>
            <a:xfrm>
              <a:off x="8218074" y="2831319"/>
              <a:ext cx="245801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8326095" y="2384859"/>
              <a:ext cx="2241974" cy="4364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884991" y="4276499"/>
            <a:ext cx="2458018" cy="1425189"/>
            <a:chOff x="8218074" y="2384859"/>
            <a:chExt cx="2458018" cy="1425189"/>
          </a:xfrm>
        </p:grpSpPr>
        <p:sp>
          <p:nvSpPr>
            <p:cNvPr id="57" name="矩形 56"/>
            <p:cNvSpPr/>
            <p:nvPr/>
          </p:nvSpPr>
          <p:spPr>
            <a:xfrm>
              <a:off x="8218074" y="2831319"/>
              <a:ext cx="245801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8326095" y="2384859"/>
              <a:ext cx="2241974" cy="4364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878141" y="4276499"/>
            <a:ext cx="2458018" cy="1425189"/>
            <a:chOff x="8218074" y="2384859"/>
            <a:chExt cx="2458018" cy="1425189"/>
          </a:xfrm>
        </p:grpSpPr>
        <p:sp>
          <p:nvSpPr>
            <p:cNvPr id="60" name="矩形 59"/>
            <p:cNvSpPr/>
            <p:nvPr/>
          </p:nvSpPr>
          <p:spPr>
            <a:xfrm>
              <a:off x="8218074" y="2831319"/>
              <a:ext cx="245801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8326095" y="2384859"/>
              <a:ext cx="2241974" cy="4364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pic>
        <p:nvPicPr>
          <p:cNvPr id="65" name="图片占位符 6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r="11171"/>
          <a:stretch>
            <a:fillRect/>
          </a:stretch>
        </p:blipFill>
        <p:spPr>
          <a:xfrm>
            <a:off x="1907604" y="2075770"/>
            <a:ext cx="2293490" cy="1968500"/>
          </a:xfrm>
        </p:spPr>
      </p:pic>
      <p:pic>
        <p:nvPicPr>
          <p:cNvPr id="66" name="图片占位符 6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 r="15574"/>
          <a:stretch>
            <a:fillRect/>
          </a:stretch>
        </p:blipFill>
        <p:spPr>
          <a:xfrm>
            <a:off x="4949254" y="2075770"/>
            <a:ext cx="2293490" cy="1968500"/>
          </a:xfrm>
        </p:spPr>
      </p:pic>
      <p:pic>
        <p:nvPicPr>
          <p:cNvPr id="67" name="图片占位符 6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r="11171"/>
          <a:stretch>
            <a:fillRect/>
          </a:stretch>
        </p:blipFill>
        <p:spPr>
          <a:xfrm>
            <a:off x="7990904" y="2075770"/>
            <a:ext cx="2293490" cy="1968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7028" t="37666" r="5700" b="25458"/>
          <a:stretch>
            <a:fillRect/>
          </a:stretch>
        </p:blipFill>
        <p:spPr>
          <a:xfrm>
            <a:off x="-14514" y="3468914"/>
            <a:ext cx="12206514" cy="33890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73190" y="1689903"/>
            <a:ext cx="446468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THANK YOU</a:t>
            </a:r>
            <a:endParaRPr lang="zh-CN" altLang="en-US" sz="6600" dirty="0">
              <a:solidFill>
                <a:srgbClr val="132F95"/>
              </a:solidFill>
              <a:latin typeface="迷你简准圆" pitchFamily="65" charset="-122"/>
              <a:ea typeface="迷你简准圆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47788" y="2836095"/>
            <a:ext cx="5909126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user-document able on a project or computer</a:t>
            </a:r>
          </a:p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print the presentation and make it into e used in a wilder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1014863"/>
            <a:ext cx="1803400" cy="2441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95765" y="3805013"/>
            <a:ext cx="5200469" cy="7117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准圆" pitchFamily="65" charset="-122"/>
                <a:ea typeface="迷你简准圆" pitchFamily="65" charset="-122"/>
              </a:rPr>
              <a:t>Title text added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78627" y="4832449"/>
            <a:ext cx="5834744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380685" y="4588247"/>
            <a:ext cx="3492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738487"/>
            <a:ext cx="5791200" cy="2392038"/>
          </a:xfrm>
          <a:prstGeom prst="rect">
            <a:avLst/>
          </a:prstGeom>
        </p:spPr>
      </p:pic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任意多边形 29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351394" y="5130525"/>
            <a:ext cx="3432999" cy="962022"/>
            <a:chOff x="7325359" y="2384859"/>
            <a:chExt cx="3432999" cy="962022"/>
          </a:xfrm>
        </p:grpSpPr>
        <p:sp>
          <p:nvSpPr>
            <p:cNvPr id="33" name="矩形 32"/>
            <p:cNvSpPr/>
            <p:nvPr/>
          </p:nvSpPr>
          <p:spPr>
            <a:xfrm>
              <a:off x="7325359" y="2737483"/>
              <a:ext cx="3432999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476591" y="4649514"/>
            <a:ext cx="3293010" cy="962022"/>
            <a:chOff x="7325360" y="2384859"/>
            <a:chExt cx="3293010" cy="962022"/>
          </a:xfrm>
        </p:grpSpPr>
        <p:sp>
          <p:nvSpPr>
            <p:cNvPr id="36" name="矩形 35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28965" y="1745602"/>
            <a:ext cx="3627705" cy="962022"/>
            <a:chOff x="6990665" y="2384859"/>
            <a:chExt cx="3627705" cy="962022"/>
          </a:xfrm>
        </p:grpSpPr>
        <p:sp>
          <p:nvSpPr>
            <p:cNvPr id="39" name="矩形 38"/>
            <p:cNvSpPr/>
            <p:nvPr/>
          </p:nvSpPr>
          <p:spPr>
            <a:xfrm>
              <a:off x="6990665" y="2737483"/>
              <a:ext cx="362770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8376396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51394" y="2033704"/>
            <a:ext cx="3627705" cy="962022"/>
            <a:chOff x="6990665" y="2384859"/>
            <a:chExt cx="3627705" cy="962022"/>
          </a:xfrm>
        </p:grpSpPr>
        <p:sp>
          <p:nvSpPr>
            <p:cNvPr id="42" name="矩形 41"/>
            <p:cNvSpPr/>
            <p:nvPr/>
          </p:nvSpPr>
          <p:spPr>
            <a:xfrm>
              <a:off x="6990665" y="2737483"/>
              <a:ext cx="362770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376396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833689" y="2937860"/>
            <a:ext cx="1154112" cy="394303"/>
          </a:xfrm>
          <a:custGeom>
            <a:avLst/>
            <a:gdLst>
              <a:gd name="T0" fmla="*/ 581 w 583"/>
              <a:gd name="T1" fmla="*/ 111 h 197"/>
              <a:gd name="T2" fmla="*/ 481 w 583"/>
              <a:gd name="T3" fmla="*/ 44 h 197"/>
              <a:gd name="T4" fmla="*/ 406 w 583"/>
              <a:gd name="T5" fmla="*/ 12 h 197"/>
              <a:gd name="T6" fmla="*/ 486 w 583"/>
              <a:gd name="T7" fmla="*/ 63 h 197"/>
              <a:gd name="T8" fmla="*/ 387 w 583"/>
              <a:gd name="T9" fmla="*/ 15 h 197"/>
              <a:gd name="T10" fmla="*/ 427 w 583"/>
              <a:gd name="T11" fmla="*/ 63 h 197"/>
              <a:gd name="T12" fmla="*/ 167 w 583"/>
              <a:gd name="T13" fmla="*/ 79 h 197"/>
              <a:gd name="T14" fmla="*/ 31 w 583"/>
              <a:gd name="T15" fmla="*/ 100 h 197"/>
              <a:gd name="T16" fmla="*/ 172 w 583"/>
              <a:gd name="T17" fmla="*/ 88 h 197"/>
              <a:gd name="T18" fmla="*/ 303 w 583"/>
              <a:gd name="T19" fmla="*/ 79 h 197"/>
              <a:gd name="T20" fmla="*/ 71 w 583"/>
              <a:gd name="T21" fmla="*/ 104 h 197"/>
              <a:gd name="T22" fmla="*/ 5 w 583"/>
              <a:gd name="T23" fmla="*/ 120 h 197"/>
              <a:gd name="T24" fmla="*/ 216 w 583"/>
              <a:gd name="T25" fmla="*/ 95 h 197"/>
              <a:gd name="T26" fmla="*/ 348 w 583"/>
              <a:gd name="T27" fmla="*/ 84 h 197"/>
              <a:gd name="T28" fmla="*/ 410 w 583"/>
              <a:gd name="T29" fmla="*/ 83 h 197"/>
              <a:gd name="T30" fmla="*/ 128 w 583"/>
              <a:gd name="T31" fmla="*/ 112 h 197"/>
              <a:gd name="T32" fmla="*/ 63 w 583"/>
              <a:gd name="T33" fmla="*/ 132 h 197"/>
              <a:gd name="T34" fmla="*/ 248 w 583"/>
              <a:gd name="T35" fmla="*/ 110 h 197"/>
              <a:gd name="T36" fmla="*/ 494 w 583"/>
              <a:gd name="T37" fmla="*/ 91 h 197"/>
              <a:gd name="T38" fmla="*/ 367 w 583"/>
              <a:gd name="T39" fmla="*/ 107 h 197"/>
              <a:gd name="T40" fmla="*/ 206 w 583"/>
              <a:gd name="T41" fmla="*/ 130 h 197"/>
              <a:gd name="T42" fmla="*/ 157 w 583"/>
              <a:gd name="T43" fmla="*/ 137 h 197"/>
              <a:gd name="T44" fmla="*/ 92 w 583"/>
              <a:gd name="T45" fmla="*/ 150 h 197"/>
              <a:gd name="T46" fmla="*/ 140 w 583"/>
              <a:gd name="T47" fmla="*/ 147 h 197"/>
              <a:gd name="T48" fmla="*/ 205 w 583"/>
              <a:gd name="T49" fmla="*/ 137 h 197"/>
              <a:gd name="T50" fmla="*/ 205 w 583"/>
              <a:gd name="T51" fmla="*/ 137 h 197"/>
              <a:gd name="T52" fmla="*/ 208 w 583"/>
              <a:gd name="T53" fmla="*/ 137 h 197"/>
              <a:gd name="T54" fmla="*/ 212 w 583"/>
              <a:gd name="T55" fmla="*/ 136 h 197"/>
              <a:gd name="T56" fmla="*/ 214 w 583"/>
              <a:gd name="T57" fmla="*/ 136 h 197"/>
              <a:gd name="T58" fmla="*/ 219 w 583"/>
              <a:gd name="T59" fmla="*/ 135 h 197"/>
              <a:gd name="T60" fmla="*/ 224 w 583"/>
              <a:gd name="T61" fmla="*/ 135 h 197"/>
              <a:gd name="T62" fmla="*/ 225 w 583"/>
              <a:gd name="T63" fmla="*/ 135 h 197"/>
              <a:gd name="T64" fmla="*/ 226 w 583"/>
              <a:gd name="T65" fmla="*/ 134 h 197"/>
              <a:gd name="T66" fmla="*/ 226 w 583"/>
              <a:gd name="T67" fmla="*/ 134 h 197"/>
              <a:gd name="T68" fmla="*/ 226 w 583"/>
              <a:gd name="T69" fmla="*/ 134 h 197"/>
              <a:gd name="T70" fmla="*/ 228 w 583"/>
              <a:gd name="T71" fmla="*/ 134 h 197"/>
              <a:gd name="T72" fmla="*/ 232 w 583"/>
              <a:gd name="T73" fmla="*/ 134 h 197"/>
              <a:gd name="T74" fmla="*/ 235 w 583"/>
              <a:gd name="T75" fmla="*/ 133 h 197"/>
              <a:gd name="T76" fmla="*/ 237 w 583"/>
              <a:gd name="T77" fmla="*/ 133 h 197"/>
              <a:gd name="T78" fmla="*/ 239 w 583"/>
              <a:gd name="T79" fmla="*/ 133 h 197"/>
              <a:gd name="T80" fmla="*/ 240 w 583"/>
              <a:gd name="T81" fmla="*/ 133 h 197"/>
              <a:gd name="T82" fmla="*/ 362 w 583"/>
              <a:gd name="T83" fmla="*/ 116 h 197"/>
              <a:gd name="T84" fmla="*/ 497 w 583"/>
              <a:gd name="T85" fmla="*/ 101 h 197"/>
              <a:gd name="T86" fmla="*/ 434 w 583"/>
              <a:gd name="T87" fmla="*/ 141 h 197"/>
              <a:gd name="T88" fmla="*/ 434 w 583"/>
              <a:gd name="T89" fmla="*/ 156 h 197"/>
              <a:gd name="T90" fmla="*/ 493 w 583"/>
              <a:gd name="T91" fmla="*/ 116 h 197"/>
              <a:gd name="T92" fmla="*/ 526 w 583"/>
              <a:gd name="T93" fmla="*/ 107 h 197"/>
              <a:gd name="T94" fmla="*/ 409 w 583"/>
              <a:gd name="T95" fmla="*/ 189 h 197"/>
              <a:gd name="T96" fmla="*/ 424 w 583"/>
              <a:gd name="T97" fmla="*/ 186 h 197"/>
              <a:gd name="T98" fmla="*/ 498 w 583"/>
              <a:gd name="T99" fmla="*/ 134 h 197"/>
              <a:gd name="T100" fmla="*/ 204 w 583"/>
              <a:gd name="T101" fmla="*/ 137 h 197"/>
              <a:gd name="T102" fmla="*/ 205 w 583"/>
              <a:gd name="T103" fmla="*/ 137 h 197"/>
              <a:gd name="T104" fmla="*/ 206 w 583"/>
              <a:gd name="T105" fmla="*/ 137 h 197"/>
              <a:gd name="T106" fmla="*/ 207 w 583"/>
              <a:gd name="T107" fmla="*/ 137 h 197"/>
              <a:gd name="T108" fmla="*/ 235 w 583"/>
              <a:gd name="T109" fmla="*/ 133 h 197"/>
              <a:gd name="T110" fmla="*/ 321 w 583"/>
              <a:gd name="T111" fmla="*/ 121 h 197"/>
              <a:gd name="T112" fmla="*/ 320 w 583"/>
              <a:gd name="T113" fmla="*/ 121 h 197"/>
              <a:gd name="T114" fmla="*/ 501 w 583"/>
              <a:gd name="T115" fmla="*/ 76 h 197"/>
              <a:gd name="T116" fmla="*/ 496 w 583"/>
              <a:gd name="T117" fmla="*/ 75 h 197"/>
              <a:gd name="T118" fmla="*/ 525 w 583"/>
              <a:gd name="T119" fmla="*/ 87 h 197"/>
              <a:gd name="T120" fmla="*/ 521 w 583"/>
              <a:gd name="T121" fmla="*/ 8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3" h="197">
                <a:moveTo>
                  <a:pt x="557" y="118"/>
                </a:moveTo>
                <a:cubicBezTo>
                  <a:pt x="558" y="118"/>
                  <a:pt x="559" y="119"/>
                  <a:pt x="560" y="119"/>
                </a:cubicBezTo>
                <a:cubicBezTo>
                  <a:pt x="564" y="120"/>
                  <a:pt x="568" y="118"/>
                  <a:pt x="569" y="114"/>
                </a:cubicBezTo>
                <a:cubicBezTo>
                  <a:pt x="569" y="113"/>
                  <a:pt x="569" y="113"/>
                  <a:pt x="569" y="112"/>
                </a:cubicBezTo>
                <a:cubicBezTo>
                  <a:pt x="570" y="113"/>
                  <a:pt x="571" y="113"/>
                  <a:pt x="571" y="113"/>
                </a:cubicBezTo>
                <a:cubicBezTo>
                  <a:pt x="575" y="115"/>
                  <a:pt x="579" y="114"/>
                  <a:pt x="581" y="111"/>
                </a:cubicBezTo>
                <a:cubicBezTo>
                  <a:pt x="583" y="107"/>
                  <a:pt x="582" y="103"/>
                  <a:pt x="579" y="101"/>
                </a:cubicBezTo>
                <a:cubicBezTo>
                  <a:pt x="566" y="94"/>
                  <a:pt x="553" y="87"/>
                  <a:pt x="540" y="80"/>
                </a:cubicBezTo>
                <a:cubicBezTo>
                  <a:pt x="537" y="79"/>
                  <a:pt x="534" y="77"/>
                  <a:pt x="531" y="75"/>
                </a:cubicBezTo>
                <a:cubicBezTo>
                  <a:pt x="528" y="73"/>
                  <a:pt x="525" y="71"/>
                  <a:pt x="521" y="69"/>
                </a:cubicBezTo>
                <a:cubicBezTo>
                  <a:pt x="516" y="66"/>
                  <a:pt x="510" y="63"/>
                  <a:pt x="505" y="59"/>
                </a:cubicBezTo>
                <a:cubicBezTo>
                  <a:pt x="497" y="54"/>
                  <a:pt x="489" y="49"/>
                  <a:pt x="481" y="44"/>
                </a:cubicBezTo>
                <a:cubicBezTo>
                  <a:pt x="476" y="41"/>
                  <a:pt x="472" y="37"/>
                  <a:pt x="467" y="34"/>
                </a:cubicBezTo>
                <a:cubicBezTo>
                  <a:pt x="453" y="26"/>
                  <a:pt x="440" y="17"/>
                  <a:pt x="427" y="9"/>
                </a:cubicBezTo>
                <a:cubicBezTo>
                  <a:pt x="422" y="6"/>
                  <a:pt x="417" y="3"/>
                  <a:pt x="412" y="1"/>
                </a:cubicBezTo>
                <a:cubicBezTo>
                  <a:pt x="411" y="0"/>
                  <a:pt x="410" y="0"/>
                  <a:pt x="409" y="0"/>
                </a:cubicBezTo>
                <a:cubicBezTo>
                  <a:pt x="407" y="0"/>
                  <a:pt x="405" y="1"/>
                  <a:pt x="403" y="3"/>
                </a:cubicBezTo>
                <a:cubicBezTo>
                  <a:pt x="402" y="6"/>
                  <a:pt x="403" y="10"/>
                  <a:pt x="406" y="12"/>
                </a:cubicBezTo>
                <a:cubicBezTo>
                  <a:pt x="411" y="15"/>
                  <a:pt x="416" y="18"/>
                  <a:pt x="422" y="21"/>
                </a:cubicBezTo>
                <a:cubicBezTo>
                  <a:pt x="425" y="23"/>
                  <a:pt x="428" y="25"/>
                  <a:pt x="431" y="27"/>
                </a:cubicBezTo>
                <a:cubicBezTo>
                  <a:pt x="440" y="32"/>
                  <a:pt x="448" y="38"/>
                  <a:pt x="457" y="43"/>
                </a:cubicBezTo>
                <a:cubicBezTo>
                  <a:pt x="461" y="46"/>
                  <a:pt x="464" y="48"/>
                  <a:pt x="468" y="51"/>
                </a:cubicBezTo>
                <a:cubicBezTo>
                  <a:pt x="474" y="55"/>
                  <a:pt x="480" y="59"/>
                  <a:pt x="487" y="63"/>
                </a:cubicBezTo>
                <a:cubicBezTo>
                  <a:pt x="486" y="63"/>
                  <a:pt x="486" y="63"/>
                  <a:pt x="486" y="63"/>
                </a:cubicBezTo>
                <a:cubicBezTo>
                  <a:pt x="485" y="63"/>
                  <a:pt x="483" y="63"/>
                  <a:pt x="482" y="63"/>
                </a:cubicBezTo>
                <a:cubicBezTo>
                  <a:pt x="478" y="63"/>
                  <a:pt x="475" y="62"/>
                  <a:pt x="471" y="62"/>
                </a:cubicBezTo>
                <a:cubicBezTo>
                  <a:pt x="469" y="61"/>
                  <a:pt x="466" y="60"/>
                  <a:pt x="464" y="58"/>
                </a:cubicBezTo>
                <a:cubicBezTo>
                  <a:pt x="456" y="54"/>
                  <a:pt x="448" y="49"/>
                  <a:pt x="440" y="45"/>
                </a:cubicBezTo>
                <a:cubicBezTo>
                  <a:pt x="433" y="41"/>
                  <a:pt x="426" y="37"/>
                  <a:pt x="419" y="33"/>
                </a:cubicBezTo>
                <a:cubicBezTo>
                  <a:pt x="408" y="27"/>
                  <a:pt x="398" y="21"/>
                  <a:pt x="387" y="15"/>
                </a:cubicBezTo>
                <a:cubicBezTo>
                  <a:pt x="386" y="14"/>
                  <a:pt x="385" y="14"/>
                  <a:pt x="384" y="14"/>
                </a:cubicBezTo>
                <a:cubicBezTo>
                  <a:pt x="382" y="14"/>
                  <a:pt x="379" y="15"/>
                  <a:pt x="378" y="17"/>
                </a:cubicBezTo>
                <a:cubicBezTo>
                  <a:pt x="376" y="21"/>
                  <a:pt x="377" y="25"/>
                  <a:pt x="381" y="27"/>
                </a:cubicBezTo>
                <a:cubicBezTo>
                  <a:pt x="398" y="37"/>
                  <a:pt x="415" y="47"/>
                  <a:pt x="432" y="57"/>
                </a:cubicBezTo>
                <a:cubicBezTo>
                  <a:pt x="436" y="59"/>
                  <a:pt x="439" y="61"/>
                  <a:pt x="443" y="63"/>
                </a:cubicBezTo>
                <a:cubicBezTo>
                  <a:pt x="438" y="63"/>
                  <a:pt x="433" y="63"/>
                  <a:pt x="427" y="63"/>
                </a:cubicBezTo>
                <a:cubicBezTo>
                  <a:pt x="405" y="64"/>
                  <a:pt x="383" y="65"/>
                  <a:pt x="361" y="66"/>
                </a:cubicBezTo>
                <a:cubicBezTo>
                  <a:pt x="334" y="67"/>
                  <a:pt x="308" y="69"/>
                  <a:pt x="281" y="70"/>
                </a:cubicBezTo>
                <a:cubicBezTo>
                  <a:pt x="271" y="71"/>
                  <a:pt x="260" y="72"/>
                  <a:pt x="250" y="72"/>
                </a:cubicBezTo>
                <a:cubicBezTo>
                  <a:pt x="240" y="73"/>
                  <a:pt x="230" y="74"/>
                  <a:pt x="220" y="74"/>
                </a:cubicBezTo>
                <a:cubicBezTo>
                  <a:pt x="205" y="76"/>
                  <a:pt x="190" y="77"/>
                  <a:pt x="175" y="78"/>
                </a:cubicBezTo>
                <a:cubicBezTo>
                  <a:pt x="172" y="79"/>
                  <a:pt x="170" y="79"/>
                  <a:pt x="167" y="79"/>
                </a:cubicBezTo>
                <a:cubicBezTo>
                  <a:pt x="160" y="80"/>
                  <a:pt x="153" y="81"/>
                  <a:pt x="145" y="82"/>
                </a:cubicBezTo>
                <a:cubicBezTo>
                  <a:pt x="133" y="83"/>
                  <a:pt x="120" y="85"/>
                  <a:pt x="108" y="86"/>
                </a:cubicBezTo>
                <a:cubicBezTo>
                  <a:pt x="95" y="88"/>
                  <a:pt x="82" y="89"/>
                  <a:pt x="69" y="91"/>
                </a:cubicBezTo>
                <a:cubicBezTo>
                  <a:pt x="58" y="92"/>
                  <a:pt x="47" y="93"/>
                  <a:pt x="35" y="95"/>
                </a:cubicBezTo>
                <a:cubicBezTo>
                  <a:pt x="34" y="95"/>
                  <a:pt x="33" y="95"/>
                  <a:pt x="32" y="96"/>
                </a:cubicBezTo>
                <a:cubicBezTo>
                  <a:pt x="31" y="97"/>
                  <a:pt x="31" y="98"/>
                  <a:pt x="31" y="100"/>
                </a:cubicBezTo>
                <a:cubicBezTo>
                  <a:pt x="31" y="101"/>
                  <a:pt x="31" y="102"/>
                  <a:pt x="32" y="103"/>
                </a:cubicBezTo>
                <a:cubicBezTo>
                  <a:pt x="33" y="104"/>
                  <a:pt x="34" y="105"/>
                  <a:pt x="35" y="104"/>
                </a:cubicBezTo>
                <a:cubicBezTo>
                  <a:pt x="51" y="102"/>
                  <a:pt x="67" y="101"/>
                  <a:pt x="83" y="99"/>
                </a:cubicBezTo>
                <a:cubicBezTo>
                  <a:pt x="93" y="98"/>
                  <a:pt x="102" y="96"/>
                  <a:pt x="112" y="95"/>
                </a:cubicBezTo>
                <a:cubicBezTo>
                  <a:pt x="127" y="94"/>
                  <a:pt x="143" y="92"/>
                  <a:pt x="158" y="90"/>
                </a:cubicBezTo>
                <a:cubicBezTo>
                  <a:pt x="163" y="89"/>
                  <a:pt x="168" y="89"/>
                  <a:pt x="172" y="88"/>
                </a:cubicBezTo>
                <a:cubicBezTo>
                  <a:pt x="176" y="88"/>
                  <a:pt x="180" y="88"/>
                  <a:pt x="184" y="87"/>
                </a:cubicBezTo>
                <a:cubicBezTo>
                  <a:pt x="198" y="86"/>
                  <a:pt x="212" y="85"/>
                  <a:pt x="226" y="84"/>
                </a:cubicBezTo>
                <a:cubicBezTo>
                  <a:pt x="230" y="83"/>
                  <a:pt x="234" y="83"/>
                  <a:pt x="238" y="83"/>
                </a:cubicBezTo>
                <a:cubicBezTo>
                  <a:pt x="246" y="82"/>
                  <a:pt x="255" y="82"/>
                  <a:pt x="263" y="81"/>
                </a:cubicBezTo>
                <a:cubicBezTo>
                  <a:pt x="281" y="80"/>
                  <a:pt x="299" y="79"/>
                  <a:pt x="317" y="78"/>
                </a:cubicBezTo>
                <a:cubicBezTo>
                  <a:pt x="312" y="79"/>
                  <a:pt x="307" y="79"/>
                  <a:pt x="303" y="79"/>
                </a:cubicBezTo>
                <a:cubicBezTo>
                  <a:pt x="299" y="80"/>
                  <a:pt x="296" y="80"/>
                  <a:pt x="292" y="80"/>
                </a:cubicBezTo>
                <a:cubicBezTo>
                  <a:pt x="284" y="81"/>
                  <a:pt x="276" y="82"/>
                  <a:pt x="268" y="83"/>
                </a:cubicBezTo>
                <a:cubicBezTo>
                  <a:pt x="259" y="83"/>
                  <a:pt x="250" y="84"/>
                  <a:pt x="240" y="85"/>
                </a:cubicBezTo>
                <a:cubicBezTo>
                  <a:pt x="218" y="88"/>
                  <a:pt x="196" y="90"/>
                  <a:pt x="174" y="93"/>
                </a:cubicBezTo>
                <a:cubicBezTo>
                  <a:pt x="151" y="95"/>
                  <a:pt x="128" y="98"/>
                  <a:pt x="104" y="100"/>
                </a:cubicBezTo>
                <a:cubicBezTo>
                  <a:pt x="93" y="102"/>
                  <a:pt x="82" y="103"/>
                  <a:pt x="71" y="104"/>
                </a:cubicBezTo>
                <a:cubicBezTo>
                  <a:pt x="61" y="105"/>
                  <a:pt x="51" y="107"/>
                  <a:pt x="41" y="108"/>
                </a:cubicBezTo>
                <a:cubicBezTo>
                  <a:pt x="28" y="110"/>
                  <a:pt x="16" y="112"/>
                  <a:pt x="3" y="113"/>
                </a:cubicBezTo>
                <a:cubicBezTo>
                  <a:pt x="2" y="113"/>
                  <a:pt x="1" y="114"/>
                  <a:pt x="1" y="115"/>
                </a:cubicBezTo>
                <a:cubicBezTo>
                  <a:pt x="1" y="116"/>
                  <a:pt x="0" y="117"/>
                  <a:pt x="1" y="118"/>
                </a:cubicBezTo>
                <a:cubicBezTo>
                  <a:pt x="1" y="119"/>
                  <a:pt x="2" y="119"/>
                  <a:pt x="2" y="120"/>
                </a:cubicBezTo>
                <a:cubicBezTo>
                  <a:pt x="3" y="120"/>
                  <a:pt x="4" y="120"/>
                  <a:pt x="5" y="120"/>
                </a:cubicBezTo>
                <a:cubicBezTo>
                  <a:pt x="11" y="119"/>
                  <a:pt x="16" y="119"/>
                  <a:pt x="22" y="118"/>
                </a:cubicBezTo>
                <a:cubicBezTo>
                  <a:pt x="34" y="116"/>
                  <a:pt x="47" y="115"/>
                  <a:pt x="59" y="113"/>
                </a:cubicBezTo>
                <a:cubicBezTo>
                  <a:pt x="69" y="112"/>
                  <a:pt x="79" y="110"/>
                  <a:pt x="89" y="109"/>
                </a:cubicBezTo>
                <a:cubicBezTo>
                  <a:pt x="110" y="107"/>
                  <a:pt x="131" y="104"/>
                  <a:pt x="152" y="102"/>
                </a:cubicBezTo>
                <a:cubicBezTo>
                  <a:pt x="162" y="101"/>
                  <a:pt x="172" y="100"/>
                  <a:pt x="183" y="99"/>
                </a:cubicBezTo>
                <a:cubicBezTo>
                  <a:pt x="194" y="98"/>
                  <a:pt x="205" y="96"/>
                  <a:pt x="216" y="95"/>
                </a:cubicBezTo>
                <a:cubicBezTo>
                  <a:pt x="229" y="94"/>
                  <a:pt x="242" y="93"/>
                  <a:pt x="256" y="91"/>
                </a:cubicBezTo>
                <a:cubicBezTo>
                  <a:pt x="266" y="90"/>
                  <a:pt x="277" y="89"/>
                  <a:pt x="288" y="89"/>
                </a:cubicBezTo>
                <a:cubicBezTo>
                  <a:pt x="292" y="88"/>
                  <a:pt x="297" y="88"/>
                  <a:pt x="302" y="87"/>
                </a:cubicBezTo>
                <a:cubicBezTo>
                  <a:pt x="307" y="87"/>
                  <a:pt x="311" y="87"/>
                  <a:pt x="316" y="86"/>
                </a:cubicBezTo>
                <a:cubicBezTo>
                  <a:pt x="323" y="86"/>
                  <a:pt x="331" y="85"/>
                  <a:pt x="339" y="85"/>
                </a:cubicBezTo>
                <a:cubicBezTo>
                  <a:pt x="342" y="85"/>
                  <a:pt x="345" y="84"/>
                  <a:pt x="348" y="84"/>
                </a:cubicBezTo>
                <a:cubicBezTo>
                  <a:pt x="360" y="84"/>
                  <a:pt x="373" y="83"/>
                  <a:pt x="386" y="83"/>
                </a:cubicBezTo>
                <a:cubicBezTo>
                  <a:pt x="387" y="83"/>
                  <a:pt x="388" y="83"/>
                  <a:pt x="389" y="83"/>
                </a:cubicBezTo>
                <a:cubicBezTo>
                  <a:pt x="393" y="83"/>
                  <a:pt x="396" y="83"/>
                  <a:pt x="399" y="83"/>
                </a:cubicBezTo>
                <a:cubicBezTo>
                  <a:pt x="407" y="83"/>
                  <a:pt x="414" y="82"/>
                  <a:pt x="421" y="82"/>
                </a:cubicBezTo>
                <a:cubicBezTo>
                  <a:pt x="421" y="82"/>
                  <a:pt x="422" y="82"/>
                  <a:pt x="423" y="82"/>
                </a:cubicBezTo>
                <a:cubicBezTo>
                  <a:pt x="418" y="83"/>
                  <a:pt x="414" y="83"/>
                  <a:pt x="410" y="83"/>
                </a:cubicBezTo>
                <a:cubicBezTo>
                  <a:pt x="397" y="84"/>
                  <a:pt x="384" y="85"/>
                  <a:pt x="371" y="87"/>
                </a:cubicBezTo>
                <a:cubicBezTo>
                  <a:pt x="344" y="89"/>
                  <a:pt x="317" y="92"/>
                  <a:pt x="290" y="94"/>
                </a:cubicBezTo>
                <a:cubicBezTo>
                  <a:pt x="277" y="95"/>
                  <a:pt x="264" y="97"/>
                  <a:pt x="250" y="98"/>
                </a:cubicBezTo>
                <a:cubicBezTo>
                  <a:pt x="238" y="99"/>
                  <a:pt x="226" y="101"/>
                  <a:pt x="214" y="102"/>
                </a:cubicBezTo>
                <a:cubicBezTo>
                  <a:pt x="189" y="105"/>
                  <a:pt x="163" y="108"/>
                  <a:pt x="137" y="111"/>
                </a:cubicBezTo>
                <a:cubicBezTo>
                  <a:pt x="134" y="111"/>
                  <a:pt x="131" y="112"/>
                  <a:pt x="128" y="112"/>
                </a:cubicBezTo>
                <a:cubicBezTo>
                  <a:pt x="121" y="113"/>
                  <a:pt x="113" y="114"/>
                  <a:pt x="106" y="115"/>
                </a:cubicBezTo>
                <a:cubicBezTo>
                  <a:pt x="99" y="116"/>
                  <a:pt x="93" y="117"/>
                  <a:pt x="86" y="118"/>
                </a:cubicBezTo>
                <a:cubicBezTo>
                  <a:pt x="79" y="119"/>
                  <a:pt x="71" y="121"/>
                  <a:pt x="64" y="122"/>
                </a:cubicBezTo>
                <a:cubicBezTo>
                  <a:pt x="63" y="122"/>
                  <a:pt x="61" y="123"/>
                  <a:pt x="60" y="125"/>
                </a:cubicBezTo>
                <a:cubicBezTo>
                  <a:pt x="60" y="126"/>
                  <a:pt x="59" y="128"/>
                  <a:pt x="60" y="129"/>
                </a:cubicBezTo>
                <a:cubicBezTo>
                  <a:pt x="60" y="130"/>
                  <a:pt x="61" y="132"/>
                  <a:pt x="63" y="132"/>
                </a:cubicBezTo>
                <a:cubicBezTo>
                  <a:pt x="64" y="133"/>
                  <a:pt x="65" y="133"/>
                  <a:pt x="67" y="133"/>
                </a:cubicBezTo>
                <a:cubicBezTo>
                  <a:pt x="74" y="132"/>
                  <a:pt x="81" y="131"/>
                  <a:pt x="89" y="130"/>
                </a:cubicBezTo>
                <a:cubicBezTo>
                  <a:pt x="95" y="129"/>
                  <a:pt x="101" y="128"/>
                  <a:pt x="107" y="127"/>
                </a:cubicBezTo>
                <a:cubicBezTo>
                  <a:pt x="117" y="125"/>
                  <a:pt x="128" y="124"/>
                  <a:pt x="138" y="122"/>
                </a:cubicBezTo>
                <a:cubicBezTo>
                  <a:pt x="162" y="119"/>
                  <a:pt x="187" y="116"/>
                  <a:pt x="212" y="114"/>
                </a:cubicBezTo>
                <a:cubicBezTo>
                  <a:pt x="224" y="112"/>
                  <a:pt x="236" y="111"/>
                  <a:pt x="248" y="110"/>
                </a:cubicBezTo>
                <a:cubicBezTo>
                  <a:pt x="262" y="108"/>
                  <a:pt x="275" y="107"/>
                  <a:pt x="289" y="105"/>
                </a:cubicBezTo>
                <a:cubicBezTo>
                  <a:pt x="316" y="103"/>
                  <a:pt x="343" y="100"/>
                  <a:pt x="371" y="98"/>
                </a:cubicBezTo>
                <a:cubicBezTo>
                  <a:pt x="396" y="95"/>
                  <a:pt x="421" y="94"/>
                  <a:pt x="446" y="92"/>
                </a:cubicBezTo>
                <a:cubicBezTo>
                  <a:pt x="458" y="91"/>
                  <a:pt x="470" y="90"/>
                  <a:pt x="482" y="89"/>
                </a:cubicBezTo>
                <a:cubicBezTo>
                  <a:pt x="484" y="89"/>
                  <a:pt x="487" y="89"/>
                  <a:pt x="490" y="89"/>
                </a:cubicBezTo>
                <a:cubicBezTo>
                  <a:pt x="491" y="90"/>
                  <a:pt x="493" y="90"/>
                  <a:pt x="494" y="91"/>
                </a:cubicBezTo>
                <a:cubicBezTo>
                  <a:pt x="491" y="91"/>
                  <a:pt x="487" y="92"/>
                  <a:pt x="484" y="92"/>
                </a:cubicBezTo>
                <a:cubicBezTo>
                  <a:pt x="484" y="92"/>
                  <a:pt x="484" y="92"/>
                  <a:pt x="484" y="92"/>
                </a:cubicBezTo>
                <a:cubicBezTo>
                  <a:pt x="476" y="93"/>
                  <a:pt x="467" y="94"/>
                  <a:pt x="459" y="95"/>
                </a:cubicBezTo>
                <a:cubicBezTo>
                  <a:pt x="449" y="97"/>
                  <a:pt x="440" y="98"/>
                  <a:pt x="431" y="99"/>
                </a:cubicBezTo>
                <a:cubicBezTo>
                  <a:pt x="420" y="100"/>
                  <a:pt x="410" y="101"/>
                  <a:pt x="400" y="103"/>
                </a:cubicBezTo>
                <a:cubicBezTo>
                  <a:pt x="389" y="104"/>
                  <a:pt x="378" y="105"/>
                  <a:pt x="367" y="107"/>
                </a:cubicBezTo>
                <a:cubicBezTo>
                  <a:pt x="358" y="108"/>
                  <a:pt x="350" y="109"/>
                  <a:pt x="342" y="110"/>
                </a:cubicBezTo>
                <a:cubicBezTo>
                  <a:pt x="333" y="111"/>
                  <a:pt x="325" y="113"/>
                  <a:pt x="316" y="114"/>
                </a:cubicBezTo>
                <a:cubicBezTo>
                  <a:pt x="296" y="117"/>
                  <a:pt x="275" y="120"/>
                  <a:pt x="255" y="123"/>
                </a:cubicBezTo>
                <a:cubicBezTo>
                  <a:pt x="249" y="124"/>
                  <a:pt x="244" y="124"/>
                  <a:pt x="238" y="125"/>
                </a:cubicBezTo>
                <a:cubicBezTo>
                  <a:pt x="238" y="125"/>
                  <a:pt x="238" y="125"/>
                  <a:pt x="238" y="125"/>
                </a:cubicBezTo>
                <a:cubicBezTo>
                  <a:pt x="227" y="127"/>
                  <a:pt x="217" y="128"/>
                  <a:pt x="206" y="130"/>
                </a:cubicBezTo>
                <a:cubicBezTo>
                  <a:pt x="206" y="130"/>
                  <a:pt x="206" y="130"/>
                  <a:pt x="206" y="130"/>
                </a:cubicBezTo>
                <a:cubicBezTo>
                  <a:pt x="205" y="130"/>
                  <a:pt x="205" y="130"/>
                  <a:pt x="205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3" y="130"/>
                  <a:pt x="202" y="130"/>
                  <a:pt x="202" y="131"/>
                </a:cubicBezTo>
                <a:cubicBezTo>
                  <a:pt x="191" y="132"/>
                  <a:pt x="180" y="134"/>
                  <a:pt x="170" y="135"/>
                </a:cubicBezTo>
                <a:cubicBezTo>
                  <a:pt x="166" y="136"/>
                  <a:pt x="162" y="137"/>
                  <a:pt x="157" y="137"/>
                </a:cubicBezTo>
                <a:cubicBezTo>
                  <a:pt x="152" y="138"/>
                  <a:pt x="146" y="139"/>
                  <a:pt x="140" y="140"/>
                </a:cubicBezTo>
                <a:cubicBezTo>
                  <a:pt x="137" y="141"/>
                  <a:pt x="135" y="141"/>
                  <a:pt x="132" y="142"/>
                </a:cubicBezTo>
                <a:cubicBezTo>
                  <a:pt x="127" y="143"/>
                  <a:pt x="121" y="144"/>
                  <a:pt x="115" y="145"/>
                </a:cubicBezTo>
                <a:cubicBezTo>
                  <a:pt x="112" y="145"/>
                  <a:pt x="110" y="146"/>
                  <a:pt x="107" y="147"/>
                </a:cubicBezTo>
                <a:cubicBezTo>
                  <a:pt x="104" y="147"/>
                  <a:pt x="101" y="148"/>
                  <a:pt x="99" y="149"/>
                </a:cubicBezTo>
                <a:cubicBezTo>
                  <a:pt x="97" y="149"/>
                  <a:pt x="95" y="149"/>
                  <a:pt x="92" y="150"/>
                </a:cubicBezTo>
                <a:cubicBezTo>
                  <a:pt x="91" y="151"/>
                  <a:pt x="90" y="152"/>
                  <a:pt x="90" y="154"/>
                </a:cubicBezTo>
                <a:cubicBezTo>
                  <a:pt x="91" y="156"/>
                  <a:pt x="93" y="157"/>
                  <a:pt x="94" y="156"/>
                </a:cubicBezTo>
                <a:cubicBezTo>
                  <a:pt x="97" y="155"/>
                  <a:pt x="99" y="155"/>
                  <a:pt x="101" y="154"/>
                </a:cubicBezTo>
                <a:cubicBezTo>
                  <a:pt x="105" y="154"/>
                  <a:pt x="108" y="153"/>
                  <a:pt x="111" y="152"/>
                </a:cubicBezTo>
                <a:cubicBezTo>
                  <a:pt x="115" y="151"/>
                  <a:pt x="118" y="151"/>
                  <a:pt x="122" y="150"/>
                </a:cubicBezTo>
                <a:cubicBezTo>
                  <a:pt x="128" y="149"/>
                  <a:pt x="134" y="148"/>
                  <a:pt x="140" y="147"/>
                </a:cubicBezTo>
                <a:cubicBezTo>
                  <a:pt x="143" y="146"/>
                  <a:pt x="146" y="146"/>
                  <a:pt x="150" y="145"/>
                </a:cubicBezTo>
                <a:cubicBezTo>
                  <a:pt x="158" y="144"/>
                  <a:pt x="167" y="143"/>
                  <a:pt x="175" y="141"/>
                </a:cubicBezTo>
                <a:cubicBezTo>
                  <a:pt x="185" y="140"/>
                  <a:pt x="195" y="139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7" y="137"/>
                </a:cubicBezTo>
                <a:cubicBezTo>
                  <a:pt x="207" y="137"/>
                  <a:pt x="208" y="137"/>
                  <a:pt x="208" y="137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9" y="137"/>
                  <a:pt x="209" y="137"/>
                  <a:pt x="209" y="137"/>
                </a:cubicBezTo>
                <a:cubicBezTo>
                  <a:pt x="209" y="137"/>
                  <a:pt x="209" y="137"/>
                  <a:pt x="208" y="137"/>
                </a:cubicBezTo>
                <a:cubicBezTo>
                  <a:pt x="210" y="137"/>
                  <a:pt x="211" y="136"/>
                  <a:pt x="212" y="136"/>
                </a:cubicBezTo>
                <a:cubicBezTo>
                  <a:pt x="212" y="136"/>
                  <a:pt x="212" y="136"/>
                  <a:pt x="211" y="136"/>
                </a:cubicBezTo>
                <a:cubicBezTo>
                  <a:pt x="212" y="136"/>
                  <a:pt x="212" y="136"/>
                  <a:pt x="213" y="136"/>
                </a:cubicBezTo>
                <a:cubicBezTo>
                  <a:pt x="213" y="136"/>
                  <a:pt x="213" y="136"/>
                  <a:pt x="213" y="136"/>
                </a:cubicBezTo>
                <a:cubicBezTo>
                  <a:pt x="213" y="136"/>
                  <a:pt x="213" y="136"/>
                  <a:pt x="213" y="136"/>
                </a:cubicBezTo>
                <a:cubicBezTo>
                  <a:pt x="213" y="136"/>
                  <a:pt x="214" y="136"/>
                  <a:pt x="214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6"/>
                  <a:pt x="214" y="136"/>
                  <a:pt x="215" y="136"/>
                </a:cubicBezTo>
                <a:cubicBezTo>
                  <a:pt x="215" y="136"/>
                  <a:pt x="214" y="136"/>
                  <a:pt x="214" y="136"/>
                </a:cubicBezTo>
                <a:cubicBezTo>
                  <a:pt x="215" y="136"/>
                  <a:pt x="216" y="136"/>
                  <a:pt x="217" y="136"/>
                </a:cubicBezTo>
                <a:cubicBezTo>
                  <a:pt x="217" y="136"/>
                  <a:pt x="218" y="136"/>
                  <a:pt x="219" y="135"/>
                </a:cubicBezTo>
                <a:cubicBezTo>
                  <a:pt x="219" y="135"/>
                  <a:pt x="219" y="135"/>
                  <a:pt x="220" y="135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19" y="135"/>
                  <a:pt x="220" y="135"/>
                  <a:pt x="221" y="135"/>
                </a:cubicBezTo>
                <a:cubicBezTo>
                  <a:pt x="221" y="135"/>
                  <a:pt x="221" y="135"/>
                  <a:pt x="221" y="135"/>
                </a:cubicBezTo>
                <a:cubicBezTo>
                  <a:pt x="222" y="135"/>
                  <a:pt x="222" y="135"/>
                  <a:pt x="223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3" y="135"/>
                  <a:pt x="223" y="135"/>
                  <a:pt x="224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4" y="135"/>
                  <a:pt x="224" y="135"/>
                  <a:pt x="224" y="135"/>
                </a:cubicBezTo>
                <a:cubicBezTo>
                  <a:pt x="224" y="135"/>
                  <a:pt x="224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5"/>
                  <a:pt x="225" y="135"/>
                  <a:pt x="225" y="135"/>
                </a:cubicBezTo>
                <a:cubicBezTo>
                  <a:pt x="225" y="135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8" y="134"/>
                  <a:pt x="228" y="134"/>
                </a:cubicBezTo>
                <a:cubicBezTo>
                  <a:pt x="228" y="134"/>
                  <a:pt x="228" y="134"/>
                  <a:pt x="228" y="134"/>
                </a:cubicBezTo>
                <a:cubicBezTo>
                  <a:pt x="228" y="134"/>
                  <a:pt x="228" y="134"/>
                  <a:pt x="228" y="134"/>
                </a:cubicBezTo>
                <a:cubicBezTo>
                  <a:pt x="229" y="134"/>
                  <a:pt x="230" y="134"/>
                  <a:pt x="232" y="134"/>
                </a:cubicBezTo>
                <a:cubicBezTo>
                  <a:pt x="231" y="134"/>
                  <a:pt x="231" y="134"/>
                  <a:pt x="231" y="134"/>
                </a:cubicBezTo>
                <a:cubicBezTo>
                  <a:pt x="231" y="134"/>
                  <a:pt x="232" y="134"/>
                  <a:pt x="232" y="134"/>
                </a:cubicBezTo>
                <a:cubicBezTo>
                  <a:pt x="232" y="134"/>
                  <a:pt x="232" y="134"/>
                  <a:pt x="232" y="134"/>
                </a:cubicBezTo>
                <a:cubicBezTo>
                  <a:pt x="232" y="134"/>
                  <a:pt x="232" y="134"/>
                  <a:pt x="232" y="134"/>
                </a:cubicBezTo>
                <a:cubicBezTo>
                  <a:pt x="233" y="134"/>
                  <a:pt x="233" y="134"/>
                  <a:pt x="233" y="133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5" y="133"/>
                  <a:pt x="236" y="133"/>
                  <a:pt x="237" y="133"/>
                </a:cubicBezTo>
                <a:cubicBezTo>
                  <a:pt x="236" y="133"/>
                  <a:pt x="236" y="133"/>
                  <a:pt x="236" y="133"/>
                </a:cubicBezTo>
                <a:cubicBezTo>
                  <a:pt x="237" y="133"/>
                  <a:pt x="237" y="133"/>
                  <a:pt x="237" y="133"/>
                </a:cubicBezTo>
                <a:cubicBezTo>
                  <a:pt x="237" y="133"/>
                  <a:pt x="237" y="133"/>
                  <a:pt x="237" y="133"/>
                </a:cubicBezTo>
                <a:cubicBezTo>
                  <a:pt x="237" y="133"/>
                  <a:pt x="237" y="133"/>
                  <a:pt x="237" y="133"/>
                </a:cubicBezTo>
                <a:cubicBezTo>
                  <a:pt x="238" y="133"/>
                  <a:pt x="238" y="133"/>
                  <a:pt x="238" y="133"/>
                </a:cubicBezTo>
                <a:cubicBezTo>
                  <a:pt x="238" y="133"/>
                  <a:pt x="238" y="133"/>
                  <a:pt x="238" y="133"/>
                </a:cubicBezTo>
                <a:cubicBezTo>
                  <a:pt x="238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59" y="130"/>
                  <a:pt x="277" y="127"/>
                  <a:pt x="296" y="125"/>
                </a:cubicBezTo>
                <a:cubicBezTo>
                  <a:pt x="304" y="124"/>
                  <a:pt x="312" y="123"/>
                  <a:pt x="321" y="121"/>
                </a:cubicBezTo>
                <a:cubicBezTo>
                  <a:pt x="334" y="120"/>
                  <a:pt x="348" y="118"/>
                  <a:pt x="362" y="116"/>
                </a:cubicBezTo>
                <a:cubicBezTo>
                  <a:pt x="361" y="116"/>
                  <a:pt x="361" y="116"/>
                  <a:pt x="361" y="116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62" y="116"/>
                  <a:pt x="362" y="116"/>
                  <a:pt x="363" y="116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72" y="114"/>
                  <a:pt x="382" y="113"/>
                  <a:pt x="392" y="112"/>
                </a:cubicBezTo>
                <a:cubicBezTo>
                  <a:pt x="401" y="111"/>
                  <a:pt x="409" y="110"/>
                  <a:pt x="418" y="109"/>
                </a:cubicBezTo>
                <a:cubicBezTo>
                  <a:pt x="437" y="107"/>
                  <a:pt x="456" y="105"/>
                  <a:pt x="475" y="103"/>
                </a:cubicBezTo>
                <a:cubicBezTo>
                  <a:pt x="482" y="102"/>
                  <a:pt x="490" y="101"/>
                  <a:pt x="497" y="101"/>
                </a:cubicBezTo>
                <a:cubicBezTo>
                  <a:pt x="498" y="101"/>
                  <a:pt x="498" y="101"/>
                  <a:pt x="499" y="100"/>
                </a:cubicBezTo>
                <a:cubicBezTo>
                  <a:pt x="491" y="105"/>
                  <a:pt x="483" y="109"/>
                  <a:pt x="475" y="113"/>
                </a:cubicBezTo>
                <a:cubicBezTo>
                  <a:pt x="470" y="116"/>
                  <a:pt x="466" y="119"/>
                  <a:pt x="461" y="122"/>
                </a:cubicBezTo>
                <a:cubicBezTo>
                  <a:pt x="457" y="124"/>
                  <a:pt x="453" y="127"/>
                  <a:pt x="450" y="129"/>
                </a:cubicBezTo>
                <a:cubicBezTo>
                  <a:pt x="448" y="130"/>
                  <a:pt x="446" y="131"/>
                  <a:pt x="444" y="133"/>
                </a:cubicBezTo>
                <a:cubicBezTo>
                  <a:pt x="441" y="135"/>
                  <a:pt x="437" y="138"/>
                  <a:pt x="434" y="141"/>
                </a:cubicBezTo>
                <a:cubicBezTo>
                  <a:pt x="431" y="143"/>
                  <a:pt x="428" y="145"/>
                  <a:pt x="425" y="148"/>
                </a:cubicBezTo>
                <a:cubicBezTo>
                  <a:pt x="423" y="150"/>
                  <a:pt x="420" y="152"/>
                  <a:pt x="418" y="154"/>
                </a:cubicBezTo>
                <a:cubicBezTo>
                  <a:pt x="415" y="156"/>
                  <a:pt x="413" y="158"/>
                  <a:pt x="410" y="161"/>
                </a:cubicBezTo>
                <a:cubicBezTo>
                  <a:pt x="408" y="163"/>
                  <a:pt x="408" y="167"/>
                  <a:pt x="410" y="169"/>
                </a:cubicBezTo>
                <a:cubicBezTo>
                  <a:pt x="413" y="172"/>
                  <a:pt x="416" y="172"/>
                  <a:pt x="419" y="169"/>
                </a:cubicBezTo>
                <a:cubicBezTo>
                  <a:pt x="424" y="165"/>
                  <a:pt x="429" y="160"/>
                  <a:pt x="434" y="156"/>
                </a:cubicBezTo>
                <a:cubicBezTo>
                  <a:pt x="437" y="153"/>
                  <a:pt x="439" y="151"/>
                  <a:pt x="442" y="149"/>
                </a:cubicBezTo>
                <a:cubicBezTo>
                  <a:pt x="445" y="147"/>
                  <a:pt x="448" y="144"/>
                  <a:pt x="451" y="142"/>
                </a:cubicBezTo>
                <a:cubicBezTo>
                  <a:pt x="456" y="139"/>
                  <a:pt x="461" y="136"/>
                  <a:pt x="466" y="132"/>
                </a:cubicBezTo>
                <a:cubicBezTo>
                  <a:pt x="467" y="131"/>
                  <a:pt x="468" y="131"/>
                  <a:pt x="469" y="130"/>
                </a:cubicBezTo>
                <a:cubicBezTo>
                  <a:pt x="472" y="128"/>
                  <a:pt x="474" y="127"/>
                  <a:pt x="477" y="126"/>
                </a:cubicBezTo>
                <a:cubicBezTo>
                  <a:pt x="482" y="123"/>
                  <a:pt x="487" y="119"/>
                  <a:pt x="493" y="116"/>
                </a:cubicBezTo>
                <a:cubicBezTo>
                  <a:pt x="495" y="115"/>
                  <a:pt x="497" y="114"/>
                  <a:pt x="499" y="113"/>
                </a:cubicBezTo>
                <a:cubicBezTo>
                  <a:pt x="503" y="111"/>
                  <a:pt x="506" y="109"/>
                  <a:pt x="509" y="107"/>
                </a:cubicBezTo>
                <a:cubicBezTo>
                  <a:pt x="512" y="106"/>
                  <a:pt x="515" y="104"/>
                  <a:pt x="518" y="103"/>
                </a:cubicBezTo>
                <a:cubicBezTo>
                  <a:pt x="520" y="104"/>
                  <a:pt x="522" y="105"/>
                  <a:pt x="524" y="105"/>
                </a:cubicBezTo>
                <a:cubicBezTo>
                  <a:pt x="525" y="106"/>
                  <a:pt x="526" y="106"/>
                  <a:pt x="527" y="107"/>
                </a:cubicBezTo>
                <a:cubicBezTo>
                  <a:pt x="527" y="107"/>
                  <a:pt x="526" y="107"/>
                  <a:pt x="526" y="107"/>
                </a:cubicBezTo>
                <a:cubicBezTo>
                  <a:pt x="521" y="111"/>
                  <a:pt x="515" y="114"/>
                  <a:pt x="510" y="117"/>
                </a:cubicBezTo>
                <a:cubicBezTo>
                  <a:pt x="504" y="122"/>
                  <a:pt x="497" y="126"/>
                  <a:pt x="491" y="130"/>
                </a:cubicBezTo>
                <a:cubicBezTo>
                  <a:pt x="473" y="141"/>
                  <a:pt x="456" y="153"/>
                  <a:pt x="439" y="165"/>
                </a:cubicBezTo>
                <a:cubicBezTo>
                  <a:pt x="435" y="167"/>
                  <a:pt x="431" y="170"/>
                  <a:pt x="427" y="173"/>
                </a:cubicBezTo>
                <a:cubicBezTo>
                  <a:pt x="423" y="176"/>
                  <a:pt x="419" y="179"/>
                  <a:pt x="416" y="182"/>
                </a:cubicBezTo>
                <a:cubicBezTo>
                  <a:pt x="413" y="184"/>
                  <a:pt x="411" y="187"/>
                  <a:pt x="409" y="189"/>
                </a:cubicBezTo>
                <a:cubicBezTo>
                  <a:pt x="408" y="190"/>
                  <a:pt x="407" y="191"/>
                  <a:pt x="407" y="192"/>
                </a:cubicBezTo>
                <a:cubicBezTo>
                  <a:pt x="407" y="193"/>
                  <a:pt x="408" y="195"/>
                  <a:pt x="409" y="196"/>
                </a:cubicBezTo>
                <a:cubicBezTo>
                  <a:pt x="409" y="196"/>
                  <a:pt x="411" y="197"/>
                  <a:pt x="412" y="197"/>
                </a:cubicBezTo>
                <a:cubicBezTo>
                  <a:pt x="413" y="197"/>
                  <a:pt x="414" y="196"/>
                  <a:pt x="415" y="196"/>
                </a:cubicBezTo>
                <a:cubicBezTo>
                  <a:pt x="417" y="194"/>
                  <a:pt x="418" y="192"/>
                  <a:pt x="420" y="190"/>
                </a:cubicBezTo>
                <a:cubicBezTo>
                  <a:pt x="421" y="189"/>
                  <a:pt x="423" y="187"/>
                  <a:pt x="424" y="186"/>
                </a:cubicBezTo>
                <a:cubicBezTo>
                  <a:pt x="426" y="184"/>
                  <a:pt x="428" y="183"/>
                  <a:pt x="430" y="181"/>
                </a:cubicBezTo>
                <a:cubicBezTo>
                  <a:pt x="434" y="178"/>
                  <a:pt x="438" y="176"/>
                  <a:pt x="442" y="173"/>
                </a:cubicBezTo>
                <a:cubicBezTo>
                  <a:pt x="445" y="170"/>
                  <a:pt x="449" y="168"/>
                  <a:pt x="452" y="165"/>
                </a:cubicBezTo>
                <a:cubicBezTo>
                  <a:pt x="459" y="160"/>
                  <a:pt x="466" y="156"/>
                  <a:pt x="473" y="151"/>
                </a:cubicBezTo>
                <a:cubicBezTo>
                  <a:pt x="479" y="147"/>
                  <a:pt x="484" y="143"/>
                  <a:pt x="490" y="140"/>
                </a:cubicBezTo>
                <a:cubicBezTo>
                  <a:pt x="492" y="138"/>
                  <a:pt x="495" y="136"/>
                  <a:pt x="498" y="134"/>
                </a:cubicBezTo>
                <a:cubicBezTo>
                  <a:pt x="507" y="129"/>
                  <a:pt x="516" y="123"/>
                  <a:pt x="525" y="117"/>
                </a:cubicBezTo>
                <a:cubicBezTo>
                  <a:pt x="527" y="115"/>
                  <a:pt x="530" y="114"/>
                  <a:pt x="533" y="112"/>
                </a:cubicBezTo>
                <a:cubicBezTo>
                  <a:pt x="534" y="111"/>
                  <a:pt x="535" y="111"/>
                  <a:pt x="536" y="110"/>
                </a:cubicBezTo>
                <a:cubicBezTo>
                  <a:pt x="543" y="113"/>
                  <a:pt x="550" y="115"/>
                  <a:pt x="557" y="118"/>
                </a:cubicBezTo>
                <a:close/>
                <a:moveTo>
                  <a:pt x="205" y="137"/>
                </a:moveTo>
                <a:cubicBezTo>
                  <a:pt x="205" y="137"/>
                  <a:pt x="204" y="137"/>
                  <a:pt x="204" y="137"/>
                </a:cubicBezTo>
                <a:cubicBezTo>
                  <a:pt x="204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lose/>
                <a:moveTo>
                  <a:pt x="205" y="137"/>
                </a:move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lose/>
                <a:moveTo>
                  <a:pt x="206" y="137"/>
                </a:move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7" y="137"/>
                  <a:pt x="207" y="137"/>
                </a:cubicBezTo>
                <a:cubicBezTo>
                  <a:pt x="207" y="137"/>
                  <a:pt x="206" y="137"/>
                  <a:pt x="206" y="137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7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lose/>
                <a:moveTo>
                  <a:pt x="235" y="133"/>
                </a:moveTo>
                <a:cubicBezTo>
                  <a:pt x="234" y="133"/>
                  <a:pt x="234" y="133"/>
                  <a:pt x="234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5" y="133"/>
                  <a:pt x="235" y="133"/>
                  <a:pt x="235" y="133"/>
                </a:cubicBezTo>
                <a:close/>
                <a:moveTo>
                  <a:pt x="240" y="133"/>
                </a:move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lose/>
                <a:moveTo>
                  <a:pt x="321" y="121"/>
                </a:moveTo>
                <a:cubicBezTo>
                  <a:pt x="321" y="121"/>
                  <a:pt x="321" y="121"/>
                  <a:pt x="321" y="121"/>
                </a:cubicBezTo>
                <a:cubicBezTo>
                  <a:pt x="321" y="121"/>
                  <a:pt x="321" y="121"/>
                  <a:pt x="321" y="121"/>
                </a:cubicBezTo>
                <a:cubicBezTo>
                  <a:pt x="321" y="121"/>
                  <a:pt x="321" y="121"/>
                  <a:pt x="321" y="121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20" y="121"/>
                  <a:pt x="320" y="121"/>
                  <a:pt x="321" y="121"/>
                </a:cubicBezTo>
                <a:cubicBezTo>
                  <a:pt x="321" y="121"/>
                  <a:pt x="321" y="121"/>
                  <a:pt x="322" y="121"/>
                </a:cubicBezTo>
                <a:cubicBezTo>
                  <a:pt x="321" y="121"/>
                  <a:pt x="321" y="121"/>
                  <a:pt x="321" y="121"/>
                </a:cubicBezTo>
                <a:close/>
                <a:moveTo>
                  <a:pt x="507" y="76"/>
                </a:moveTo>
                <a:cubicBezTo>
                  <a:pt x="505" y="76"/>
                  <a:pt x="503" y="77"/>
                  <a:pt x="501" y="77"/>
                </a:cubicBezTo>
                <a:cubicBezTo>
                  <a:pt x="501" y="77"/>
                  <a:pt x="501" y="76"/>
                  <a:pt x="501" y="76"/>
                </a:cubicBezTo>
                <a:cubicBezTo>
                  <a:pt x="502" y="77"/>
                  <a:pt x="502" y="77"/>
                  <a:pt x="503" y="76"/>
                </a:cubicBezTo>
                <a:cubicBezTo>
                  <a:pt x="504" y="76"/>
                  <a:pt x="505" y="76"/>
                  <a:pt x="506" y="75"/>
                </a:cubicBezTo>
                <a:cubicBezTo>
                  <a:pt x="506" y="75"/>
                  <a:pt x="507" y="76"/>
                  <a:pt x="507" y="76"/>
                </a:cubicBezTo>
                <a:close/>
                <a:moveTo>
                  <a:pt x="500" y="76"/>
                </a:moveTo>
                <a:cubicBezTo>
                  <a:pt x="499" y="76"/>
                  <a:pt x="498" y="76"/>
                  <a:pt x="496" y="75"/>
                </a:cubicBezTo>
                <a:cubicBezTo>
                  <a:pt x="496" y="75"/>
                  <a:pt x="496" y="75"/>
                  <a:pt x="496" y="75"/>
                </a:cubicBezTo>
                <a:cubicBezTo>
                  <a:pt x="496" y="75"/>
                  <a:pt x="496" y="75"/>
                  <a:pt x="496" y="75"/>
                </a:cubicBezTo>
                <a:cubicBezTo>
                  <a:pt x="497" y="76"/>
                  <a:pt x="499" y="76"/>
                  <a:pt x="500" y="76"/>
                </a:cubicBezTo>
                <a:close/>
                <a:moveTo>
                  <a:pt x="519" y="87"/>
                </a:moveTo>
                <a:cubicBezTo>
                  <a:pt x="520" y="87"/>
                  <a:pt x="521" y="87"/>
                  <a:pt x="522" y="87"/>
                </a:cubicBezTo>
                <a:cubicBezTo>
                  <a:pt x="523" y="87"/>
                  <a:pt x="523" y="87"/>
                  <a:pt x="524" y="87"/>
                </a:cubicBezTo>
                <a:cubicBezTo>
                  <a:pt x="525" y="87"/>
                  <a:pt x="525" y="87"/>
                  <a:pt x="525" y="87"/>
                </a:cubicBezTo>
                <a:cubicBezTo>
                  <a:pt x="525" y="87"/>
                  <a:pt x="525" y="87"/>
                  <a:pt x="526" y="88"/>
                </a:cubicBezTo>
                <a:cubicBezTo>
                  <a:pt x="525" y="88"/>
                  <a:pt x="524" y="88"/>
                  <a:pt x="524" y="88"/>
                </a:cubicBezTo>
                <a:cubicBezTo>
                  <a:pt x="524" y="89"/>
                  <a:pt x="524" y="89"/>
                  <a:pt x="523" y="89"/>
                </a:cubicBezTo>
                <a:cubicBezTo>
                  <a:pt x="523" y="88"/>
                  <a:pt x="522" y="88"/>
                  <a:pt x="521" y="88"/>
                </a:cubicBezTo>
                <a:cubicBezTo>
                  <a:pt x="521" y="88"/>
                  <a:pt x="521" y="88"/>
                  <a:pt x="521" y="88"/>
                </a:cubicBezTo>
                <a:cubicBezTo>
                  <a:pt x="521" y="88"/>
                  <a:pt x="521" y="88"/>
                  <a:pt x="521" y="88"/>
                </a:cubicBezTo>
                <a:cubicBezTo>
                  <a:pt x="520" y="88"/>
                  <a:pt x="520" y="88"/>
                  <a:pt x="519" y="87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518944" y="2937860"/>
            <a:ext cx="1154112" cy="394303"/>
          </a:xfrm>
          <a:custGeom>
            <a:avLst/>
            <a:gdLst>
              <a:gd name="T0" fmla="*/ 581 w 583"/>
              <a:gd name="T1" fmla="*/ 111 h 197"/>
              <a:gd name="T2" fmla="*/ 481 w 583"/>
              <a:gd name="T3" fmla="*/ 44 h 197"/>
              <a:gd name="T4" fmla="*/ 406 w 583"/>
              <a:gd name="T5" fmla="*/ 12 h 197"/>
              <a:gd name="T6" fmla="*/ 486 w 583"/>
              <a:gd name="T7" fmla="*/ 63 h 197"/>
              <a:gd name="T8" fmla="*/ 387 w 583"/>
              <a:gd name="T9" fmla="*/ 15 h 197"/>
              <a:gd name="T10" fmla="*/ 427 w 583"/>
              <a:gd name="T11" fmla="*/ 63 h 197"/>
              <a:gd name="T12" fmla="*/ 167 w 583"/>
              <a:gd name="T13" fmla="*/ 79 h 197"/>
              <a:gd name="T14" fmla="*/ 31 w 583"/>
              <a:gd name="T15" fmla="*/ 100 h 197"/>
              <a:gd name="T16" fmla="*/ 172 w 583"/>
              <a:gd name="T17" fmla="*/ 88 h 197"/>
              <a:gd name="T18" fmla="*/ 303 w 583"/>
              <a:gd name="T19" fmla="*/ 79 h 197"/>
              <a:gd name="T20" fmla="*/ 71 w 583"/>
              <a:gd name="T21" fmla="*/ 104 h 197"/>
              <a:gd name="T22" fmla="*/ 5 w 583"/>
              <a:gd name="T23" fmla="*/ 120 h 197"/>
              <a:gd name="T24" fmla="*/ 216 w 583"/>
              <a:gd name="T25" fmla="*/ 95 h 197"/>
              <a:gd name="T26" fmla="*/ 348 w 583"/>
              <a:gd name="T27" fmla="*/ 84 h 197"/>
              <a:gd name="T28" fmla="*/ 410 w 583"/>
              <a:gd name="T29" fmla="*/ 83 h 197"/>
              <a:gd name="T30" fmla="*/ 128 w 583"/>
              <a:gd name="T31" fmla="*/ 112 h 197"/>
              <a:gd name="T32" fmla="*/ 63 w 583"/>
              <a:gd name="T33" fmla="*/ 132 h 197"/>
              <a:gd name="T34" fmla="*/ 248 w 583"/>
              <a:gd name="T35" fmla="*/ 110 h 197"/>
              <a:gd name="T36" fmla="*/ 494 w 583"/>
              <a:gd name="T37" fmla="*/ 91 h 197"/>
              <a:gd name="T38" fmla="*/ 367 w 583"/>
              <a:gd name="T39" fmla="*/ 107 h 197"/>
              <a:gd name="T40" fmla="*/ 206 w 583"/>
              <a:gd name="T41" fmla="*/ 130 h 197"/>
              <a:gd name="T42" fmla="*/ 157 w 583"/>
              <a:gd name="T43" fmla="*/ 137 h 197"/>
              <a:gd name="T44" fmla="*/ 92 w 583"/>
              <a:gd name="T45" fmla="*/ 150 h 197"/>
              <a:gd name="T46" fmla="*/ 140 w 583"/>
              <a:gd name="T47" fmla="*/ 147 h 197"/>
              <a:gd name="T48" fmla="*/ 205 w 583"/>
              <a:gd name="T49" fmla="*/ 137 h 197"/>
              <a:gd name="T50" fmla="*/ 205 w 583"/>
              <a:gd name="T51" fmla="*/ 137 h 197"/>
              <a:gd name="T52" fmla="*/ 208 w 583"/>
              <a:gd name="T53" fmla="*/ 137 h 197"/>
              <a:gd name="T54" fmla="*/ 212 w 583"/>
              <a:gd name="T55" fmla="*/ 136 h 197"/>
              <a:gd name="T56" fmla="*/ 214 w 583"/>
              <a:gd name="T57" fmla="*/ 136 h 197"/>
              <a:gd name="T58" fmla="*/ 219 w 583"/>
              <a:gd name="T59" fmla="*/ 135 h 197"/>
              <a:gd name="T60" fmla="*/ 224 w 583"/>
              <a:gd name="T61" fmla="*/ 135 h 197"/>
              <a:gd name="T62" fmla="*/ 225 w 583"/>
              <a:gd name="T63" fmla="*/ 135 h 197"/>
              <a:gd name="T64" fmla="*/ 226 w 583"/>
              <a:gd name="T65" fmla="*/ 134 h 197"/>
              <a:gd name="T66" fmla="*/ 226 w 583"/>
              <a:gd name="T67" fmla="*/ 134 h 197"/>
              <a:gd name="T68" fmla="*/ 226 w 583"/>
              <a:gd name="T69" fmla="*/ 134 h 197"/>
              <a:gd name="T70" fmla="*/ 228 w 583"/>
              <a:gd name="T71" fmla="*/ 134 h 197"/>
              <a:gd name="T72" fmla="*/ 232 w 583"/>
              <a:gd name="T73" fmla="*/ 134 h 197"/>
              <a:gd name="T74" fmla="*/ 235 w 583"/>
              <a:gd name="T75" fmla="*/ 133 h 197"/>
              <a:gd name="T76" fmla="*/ 237 w 583"/>
              <a:gd name="T77" fmla="*/ 133 h 197"/>
              <a:gd name="T78" fmla="*/ 239 w 583"/>
              <a:gd name="T79" fmla="*/ 133 h 197"/>
              <a:gd name="T80" fmla="*/ 240 w 583"/>
              <a:gd name="T81" fmla="*/ 133 h 197"/>
              <a:gd name="T82" fmla="*/ 362 w 583"/>
              <a:gd name="T83" fmla="*/ 116 h 197"/>
              <a:gd name="T84" fmla="*/ 497 w 583"/>
              <a:gd name="T85" fmla="*/ 101 h 197"/>
              <a:gd name="T86" fmla="*/ 434 w 583"/>
              <a:gd name="T87" fmla="*/ 141 h 197"/>
              <a:gd name="T88" fmla="*/ 434 w 583"/>
              <a:gd name="T89" fmla="*/ 156 h 197"/>
              <a:gd name="T90" fmla="*/ 493 w 583"/>
              <a:gd name="T91" fmla="*/ 116 h 197"/>
              <a:gd name="T92" fmla="*/ 526 w 583"/>
              <a:gd name="T93" fmla="*/ 107 h 197"/>
              <a:gd name="T94" fmla="*/ 409 w 583"/>
              <a:gd name="T95" fmla="*/ 189 h 197"/>
              <a:gd name="T96" fmla="*/ 424 w 583"/>
              <a:gd name="T97" fmla="*/ 186 h 197"/>
              <a:gd name="T98" fmla="*/ 498 w 583"/>
              <a:gd name="T99" fmla="*/ 134 h 197"/>
              <a:gd name="T100" fmla="*/ 204 w 583"/>
              <a:gd name="T101" fmla="*/ 137 h 197"/>
              <a:gd name="T102" fmla="*/ 205 w 583"/>
              <a:gd name="T103" fmla="*/ 137 h 197"/>
              <a:gd name="T104" fmla="*/ 206 w 583"/>
              <a:gd name="T105" fmla="*/ 137 h 197"/>
              <a:gd name="T106" fmla="*/ 207 w 583"/>
              <a:gd name="T107" fmla="*/ 137 h 197"/>
              <a:gd name="T108" fmla="*/ 235 w 583"/>
              <a:gd name="T109" fmla="*/ 133 h 197"/>
              <a:gd name="T110" fmla="*/ 321 w 583"/>
              <a:gd name="T111" fmla="*/ 121 h 197"/>
              <a:gd name="T112" fmla="*/ 320 w 583"/>
              <a:gd name="T113" fmla="*/ 121 h 197"/>
              <a:gd name="T114" fmla="*/ 501 w 583"/>
              <a:gd name="T115" fmla="*/ 76 h 197"/>
              <a:gd name="T116" fmla="*/ 496 w 583"/>
              <a:gd name="T117" fmla="*/ 75 h 197"/>
              <a:gd name="T118" fmla="*/ 525 w 583"/>
              <a:gd name="T119" fmla="*/ 87 h 197"/>
              <a:gd name="T120" fmla="*/ 521 w 583"/>
              <a:gd name="T121" fmla="*/ 8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3" h="197">
                <a:moveTo>
                  <a:pt x="557" y="118"/>
                </a:moveTo>
                <a:cubicBezTo>
                  <a:pt x="558" y="118"/>
                  <a:pt x="559" y="119"/>
                  <a:pt x="560" y="119"/>
                </a:cubicBezTo>
                <a:cubicBezTo>
                  <a:pt x="564" y="120"/>
                  <a:pt x="568" y="118"/>
                  <a:pt x="569" y="114"/>
                </a:cubicBezTo>
                <a:cubicBezTo>
                  <a:pt x="569" y="113"/>
                  <a:pt x="569" y="113"/>
                  <a:pt x="569" y="112"/>
                </a:cubicBezTo>
                <a:cubicBezTo>
                  <a:pt x="570" y="113"/>
                  <a:pt x="571" y="113"/>
                  <a:pt x="571" y="113"/>
                </a:cubicBezTo>
                <a:cubicBezTo>
                  <a:pt x="575" y="115"/>
                  <a:pt x="579" y="114"/>
                  <a:pt x="581" y="111"/>
                </a:cubicBezTo>
                <a:cubicBezTo>
                  <a:pt x="583" y="107"/>
                  <a:pt x="582" y="103"/>
                  <a:pt x="579" y="101"/>
                </a:cubicBezTo>
                <a:cubicBezTo>
                  <a:pt x="566" y="94"/>
                  <a:pt x="553" y="87"/>
                  <a:pt x="540" y="80"/>
                </a:cubicBezTo>
                <a:cubicBezTo>
                  <a:pt x="537" y="79"/>
                  <a:pt x="534" y="77"/>
                  <a:pt x="531" y="75"/>
                </a:cubicBezTo>
                <a:cubicBezTo>
                  <a:pt x="528" y="73"/>
                  <a:pt x="525" y="71"/>
                  <a:pt x="521" y="69"/>
                </a:cubicBezTo>
                <a:cubicBezTo>
                  <a:pt x="516" y="66"/>
                  <a:pt x="510" y="63"/>
                  <a:pt x="505" y="59"/>
                </a:cubicBezTo>
                <a:cubicBezTo>
                  <a:pt x="497" y="54"/>
                  <a:pt x="489" y="49"/>
                  <a:pt x="481" y="44"/>
                </a:cubicBezTo>
                <a:cubicBezTo>
                  <a:pt x="476" y="41"/>
                  <a:pt x="472" y="37"/>
                  <a:pt x="467" y="34"/>
                </a:cubicBezTo>
                <a:cubicBezTo>
                  <a:pt x="453" y="26"/>
                  <a:pt x="440" y="17"/>
                  <a:pt x="427" y="9"/>
                </a:cubicBezTo>
                <a:cubicBezTo>
                  <a:pt x="422" y="6"/>
                  <a:pt x="417" y="3"/>
                  <a:pt x="412" y="1"/>
                </a:cubicBezTo>
                <a:cubicBezTo>
                  <a:pt x="411" y="0"/>
                  <a:pt x="410" y="0"/>
                  <a:pt x="409" y="0"/>
                </a:cubicBezTo>
                <a:cubicBezTo>
                  <a:pt x="407" y="0"/>
                  <a:pt x="405" y="1"/>
                  <a:pt x="403" y="3"/>
                </a:cubicBezTo>
                <a:cubicBezTo>
                  <a:pt x="402" y="6"/>
                  <a:pt x="403" y="10"/>
                  <a:pt x="406" y="12"/>
                </a:cubicBezTo>
                <a:cubicBezTo>
                  <a:pt x="411" y="15"/>
                  <a:pt x="416" y="18"/>
                  <a:pt x="422" y="21"/>
                </a:cubicBezTo>
                <a:cubicBezTo>
                  <a:pt x="425" y="23"/>
                  <a:pt x="428" y="25"/>
                  <a:pt x="431" y="27"/>
                </a:cubicBezTo>
                <a:cubicBezTo>
                  <a:pt x="440" y="32"/>
                  <a:pt x="448" y="38"/>
                  <a:pt x="457" y="43"/>
                </a:cubicBezTo>
                <a:cubicBezTo>
                  <a:pt x="461" y="46"/>
                  <a:pt x="464" y="48"/>
                  <a:pt x="468" y="51"/>
                </a:cubicBezTo>
                <a:cubicBezTo>
                  <a:pt x="474" y="55"/>
                  <a:pt x="480" y="59"/>
                  <a:pt x="487" y="63"/>
                </a:cubicBezTo>
                <a:cubicBezTo>
                  <a:pt x="486" y="63"/>
                  <a:pt x="486" y="63"/>
                  <a:pt x="486" y="63"/>
                </a:cubicBezTo>
                <a:cubicBezTo>
                  <a:pt x="485" y="63"/>
                  <a:pt x="483" y="63"/>
                  <a:pt x="482" y="63"/>
                </a:cubicBezTo>
                <a:cubicBezTo>
                  <a:pt x="478" y="63"/>
                  <a:pt x="475" y="62"/>
                  <a:pt x="471" y="62"/>
                </a:cubicBezTo>
                <a:cubicBezTo>
                  <a:pt x="469" y="61"/>
                  <a:pt x="466" y="60"/>
                  <a:pt x="464" y="58"/>
                </a:cubicBezTo>
                <a:cubicBezTo>
                  <a:pt x="456" y="54"/>
                  <a:pt x="448" y="49"/>
                  <a:pt x="440" y="45"/>
                </a:cubicBezTo>
                <a:cubicBezTo>
                  <a:pt x="433" y="41"/>
                  <a:pt x="426" y="37"/>
                  <a:pt x="419" y="33"/>
                </a:cubicBezTo>
                <a:cubicBezTo>
                  <a:pt x="408" y="27"/>
                  <a:pt x="398" y="21"/>
                  <a:pt x="387" y="15"/>
                </a:cubicBezTo>
                <a:cubicBezTo>
                  <a:pt x="386" y="14"/>
                  <a:pt x="385" y="14"/>
                  <a:pt x="384" y="14"/>
                </a:cubicBezTo>
                <a:cubicBezTo>
                  <a:pt x="382" y="14"/>
                  <a:pt x="379" y="15"/>
                  <a:pt x="378" y="17"/>
                </a:cubicBezTo>
                <a:cubicBezTo>
                  <a:pt x="376" y="21"/>
                  <a:pt x="377" y="25"/>
                  <a:pt x="381" y="27"/>
                </a:cubicBezTo>
                <a:cubicBezTo>
                  <a:pt x="398" y="37"/>
                  <a:pt x="415" y="47"/>
                  <a:pt x="432" y="57"/>
                </a:cubicBezTo>
                <a:cubicBezTo>
                  <a:pt x="436" y="59"/>
                  <a:pt x="439" y="61"/>
                  <a:pt x="443" y="63"/>
                </a:cubicBezTo>
                <a:cubicBezTo>
                  <a:pt x="438" y="63"/>
                  <a:pt x="433" y="63"/>
                  <a:pt x="427" y="63"/>
                </a:cubicBezTo>
                <a:cubicBezTo>
                  <a:pt x="405" y="64"/>
                  <a:pt x="383" y="65"/>
                  <a:pt x="361" y="66"/>
                </a:cubicBezTo>
                <a:cubicBezTo>
                  <a:pt x="334" y="67"/>
                  <a:pt x="308" y="69"/>
                  <a:pt x="281" y="70"/>
                </a:cubicBezTo>
                <a:cubicBezTo>
                  <a:pt x="271" y="71"/>
                  <a:pt x="260" y="72"/>
                  <a:pt x="250" y="72"/>
                </a:cubicBezTo>
                <a:cubicBezTo>
                  <a:pt x="240" y="73"/>
                  <a:pt x="230" y="74"/>
                  <a:pt x="220" y="74"/>
                </a:cubicBezTo>
                <a:cubicBezTo>
                  <a:pt x="205" y="76"/>
                  <a:pt x="190" y="77"/>
                  <a:pt x="175" y="78"/>
                </a:cubicBezTo>
                <a:cubicBezTo>
                  <a:pt x="172" y="79"/>
                  <a:pt x="170" y="79"/>
                  <a:pt x="167" y="79"/>
                </a:cubicBezTo>
                <a:cubicBezTo>
                  <a:pt x="160" y="80"/>
                  <a:pt x="153" y="81"/>
                  <a:pt x="145" y="82"/>
                </a:cubicBezTo>
                <a:cubicBezTo>
                  <a:pt x="133" y="83"/>
                  <a:pt x="120" y="85"/>
                  <a:pt x="108" y="86"/>
                </a:cubicBezTo>
                <a:cubicBezTo>
                  <a:pt x="95" y="88"/>
                  <a:pt x="82" y="89"/>
                  <a:pt x="69" y="91"/>
                </a:cubicBezTo>
                <a:cubicBezTo>
                  <a:pt x="58" y="92"/>
                  <a:pt x="47" y="93"/>
                  <a:pt x="35" y="95"/>
                </a:cubicBezTo>
                <a:cubicBezTo>
                  <a:pt x="34" y="95"/>
                  <a:pt x="33" y="95"/>
                  <a:pt x="32" y="96"/>
                </a:cubicBezTo>
                <a:cubicBezTo>
                  <a:pt x="31" y="97"/>
                  <a:pt x="31" y="98"/>
                  <a:pt x="31" y="100"/>
                </a:cubicBezTo>
                <a:cubicBezTo>
                  <a:pt x="31" y="101"/>
                  <a:pt x="31" y="102"/>
                  <a:pt x="32" y="103"/>
                </a:cubicBezTo>
                <a:cubicBezTo>
                  <a:pt x="33" y="104"/>
                  <a:pt x="34" y="105"/>
                  <a:pt x="35" y="104"/>
                </a:cubicBezTo>
                <a:cubicBezTo>
                  <a:pt x="51" y="102"/>
                  <a:pt x="67" y="101"/>
                  <a:pt x="83" y="99"/>
                </a:cubicBezTo>
                <a:cubicBezTo>
                  <a:pt x="93" y="98"/>
                  <a:pt x="102" y="96"/>
                  <a:pt x="112" y="95"/>
                </a:cubicBezTo>
                <a:cubicBezTo>
                  <a:pt x="127" y="94"/>
                  <a:pt x="143" y="92"/>
                  <a:pt x="158" y="90"/>
                </a:cubicBezTo>
                <a:cubicBezTo>
                  <a:pt x="163" y="89"/>
                  <a:pt x="168" y="89"/>
                  <a:pt x="172" y="88"/>
                </a:cubicBezTo>
                <a:cubicBezTo>
                  <a:pt x="176" y="88"/>
                  <a:pt x="180" y="88"/>
                  <a:pt x="184" y="87"/>
                </a:cubicBezTo>
                <a:cubicBezTo>
                  <a:pt x="198" y="86"/>
                  <a:pt x="212" y="85"/>
                  <a:pt x="226" y="84"/>
                </a:cubicBezTo>
                <a:cubicBezTo>
                  <a:pt x="230" y="83"/>
                  <a:pt x="234" y="83"/>
                  <a:pt x="238" y="83"/>
                </a:cubicBezTo>
                <a:cubicBezTo>
                  <a:pt x="246" y="82"/>
                  <a:pt x="255" y="82"/>
                  <a:pt x="263" y="81"/>
                </a:cubicBezTo>
                <a:cubicBezTo>
                  <a:pt x="281" y="80"/>
                  <a:pt x="299" y="79"/>
                  <a:pt x="317" y="78"/>
                </a:cubicBezTo>
                <a:cubicBezTo>
                  <a:pt x="312" y="79"/>
                  <a:pt x="307" y="79"/>
                  <a:pt x="303" y="79"/>
                </a:cubicBezTo>
                <a:cubicBezTo>
                  <a:pt x="299" y="80"/>
                  <a:pt x="296" y="80"/>
                  <a:pt x="292" y="80"/>
                </a:cubicBezTo>
                <a:cubicBezTo>
                  <a:pt x="284" y="81"/>
                  <a:pt x="276" y="82"/>
                  <a:pt x="268" y="83"/>
                </a:cubicBezTo>
                <a:cubicBezTo>
                  <a:pt x="259" y="83"/>
                  <a:pt x="250" y="84"/>
                  <a:pt x="240" y="85"/>
                </a:cubicBezTo>
                <a:cubicBezTo>
                  <a:pt x="218" y="88"/>
                  <a:pt x="196" y="90"/>
                  <a:pt x="174" y="93"/>
                </a:cubicBezTo>
                <a:cubicBezTo>
                  <a:pt x="151" y="95"/>
                  <a:pt x="128" y="98"/>
                  <a:pt x="104" y="100"/>
                </a:cubicBezTo>
                <a:cubicBezTo>
                  <a:pt x="93" y="102"/>
                  <a:pt x="82" y="103"/>
                  <a:pt x="71" y="104"/>
                </a:cubicBezTo>
                <a:cubicBezTo>
                  <a:pt x="61" y="105"/>
                  <a:pt x="51" y="107"/>
                  <a:pt x="41" y="108"/>
                </a:cubicBezTo>
                <a:cubicBezTo>
                  <a:pt x="28" y="110"/>
                  <a:pt x="16" y="112"/>
                  <a:pt x="3" y="113"/>
                </a:cubicBezTo>
                <a:cubicBezTo>
                  <a:pt x="2" y="113"/>
                  <a:pt x="1" y="114"/>
                  <a:pt x="1" y="115"/>
                </a:cubicBezTo>
                <a:cubicBezTo>
                  <a:pt x="1" y="116"/>
                  <a:pt x="0" y="117"/>
                  <a:pt x="1" y="118"/>
                </a:cubicBezTo>
                <a:cubicBezTo>
                  <a:pt x="1" y="119"/>
                  <a:pt x="2" y="119"/>
                  <a:pt x="2" y="120"/>
                </a:cubicBezTo>
                <a:cubicBezTo>
                  <a:pt x="3" y="120"/>
                  <a:pt x="4" y="120"/>
                  <a:pt x="5" y="120"/>
                </a:cubicBezTo>
                <a:cubicBezTo>
                  <a:pt x="11" y="119"/>
                  <a:pt x="16" y="119"/>
                  <a:pt x="22" y="118"/>
                </a:cubicBezTo>
                <a:cubicBezTo>
                  <a:pt x="34" y="116"/>
                  <a:pt x="47" y="115"/>
                  <a:pt x="59" y="113"/>
                </a:cubicBezTo>
                <a:cubicBezTo>
                  <a:pt x="69" y="112"/>
                  <a:pt x="79" y="110"/>
                  <a:pt x="89" y="109"/>
                </a:cubicBezTo>
                <a:cubicBezTo>
                  <a:pt x="110" y="107"/>
                  <a:pt x="131" y="104"/>
                  <a:pt x="152" y="102"/>
                </a:cubicBezTo>
                <a:cubicBezTo>
                  <a:pt x="162" y="101"/>
                  <a:pt x="172" y="100"/>
                  <a:pt x="183" y="99"/>
                </a:cubicBezTo>
                <a:cubicBezTo>
                  <a:pt x="194" y="98"/>
                  <a:pt x="205" y="96"/>
                  <a:pt x="216" y="95"/>
                </a:cubicBezTo>
                <a:cubicBezTo>
                  <a:pt x="229" y="94"/>
                  <a:pt x="242" y="93"/>
                  <a:pt x="256" y="91"/>
                </a:cubicBezTo>
                <a:cubicBezTo>
                  <a:pt x="266" y="90"/>
                  <a:pt x="277" y="89"/>
                  <a:pt x="288" y="89"/>
                </a:cubicBezTo>
                <a:cubicBezTo>
                  <a:pt x="292" y="88"/>
                  <a:pt x="297" y="88"/>
                  <a:pt x="302" y="87"/>
                </a:cubicBezTo>
                <a:cubicBezTo>
                  <a:pt x="307" y="87"/>
                  <a:pt x="311" y="87"/>
                  <a:pt x="316" y="86"/>
                </a:cubicBezTo>
                <a:cubicBezTo>
                  <a:pt x="323" y="86"/>
                  <a:pt x="331" y="85"/>
                  <a:pt x="339" y="85"/>
                </a:cubicBezTo>
                <a:cubicBezTo>
                  <a:pt x="342" y="85"/>
                  <a:pt x="345" y="84"/>
                  <a:pt x="348" y="84"/>
                </a:cubicBezTo>
                <a:cubicBezTo>
                  <a:pt x="360" y="84"/>
                  <a:pt x="373" y="83"/>
                  <a:pt x="386" y="83"/>
                </a:cubicBezTo>
                <a:cubicBezTo>
                  <a:pt x="387" y="83"/>
                  <a:pt x="388" y="83"/>
                  <a:pt x="389" y="83"/>
                </a:cubicBezTo>
                <a:cubicBezTo>
                  <a:pt x="393" y="83"/>
                  <a:pt x="396" y="83"/>
                  <a:pt x="399" y="83"/>
                </a:cubicBezTo>
                <a:cubicBezTo>
                  <a:pt x="407" y="83"/>
                  <a:pt x="414" y="82"/>
                  <a:pt x="421" y="82"/>
                </a:cubicBezTo>
                <a:cubicBezTo>
                  <a:pt x="421" y="82"/>
                  <a:pt x="422" y="82"/>
                  <a:pt x="423" y="82"/>
                </a:cubicBezTo>
                <a:cubicBezTo>
                  <a:pt x="418" y="83"/>
                  <a:pt x="414" y="83"/>
                  <a:pt x="410" y="83"/>
                </a:cubicBezTo>
                <a:cubicBezTo>
                  <a:pt x="397" y="84"/>
                  <a:pt x="384" y="85"/>
                  <a:pt x="371" y="87"/>
                </a:cubicBezTo>
                <a:cubicBezTo>
                  <a:pt x="344" y="89"/>
                  <a:pt x="317" y="92"/>
                  <a:pt x="290" y="94"/>
                </a:cubicBezTo>
                <a:cubicBezTo>
                  <a:pt x="277" y="95"/>
                  <a:pt x="264" y="97"/>
                  <a:pt x="250" y="98"/>
                </a:cubicBezTo>
                <a:cubicBezTo>
                  <a:pt x="238" y="99"/>
                  <a:pt x="226" y="101"/>
                  <a:pt x="214" y="102"/>
                </a:cubicBezTo>
                <a:cubicBezTo>
                  <a:pt x="189" y="105"/>
                  <a:pt x="163" y="108"/>
                  <a:pt x="137" y="111"/>
                </a:cubicBezTo>
                <a:cubicBezTo>
                  <a:pt x="134" y="111"/>
                  <a:pt x="131" y="112"/>
                  <a:pt x="128" y="112"/>
                </a:cubicBezTo>
                <a:cubicBezTo>
                  <a:pt x="121" y="113"/>
                  <a:pt x="113" y="114"/>
                  <a:pt x="106" y="115"/>
                </a:cubicBezTo>
                <a:cubicBezTo>
                  <a:pt x="99" y="116"/>
                  <a:pt x="93" y="117"/>
                  <a:pt x="86" y="118"/>
                </a:cubicBezTo>
                <a:cubicBezTo>
                  <a:pt x="79" y="119"/>
                  <a:pt x="71" y="121"/>
                  <a:pt x="64" y="122"/>
                </a:cubicBezTo>
                <a:cubicBezTo>
                  <a:pt x="63" y="122"/>
                  <a:pt x="61" y="123"/>
                  <a:pt x="60" y="125"/>
                </a:cubicBezTo>
                <a:cubicBezTo>
                  <a:pt x="60" y="126"/>
                  <a:pt x="59" y="128"/>
                  <a:pt x="60" y="129"/>
                </a:cubicBezTo>
                <a:cubicBezTo>
                  <a:pt x="60" y="130"/>
                  <a:pt x="61" y="132"/>
                  <a:pt x="63" y="132"/>
                </a:cubicBezTo>
                <a:cubicBezTo>
                  <a:pt x="64" y="133"/>
                  <a:pt x="65" y="133"/>
                  <a:pt x="67" y="133"/>
                </a:cubicBezTo>
                <a:cubicBezTo>
                  <a:pt x="74" y="132"/>
                  <a:pt x="81" y="131"/>
                  <a:pt x="89" y="130"/>
                </a:cubicBezTo>
                <a:cubicBezTo>
                  <a:pt x="95" y="129"/>
                  <a:pt x="101" y="128"/>
                  <a:pt x="107" y="127"/>
                </a:cubicBezTo>
                <a:cubicBezTo>
                  <a:pt x="117" y="125"/>
                  <a:pt x="128" y="124"/>
                  <a:pt x="138" y="122"/>
                </a:cubicBezTo>
                <a:cubicBezTo>
                  <a:pt x="162" y="119"/>
                  <a:pt x="187" y="116"/>
                  <a:pt x="212" y="114"/>
                </a:cubicBezTo>
                <a:cubicBezTo>
                  <a:pt x="224" y="112"/>
                  <a:pt x="236" y="111"/>
                  <a:pt x="248" y="110"/>
                </a:cubicBezTo>
                <a:cubicBezTo>
                  <a:pt x="262" y="108"/>
                  <a:pt x="275" y="107"/>
                  <a:pt x="289" y="105"/>
                </a:cubicBezTo>
                <a:cubicBezTo>
                  <a:pt x="316" y="103"/>
                  <a:pt x="343" y="100"/>
                  <a:pt x="371" y="98"/>
                </a:cubicBezTo>
                <a:cubicBezTo>
                  <a:pt x="396" y="95"/>
                  <a:pt x="421" y="94"/>
                  <a:pt x="446" y="92"/>
                </a:cubicBezTo>
                <a:cubicBezTo>
                  <a:pt x="458" y="91"/>
                  <a:pt x="470" y="90"/>
                  <a:pt x="482" y="89"/>
                </a:cubicBezTo>
                <a:cubicBezTo>
                  <a:pt x="484" y="89"/>
                  <a:pt x="487" y="89"/>
                  <a:pt x="490" y="89"/>
                </a:cubicBezTo>
                <a:cubicBezTo>
                  <a:pt x="491" y="90"/>
                  <a:pt x="493" y="90"/>
                  <a:pt x="494" y="91"/>
                </a:cubicBezTo>
                <a:cubicBezTo>
                  <a:pt x="491" y="91"/>
                  <a:pt x="487" y="92"/>
                  <a:pt x="484" y="92"/>
                </a:cubicBezTo>
                <a:cubicBezTo>
                  <a:pt x="484" y="92"/>
                  <a:pt x="484" y="92"/>
                  <a:pt x="484" y="92"/>
                </a:cubicBezTo>
                <a:cubicBezTo>
                  <a:pt x="476" y="93"/>
                  <a:pt x="467" y="94"/>
                  <a:pt x="459" y="95"/>
                </a:cubicBezTo>
                <a:cubicBezTo>
                  <a:pt x="449" y="97"/>
                  <a:pt x="440" y="98"/>
                  <a:pt x="431" y="99"/>
                </a:cubicBezTo>
                <a:cubicBezTo>
                  <a:pt x="420" y="100"/>
                  <a:pt x="410" y="101"/>
                  <a:pt x="400" y="103"/>
                </a:cubicBezTo>
                <a:cubicBezTo>
                  <a:pt x="389" y="104"/>
                  <a:pt x="378" y="105"/>
                  <a:pt x="367" y="107"/>
                </a:cubicBezTo>
                <a:cubicBezTo>
                  <a:pt x="358" y="108"/>
                  <a:pt x="350" y="109"/>
                  <a:pt x="342" y="110"/>
                </a:cubicBezTo>
                <a:cubicBezTo>
                  <a:pt x="333" y="111"/>
                  <a:pt x="325" y="113"/>
                  <a:pt x="316" y="114"/>
                </a:cubicBezTo>
                <a:cubicBezTo>
                  <a:pt x="296" y="117"/>
                  <a:pt x="275" y="120"/>
                  <a:pt x="255" y="123"/>
                </a:cubicBezTo>
                <a:cubicBezTo>
                  <a:pt x="249" y="124"/>
                  <a:pt x="244" y="124"/>
                  <a:pt x="238" y="125"/>
                </a:cubicBezTo>
                <a:cubicBezTo>
                  <a:pt x="238" y="125"/>
                  <a:pt x="238" y="125"/>
                  <a:pt x="238" y="125"/>
                </a:cubicBezTo>
                <a:cubicBezTo>
                  <a:pt x="227" y="127"/>
                  <a:pt x="217" y="128"/>
                  <a:pt x="206" y="130"/>
                </a:cubicBezTo>
                <a:cubicBezTo>
                  <a:pt x="206" y="130"/>
                  <a:pt x="206" y="130"/>
                  <a:pt x="206" y="130"/>
                </a:cubicBezTo>
                <a:cubicBezTo>
                  <a:pt x="205" y="130"/>
                  <a:pt x="205" y="130"/>
                  <a:pt x="205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3" y="130"/>
                  <a:pt x="202" y="130"/>
                  <a:pt x="202" y="131"/>
                </a:cubicBezTo>
                <a:cubicBezTo>
                  <a:pt x="191" y="132"/>
                  <a:pt x="180" y="134"/>
                  <a:pt x="170" y="135"/>
                </a:cubicBezTo>
                <a:cubicBezTo>
                  <a:pt x="166" y="136"/>
                  <a:pt x="162" y="137"/>
                  <a:pt x="157" y="137"/>
                </a:cubicBezTo>
                <a:cubicBezTo>
                  <a:pt x="152" y="138"/>
                  <a:pt x="146" y="139"/>
                  <a:pt x="140" y="140"/>
                </a:cubicBezTo>
                <a:cubicBezTo>
                  <a:pt x="137" y="141"/>
                  <a:pt x="135" y="141"/>
                  <a:pt x="132" y="142"/>
                </a:cubicBezTo>
                <a:cubicBezTo>
                  <a:pt x="127" y="143"/>
                  <a:pt x="121" y="144"/>
                  <a:pt x="115" y="145"/>
                </a:cubicBezTo>
                <a:cubicBezTo>
                  <a:pt x="112" y="145"/>
                  <a:pt x="110" y="146"/>
                  <a:pt x="107" y="147"/>
                </a:cubicBezTo>
                <a:cubicBezTo>
                  <a:pt x="104" y="147"/>
                  <a:pt x="101" y="148"/>
                  <a:pt x="99" y="149"/>
                </a:cubicBezTo>
                <a:cubicBezTo>
                  <a:pt x="97" y="149"/>
                  <a:pt x="95" y="149"/>
                  <a:pt x="92" y="150"/>
                </a:cubicBezTo>
                <a:cubicBezTo>
                  <a:pt x="91" y="151"/>
                  <a:pt x="90" y="152"/>
                  <a:pt x="90" y="154"/>
                </a:cubicBezTo>
                <a:cubicBezTo>
                  <a:pt x="91" y="156"/>
                  <a:pt x="93" y="157"/>
                  <a:pt x="94" y="156"/>
                </a:cubicBezTo>
                <a:cubicBezTo>
                  <a:pt x="97" y="155"/>
                  <a:pt x="99" y="155"/>
                  <a:pt x="101" y="154"/>
                </a:cubicBezTo>
                <a:cubicBezTo>
                  <a:pt x="105" y="154"/>
                  <a:pt x="108" y="153"/>
                  <a:pt x="111" y="152"/>
                </a:cubicBezTo>
                <a:cubicBezTo>
                  <a:pt x="115" y="151"/>
                  <a:pt x="118" y="151"/>
                  <a:pt x="122" y="150"/>
                </a:cubicBezTo>
                <a:cubicBezTo>
                  <a:pt x="128" y="149"/>
                  <a:pt x="134" y="148"/>
                  <a:pt x="140" y="147"/>
                </a:cubicBezTo>
                <a:cubicBezTo>
                  <a:pt x="143" y="146"/>
                  <a:pt x="146" y="146"/>
                  <a:pt x="150" y="145"/>
                </a:cubicBezTo>
                <a:cubicBezTo>
                  <a:pt x="158" y="144"/>
                  <a:pt x="167" y="143"/>
                  <a:pt x="175" y="141"/>
                </a:cubicBezTo>
                <a:cubicBezTo>
                  <a:pt x="185" y="140"/>
                  <a:pt x="195" y="139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7" y="137"/>
                </a:cubicBezTo>
                <a:cubicBezTo>
                  <a:pt x="207" y="137"/>
                  <a:pt x="208" y="137"/>
                  <a:pt x="208" y="137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9" y="137"/>
                  <a:pt x="209" y="137"/>
                  <a:pt x="209" y="137"/>
                </a:cubicBezTo>
                <a:cubicBezTo>
                  <a:pt x="209" y="137"/>
                  <a:pt x="209" y="137"/>
                  <a:pt x="208" y="137"/>
                </a:cubicBezTo>
                <a:cubicBezTo>
                  <a:pt x="210" y="137"/>
                  <a:pt x="211" y="136"/>
                  <a:pt x="212" y="136"/>
                </a:cubicBezTo>
                <a:cubicBezTo>
                  <a:pt x="212" y="136"/>
                  <a:pt x="212" y="136"/>
                  <a:pt x="211" y="136"/>
                </a:cubicBezTo>
                <a:cubicBezTo>
                  <a:pt x="212" y="136"/>
                  <a:pt x="212" y="136"/>
                  <a:pt x="213" y="136"/>
                </a:cubicBezTo>
                <a:cubicBezTo>
                  <a:pt x="213" y="136"/>
                  <a:pt x="213" y="136"/>
                  <a:pt x="213" y="136"/>
                </a:cubicBezTo>
                <a:cubicBezTo>
                  <a:pt x="213" y="136"/>
                  <a:pt x="213" y="136"/>
                  <a:pt x="213" y="136"/>
                </a:cubicBezTo>
                <a:cubicBezTo>
                  <a:pt x="213" y="136"/>
                  <a:pt x="214" y="136"/>
                  <a:pt x="214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6"/>
                  <a:pt x="214" y="136"/>
                  <a:pt x="215" y="136"/>
                </a:cubicBezTo>
                <a:cubicBezTo>
                  <a:pt x="215" y="136"/>
                  <a:pt x="214" y="136"/>
                  <a:pt x="214" y="136"/>
                </a:cubicBezTo>
                <a:cubicBezTo>
                  <a:pt x="215" y="136"/>
                  <a:pt x="216" y="136"/>
                  <a:pt x="217" y="136"/>
                </a:cubicBezTo>
                <a:cubicBezTo>
                  <a:pt x="217" y="136"/>
                  <a:pt x="218" y="136"/>
                  <a:pt x="219" y="135"/>
                </a:cubicBezTo>
                <a:cubicBezTo>
                  <a:pt x="219" y="135"/>
                  <a:pt x="219" y="135"/>
                  <a:pt x="220" y="135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19" y="135"/>
                  <a:pt x="220" y="135"/>
                  <a:pt x="221" y="135"/>
                </a:cubicBezTo>
                <a:cubicBezTo>
                  <a:pt x="221" y="135"/>
                  <a:pt x="221" y="135"/>
                  <a:pt x="221" y="135"/>
                </a:cubicBezTo>
                <a:cubicBezTo>
                  <a:pt x="222" y="135"/>
                  <a:pt x="222" y="135"/>
                  <a:pt x="223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3" y="135"/>
                  <a:pt x="223" y="135"/>
                  <a:pt x="224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4" y="135"/>
                  <a:pt x="224" y="135"/>
                  <a:pt x="224" y="135"/>
                </a:cubicBezTo>
                <a:cubicBezTo>
                  <a:pt x="224" y="135"/>
                  <a:pt x="224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5"/>
                  <a:pt x="225" y="135"/>
                  <a:pt x="225" y="135"/>
                </a:cubicBezTo>
                <a:cubicBezTo>
                  <a:pt x="225" y="135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8" y="134"/>
                  <a:pt x="228" y="134"/>
                </a:cubicBezTo>
                <a:cubicBezTo>
                  <a:pt x="228" y="134"/>
                  <a:pt x="228" y="134"/>
                  <a:pt x="228" y="134"/>
                </a:cubicBezTo>
                <a:cubicBezTo>
                  <a:pt x="228" y="134"/>
                  <a:pt x="228" y="134"/>
                  <a:pt x="228" y="134"/>
                </a:cubicBezTo>
                <a:cubicBezTo>
                  <a:pt x="229" y="134"/>
                  <a:pt x="230" y="134"/>
                  <a:pt x="232" y="134"/>
                </a:cubicBezTo>
                <a:cubicBezTo>
                  <a:pt x="231" y="134"/>
                  <a:pt x="231" y="134"/>
                  <a:pt x="231" y="134"/>
                </a:cubicBezTo>
                <a:cubicBezTo>
                  <a:pt x="231" y="134"/>
                  <a:pt x="232" y="134"/>
                  <a:pt x="232" y="134"/>
                </a:cubicBezTo>
                <a:cubicBezTo>
                  <a:pt x="232" y="134"/>
                  <a:pt x="232" y="134"/>
                  <a:pt x="232" y="134"/>
                </a:cubicBezTo>
                <a:cubicBezTo>
                  <a:pt x="232" y="134"/>
                  <a:pt x="232" y="134"/>
                  <a:pt x="232" y="134"/>
                </a:cubicBezTo>
                <a:cubicBezTo>
                  <a:pt x="233" y="134"/>
                  <a:pt x="233" y="134"/>
                  <a:pt x="233" y="133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5" y="133"/>
                  <a:pt x="236" y="133"/>
                  <a:pt x="237" y="133"/>
                </a:cubicBezTo>
                <a:cubicBezTo>
                  <a:pt x="236" y="133"/>
                  <a:pt x="236" y="133"/>
                  <a:pt x="236" y="133"/>
                </a:cubicBezTo>
                <a:cubicBezTo>
                  <a:pt x="237" y="133"/>
                  <a:pt x="237" y="133"/>
                  <a:pt x="237" y="133"/>
                </a:cubicBezTo>
                <a:cubicBezTo>
                  <a:pt x="237" y="133"/>
                  <a:pt x="237" y="133"/>
                  <a:pt x="237" y="133"/>
                </a:cubicBezTo>
                <a:cubicBezTo>
                  <a:pt x="237" y="133"/>
                  <a:pt x="237" y="133"/>
                  <a:pt x="237" y="133"/>
                </a:cubicBezTo>
                <a:cubicBezTo>
                  <a:pt x="238" y="133"/>
                  <a:pt x="238" y="133"/>
                  <a:pt x="238" y="133"/>
                </a:cubicBezTo>
                <a:cubicBezTo>
                  <a:pt x="238" y="133"/>
                  <a:pt x="238" y="133"/>
                  <a:pt x="238" y="133"/>
                </a:cubicBezTo>
                <a:cubicBezTo>
                  <a:pt x="238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59" y="130"/>
                  <a:pt x="277" y="127"/>
                  <a:pt x="296" y="125"/>
                </a:cubicBezTo>
                <a:cubicBezTo>
                  <a:pt x="304" y="124"/>
                  <a:pt x="312" y="123"/>
                  <a:pt x="321" y="121"/>
                </a:cubicBezTo>
                <a:cubicBezTo>
                  <a:pt x="334" y="120"/>
                  <a:pt x="348" y="118"/>
                  <a:pt x="362" y="116"/>
                </a:cubicBezTo>
                <a:cubicBezTo>
                  <a:pt x="361" y="116"/>
                  <a:pt x="361" y="116"/>
                  <a:pt x="361" y="116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62" y="116"/>
                  <a:pt x="362" y="116"/>
                  <a:pt x="363" y="116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72" y="114"/>
                  <a:pt x="382" y="113"/>
                  <a:pt x="392" y="112"/>
                </a:cubicBezTo>
                <a:cubicBezTo>
                  <a:pt x="401" y="111"/>
                  <a:pt x="409" y="110"/>
                  <a:pt x="418" y="109"/>
                </a:cubicBezTo>
                <a:cubicBezTo>
                  <a:pt x="437" y="107"/>
                  <a:pt x="456" y="105"/>
                  <a:pt x="475" y="103"/>
                </a:cubicBezTo>
                <a:cubicBezTo>
                  <a:pt x="482" y="102"/>
                  <a:pt x="490" y="101"/>
                  <a:pt x="497" y="101"/>
                </a:cubicBezTo>
                <a:cubicBezTo>
                  <a:pt x="498" y="101"/>
                  <a:pt x="498" y="101"/>
                  <a:pt x="499" y="100"/>
                </a:cubicBezTo>
                <a:cubicBezTo>
                  <a:pt x="491" y="105"/>
                  <a:pt x="483" y="109"/>
                  <a:pt x="475" y="113"/>
                </a:cubicBezTo>
                <a:cubicBezTo>
                  <a:pt x="470" y="116"/>
                  <a:pt x="466" y="119"/>
                  <a:pt x="461" y="122"/>
                </a:cubicBezTo>
                <a:cubicBezTo>
                  <a:pt x="457" y="124"/>
                  <a:pt x="453" y="127"/>
                  <a:pt x="450" y="129"/>
                </a:cubicBezTo>
                <a:cubicBezTo>
                  <a:pt x="448" y="130"/>
                  <a:pt x="446" y="131"/>
                  <a:pt x="444" y="133"/>
                </a:cubicBezTo>
                <a:cubicBezTo>
                  <a:pt x="441" y="135"/>
                  <a:pt x="437" y="138"/>
                  <a:pt x="434" y="141"/>
                </a:cubicBezTo>
                <a:cubicBezTo>
                  <a:pt x="431" y="143"/>
                  <a:pt x="428" y="145"/>
                  <a:pt x="425" y="148"/>
                </a:cubicBezTo>
                <a:cubicBezTo>
                  <a:pt x="423" y="150"/>
                  <a:pt x="420" y="152"/>
                  <a:pt x="418" y="154"/>
                </a:cubicBezTo>
                <a:cubicBezTo>
                  <a:pt x="415" y="156"/>
                  <a:pt x="413" y="158"/>
                  <a:pt x="410" y="161"/>
                </a:cubicBezTo>
                <a:cubicBezTo>
                  <a:pt x="408" y="163"/>
                  <a:pt x="408" y="167"/>
                  <a:pt x="410" y="169"/>
                </a:cubicBezTo>
                <a:cubicBezTo>
                  <a:pt x="413" y="172"/>
                  <a:pt x="416" y="172"/>
                  <a:pt x="419" y="169"/>
                </a:cubicBezTo>
                <a:cubicBezTo>
                  <a:pt x="424" y="165"/>
                  <a:pt x="429" y="160"/>
                  <a:pt x="434" y="156"/>
                </a:cubicBezTo>
                <a:cubicBezTo>
                  <a:pt x="437" y="153"/>
                  <a:pt x="439" y="151"/>
                  <a:pt x="442" y="149"/>
                </a:cubicBezTo>
                <a:cubicBezTo>
                  <a:pt x="445" y="147"/>
                  <a:pt x="448" y="144"/>
                  <a:pt x="451" y="142"/>
                </a:cubicBezTo>
                <a:cubicBezTo>
                  <a:pt x="456" y="139"/>
                  <a:pt x="461" y="136"/>
                  <a:pt x="466" y="132"/>
                </a:cubicBezTo>
                <a:cubicBezTo>
                  <a:pt x="467" y="131"/>
                  <a:pt x="468" y="131"/>
                  <a:pt x="469" y="130"/>
                </a:cubicBezTo>
                <a:cubicBezTo>
                  <a:pt x="472" y="128"/>
                  <a:pt x="474" y="127"/>
                  <a:pt x="477" y="126"/>
                </a:cubicBezTo>
                <a:cubicBezTo>
                  <a:pt x="482" y="123"/>
                  <a:pt x="487" y="119"/>
                  <a:pt x="493" y="116"/>
                </a:cubicBezTo>
                <a:cubicBezTo>
                  <a:pt x="495" y="115"/>
                  <a:pt x="497" y="114"/>
                  <a:pt x="499" y="113"/>
                </a:cubicBezTo>
                <a:cubicBezTo>
                  <a:pt x="503" y="111"/>
                  <a:pt x="506" y="109"/>
                  <a:pt x="509" y="107"/>
                </a:cubicBezTo>
                <a:cubicBezTo>
                  <a:pt x="512" y="106"/>
                  <a:pt x="515" y="104"/>
                  <a:pt x="518" y="103"/>
                </a:cubicBezTo>
                <a:cubicBezTo>
                  <a:pt x="520" y="104"/>
                  <a:pt x="522" y="105"/>
                  <a:pt x="524" y="105"/>
                </a:cubicBezTo>
                <a:cubicBezTo>
                  <a:pt x="525" y="106"/>
                  <a:pt x="526" y="106"/>
                  <a:pt x="527" y="107"/>
                </a:cubicBezTo>
                <a:cubicBezTo>
                  <a:pt x="527" y="107"/>
                  <a:pt x="526" y="107"/>
                  <a:pt x="526" y="107"/>
                </a:cubicBezTo>
                <a:cubicBezTo>
                  <a:pt x="521" y="111"/>
                  <a:pt x="515" y="114"/>
                  <a:pt x="510" y="117"/>
                </a:cubicBezTo>
                <a:cubicBezTo>
                  <a:pt x="504" y="122"/>
                  <a:pt x="497" y="126"/>
                  <a:pt x="491" y="130"/>
                </a:cubicBezTo>
                <a:cubicBezTo>
                  <a:pt x="473" y="141"/>
                  <a:pt x="456" y="153"/>
                  <a:pt x="439" y="165"/>
                </a:cubicBezTo>
                <a:cubicBezTo>
                  <a:pt x="435" y="167"/>
                  <a:pt x="431" y="170"/>
                  <a:pt x="427" y="173"/>
                </a:cubicBezTo>
                <a:cubicBezTo>
                  <a:pt x="423" y="176"/>
                  <a:pt x="419" y="179"/>
                  <a:pt x="416" y="182"/>
                </a:cubicBezTo>
                <a:cubicBezTo>
                  <a:pt x="413" y="184"/>
                  <a:pt x="411" y="187"/>
                  <a:pt x="409" y="189"/>
                </a:cubicBezTo>
                <a:cubicBezTo>
                  <a:pt x="408" y="190"/>
                  <a:pt x="407" y="191"/>
                  <a:pt x="407" y="192"/>
                </a:cubicBezTo>
                <a:cubicBezTo>
                  <a:pt x="407" y="193"/>
                  <a:pt x="408" y="195"/>
                  <a:pt x="409" y="196"/>
                </a:cubicBezTo>
                <a:cubicBezTo>
                  <a:pt x="409" y="196"/>
                  <a:pt x="411" y="197"/>
                  <a:pt x="412" y="197"/>
                </a:cubicBezTo>
                <a:cubicBezTo>
                  <a:pt x="413" y="197"/>
                  <a:pt x="414" y="196"/>
                  <a:pt x="415" y="196"/>
                </a:cubicBezTo>
                <a:cubicBezTo>
                  <a:pt x="417" y="194"/>
                  <a:pt x="418" y="192"/>
                  <a:pt x="420" y="190"/>
                </a:cubicBezTo>
                <a:cubicBezTo>
                  <a:pt x="421" y="189"/>
                  <a:pt x="423" y="187"/>
                  <a:pt x="424" y="186"/>
                </a:cubicBezTo>
                <a:cubicBezTo>
                  <a:pt x="426" y="184"/>
                  <a:pt x="428" y="183"/>
                  <a:pt x="430" y="181"/>
                </a:cubicBezTo>
                <a:cubicBezTo>
                  <a:pt x="434" y="178"/>
                  <a:pt x="438" y="176"/>
                  <a:pt x="442" y="173"/>
                </a:cubicBezTo>
                <a:cubicBezTo>
                  <a:pt x="445" y="170"/>
                  <a:pt x="449" y="168"/>
                  <a:pt x="452" y="165"/>
                </a:cubicBezTo>
                <a:cubicBezTo>
                  <a:pt x="459" y="160"/>
                  <a:pt x="466" y="156"/>
                  <a:pt x="473" y="151"/>
                </a:cubicBezTo>
                <a:cubicBezTo>
                  <a:pt x="479" y="147"/>
                  <a:pt x="484" y="143"/>
                  <a:pt x="490" y="140"/>
                </a:cubicBezTo>
                <a:cubicBezTo>
                  <a:pt x="492" y="138"/>
                  <a:pt x="495" y="136"/>
                  <a:pt x="498" y="134"/>
                </a:cubicBezTo>
                <a:cubicBezTo>
                  <a:pt x="507" y="129"/>
                  <a:pt x="516" y="123"/>
                  <a:pt x="525" y="117"/>
                </a:cubicBezTo>
                <a:cubicBezTo>
                  <a:pt x="527" y="115"/>
                  <a:pt x="530" y="114"/>
                  <a:pt x="533" y="112"/>
                </a:cubicBezTo>
                <a:cubicBezTo>
                  <a:pt x="534" y="111"/>
                  <a:pt x="535" y="111"/>
                  <a:pt x="536" y="110"/>
                </a:cubicBezTo>
                <a:cubicBezTo>
                  <a:pt x="543" y="113"/>
                  <a:pt x="550" y="115"/>
                  <a:pt x="557" y="118"/>
                </a:cubicBezTo>
                <a:close/>
                <a:moveTo>
                  <a:pt x="205" y="137"/>
                </a:moveTo>
                <a:cubicBezTo>
                  <a:pt x="205" y="137"/>
                  <a:pt x="204" y="137"/>
                  <a:pt x="204" y="137"/>
                </a:cubicBezTo>
                <a:cubicBezTo>
                  <a:pt x="204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lose/>
                <a:moveTo>
                  <a:pt x="205" y="137"/>
                </a:move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lose/>
                <a:moveTo>
                  <a:pt x="206" y="137"/>
                </a:move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7" y="137"/>
                  <a:pt x="207" y="137"/>
                </a:cubicBezTo>
                <a:cubicBezTo>
                  <a:pt x="207" y="137"/>
                  <a:pt x="206" y="137"/>
                  <a:pt x="206" y="137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7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lose/>
                <a:moveTo>
                  <a:pt x="235" y="133"/>
                </a:moveTo>
                <a:cubicBezTo>
                  <a:pt x="234" y="133"/>
                  <a:pt x="234" y="133"/>
                  <a:pt x="234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5" y="133"/>
                  <a:pt x="235" y="133"/>
                  <a:pt x="235" y="133"/>
                </a:cubicBezTo>
                <a:close/>
                <a:moveTo>
                  <a:pt x="240" y="133"/>
                </a:move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lose/>
                <a:moveTo>
                  <a:pt x="321" y="121"/>
                </a:moveTo>
                <a:cubicBezTo>
                  <a:pt x="321" y="121"/>
                  <a:pt x="321" y="121"/>
                  <a:pt x="321" y="121"/>
                </a:cubicBezTo>
                <a:cubicBezTo>
                  <a:pt x="321" y="121"/>
                  <a:pt x="321" y="121"/>
                  <a:pt x="321" y="121"/>
                </a:cubicBezTo>
                <a:cubicBezTo>
                  <a:pt x="321" y="121"/>
                  <a:pt x="321" y="121"/>
                  <a:pt x="321" y="121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20" y="121"/>
                  <a:pt x="320" y="121"/>
                  <a:pt x="321" y="121"/>
                </a:cubicBezTo>
                <a:cubicBezTo>
                  <a:pt x="321" y="121"/>
                  <a:pt x="321" y="121"/>
                  <a:pt x="322" y="121"/>
                </a:cubicBezTo>
                <a:cubicBezTo>
                  <a:pt x="321" y="121"/>
                  <a:pt x="321" y="121"/>
                  <a:pt x="321" y="121"/>
                </a:cubicBezTo>
                <a:close/>
                <a:moveTo>
                  <a:pt x="507" y="76"/>
                </a:moveTo>
                <a:cubicBezTo>
                  <a:pt x="505" y="76"/>
                  <a:pt x="503" y="77"/>
                  <a:pt x="501" y="77"/>
                </a:cubicBezTo>
                <a:cubicBezTo>
                  <a:pt x="501" y="77"/>
                  <a:pt x="501" y="76"/>
                  <a:pt x="501" y="76"/>
                </a:cubicBezTo>
                <a:cubicBezTo>
                  <a:pt x="502" y="77"/>
                  <a:pt x="502" y="77"/>
                  <a:pt x="503" y="76"/>
                </a:cubicBezTo>
                <a:cubicBezTo>
                  <a:pt x="504" y="76"/>
                  <a:pt x="505" y="76"/>
                  <a:pt x="506" y="75"/>
                </a:cubicBezTo>
                <a:cubicBezTo>
                  <a:pt x="506" y="75"/>
                  <a:pt x="507" y="76"/>
                  <a:pt x="507" y="76"/>
                </a:cubicBezTo>
                <a:close/>
                <a:moveTo>
                  <a:pt x="500" y="76"/>
                </a:moveTo>
                <a:cubicBezTo>
                  <a:pt x="499" y="76"/>
                  <a:pt x="498" y="76"/>
                  <a:pt x="496" y="75"/>
                </a:cubicBezTo>
                <a:cubicBezTo>
                  <a:pt x="496" y="75"/>
                  <a:pt x="496" y="75"/>
                  <a:pt x="496" y="75"/>
                </a:cubicBezTo>
                <a:cubicBezTo>
                  <a:pt x="496" y="75"/>
                  <a:pt x="496" y="75"/>
                  <a:pt x="496" y="75"/>
                </a:cubicBezTo>
                <a:cubicBezTo>
                  <a:pt x="497" y="76"/>
                  <a:pt x="499" y="76"/>
                  <a:pt x="500" y="76"/>
                </a:cubicBezTo>
                <a:close/>
                <a:moveTo>
                  <a:pt x="519" y="87"/>
                </a:moveTo>
                <a:cubicBezTo>
                  <a:pt x="520" y="87"/>
                  <a:pt x="521" y="87"/>
                  <a:pt x="522" y="87"/>
                </a:cubicBezTo>
                <a:cubicBezTo>
                  <a:pt x="523" y="87"/>
                  <a:pt x="523" y="87"/>
                  <a:pt x="524" y="87"/>
                </a:cubicBezTo>
                <a:cubicBezTo>
                  <a:pt x="525" y="87"/>
                  <a:pt x="525" y="87"/>
                  <a:pt x="525" y="87"/>
                </a:cubicBezTo>
                <a:cubicBezTo>
                  <a:pt x="525" y="87"/>
                  <a:pt x="525" y="87"/>
                  <a:pt x="526" y="88"/>
                </a:cubicBezTo>
                <a:cubicBezTo>
                  <a:pt x="525" y="88"/>
                  <a:pt x="524" y="88"/>
                  <a:pt x="524" y="88"/>
                </a:cubicBezTo>
                <a:cubicBezTo>
                  <a:pt x="524" y="89"/>
                  <a:pt x="524" y="89"/>
                  <a:pt x="523" y="89"/>
                </a:cubicBezTo>
                <a:cubicBezTo>
                  <a:pt x="523" y="88"/>
                  <a:pt x="522" y="88"/>
                  <a:pt x="521" y="88"/>
                </a:cubicBezTo>
                <a:cubicBezTo>
                  <a:pt x="521" y="88"/>
                  <a:pt x="521" y="88"/>
                  <a:pt x="521" y="88"/>
                </a:cubicBezTo>
                <a:cubicBezTo>
                  <a:pt x="521" y="88"/>
                  <a:pt x="521" y="88"/>
                  <a:pt x="521" y="88"/>
                </a:cubicBezTo>
                <a:cubicBezTo>
                  <a:pt x="520" y="88"/>
                  <a:pt x="520" y="88"/>
                  <a:pt x="519" y="87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8204199" y="2937860"/>
            <a:ext cx="1154112" cy="394303"/>
          </a:xfrm>
          <a:custGeom>
            <a:avLst/>
            <a:gdLst>
              <a:gd name="T0" fmla="*/ 581 w 583"/>
              <a:gd name="T1" fmla="*/ 111 h 197"/>
              <a:gd name="T2" fmla="*/ 481 w 583"/>
              <a:gd name="T3" fmla="*/ 44 h 197"/>
              <a:gd name="T4" fmla="*/ 406 w 583"/>
              <a:gd name="T5" fmla="*/ 12 h 197"/>
              <a:gd name="T6" fmla="*/ 486 w 583"/>
              <a:gd name="T7" fmla="*/ 63 h 197"/>
              <a:gd name="T8" fmla="*/ 387 w 583"/>
              <a:gd name="T9" fmla="*/ 15 h 197"/>
              <a:gd name="T10" fmla="*/ 427 w 583"/>
              <a:gd name="T11" fmla="*/ 63 h 197"/>
              <a:gd name="T12" fmla="*/ 167 w 583"/>
              <a:gd name="T13" fmla="*/ 79 h 197"/>
              <a:gd name="T14" fmla="*/ 31 w 583"/>
              <a:gd name="T15" fmla="*/ 100 h 197"/>
              <a:gd name="T16" fmla="*/ 172 w 583"/>
              <a:gd name="T17" fmla="*/ 88 h 197"/>
              <a:gd name="T18" fmla="*/ 303 w 583"/>
              <a:gd name="T19" fmla="*/ 79 h 197"/>
              <a:gd name="T20" fmla="*/ 71 w 583"/>
              <a:gd name="T21" fmla="*/ 104 h 197"/>
              <a:gd name="T22" fmla="*/ 5 w 583"/>
              <a:gd name="T23" fmla="*/ 120 h 197"/>
              <a:gd name="T24" fmla="*/ 216 w 583"/>
              <a:gd name="T25" fmla="*/ 95 h 197"/>
              <a:gd name="T26" fmla="*/ 348 w 583"/>
              <a:gd name="T27" fmla="*/ 84 h 197"/>
              <a:gd name="T28" fmla="*/ 410 w 583"/>
              <a:gd name="T29" fmla="*/ 83 h 197"/>
              <a:gd name="T30" fmla="*/ 128 w 583"/>
              <a:gd name="T31" fmla="*/ 112 h 197"/>
              <a:gd name="T32" fmla="*/ 63 w 583"/>
              <a:gd name="T33" fmla="*/ 132 h 197"/>
              <a:gd name="T34" fmla="*/ 248 w 583"/>
              <a:gd name="T35" fmla="*/ 110 h 197"/>
              <a:gd name="T36" fmla="*/ 494 w 583"/>
              <a:gd name="T37" fmla="*/ 91 h 197"/>
              <a:gd name="T38" fmla="*/ 367 w 583"/>
              <a:gd name="T39" fmla="*/ 107 h 197"/>
              <a:gd name="T40" fmla="*/ 206 w 583"/>
              <a:gd name="T41" fmla="*/ 130 h 197"/>
              <a:gd name="T42" fmla="*/ 157 w 583"/>
              <a:gd name="T43" fmla="*/ 137 h 197"/>
              <a:gd name="T44" fmla="*/ 92 w 583"/>
              <a:gd name="T45" fmla="*/ 150 h 197"/>
              <a:gd name="T46" fmla="*/ 140 w 583"/>
              <a:gd name="T47" fmla="*/ 147 h 197"/>
              <a:gd name="T48" fmla="*/ 205 w 583"/>
              <a:gd name="T49" fmla="*/ 137 h 197"/>
              <a:gd name="T50" fmla="*/ 205 w 583"/>
              <a:gd name="T51" fmla="*/ 137 h 197"/>
              <a:gd name="T52" fmla="*/ 208 w 583"/>
              <a:gd name="T53" fmla="*/ 137 h 197"/>
              <a:gd name="T54" fmla="*/ 212 w 583"/>
              <a:gd name="T55" fmla="*/ 136 h 197"/>
              <a:gd name="T56" fmla="*/ 214 w 583"/>
              <a:gd name="T57" fmla="*/ 136 h 197"/>
              <a:gd name="T58" fmla="*/ 219 w 583"/>
              <a:gd name="T59" fmla="*/ 135 h 197"/>
              <a:gd name="T60" fmla="*/ 224 w 583"/>
              <a:gd name="T61" fmla="*/ 135 h 197"/>
              <a:gd name="T62" fmla="*/ 225 w 583"/>
              <a:gd name="T63" fmla="*/ 135 h 197"/>
              <a:gd name="T64" fmla="*/ 226 w 583"/>
              <a:gd name="T65" fmla="*/ 134 h 197"/>
              <a:gd name="T66" fmla="*/ 226 w 583"/>
              <a:gd name="T67" fmla="*/ 134 h 197"/>
              <a:gd name="T68" fmla="*/ 226 w 583"/>
              <a:gd name="T69" fmla="*/ 134 h 197"/>
              <a:gd name="T70" fmla="*/ 228 w 583"/>
              <a:gd name="T71" fmla="*/ 134 h 197"/>
              <a:gd name="T72" fmla="*/ 232 w 583"/>
              <a:gd name="T73" fmla="*/ 134 h 197"/>
              <a:gd name="T74" fmla="*/ 235 w 583"/>
              <a:gd name="T75" fmla="*/ 133 h 197"/>
              <a:gd name="T76" fmla="*/ 237 w 583"/>
              <a:gd name="T77" fmla="*/ 133 h 197"/>
              <a:gd name="T78" fmla="*/ 239 w 583"/>
              <a:gd name="T79" fmla="*/ 133 h 197"/>
              <a:gd name="T80" fmla="*/ 240 w 583"/>
              <a:gd name="T81" fmla="*/ 133 h 197"/>
              <a:gd name="T82" fmla="*/ 362 w 583"/>
              <a:gd name="T83" fmla="*/ 116 h 197"/>
              <a:gd name="T84" fmla="*/ 497 w 583"/>
              <a:gd name="T85" fmla="*/ 101 h 197"/>
              <a:gd name="T86" fmla="*/ 434 w 583"/>
              <a:gd name="T87" fmla="*/ 141 h 197"/>
              <a:gd name="T88" fmla="*/ 434 w 583"/>
              <a:gd name="T89" fmla="*/ 156 h 197"/>
              <a:gd name="T90" fmla="*/ 493 w 583"/>
              <a:gd name="T91" fmla="*/ 116 h 197"/>
              <a:gd name="T92" fmla="*/ 526 w 583"/>
              <a:gd name="T93" fmla="*/ 107 h 197"/>
              <a:gd name="T94" fmla="*/ 409 w 583"/>
              <a:gd name="T95" fmla="*/ 189 h 197"/>
              <a:gd name="T96" fmla="*/ 424 w 583"/>
              <a:gd name="T97" fmla="*/ 186 h 197"/>
              <a:gd name="T98" fmla="*/ 498 w 583"/>
              <a:gd name="T99" fmla="*/ 134 h 197"/>
              <a:gd name="T100" fmla="*/ 204 w 583"/>
              <a:gd name="T101" fmla="*/ 137 h 197"/>
              <a:gd name="T102" fmla="*/ 205 w 583"/>
              <a:gd name="T103" fmla="*/ 137 h 197"/>
              <a:gd name="T104" fmla="*/ 206 w 583"/>
              <a:gd name="T105" fmla="*/ 137 h 197"/>
              <a:gd name="T106" fmla="*/ 207 w 583"/>
              <a:gd name="T107" fmla="*/ 137 h 197"/>
              <a:gd name="T108" fmla="*/ 235 w 583"/>
              <a:gd name="T109" fmla="*/ 133 h 197"/>
              <a:gd name="T110" fmla="*/ 321 w 583"/>
              <a:gd name="T111" fmla="*/ 121 h 197"/>
              <a:gd name="T112" fmla="*/ 320 w 583"/>
              <a:gd name="T113" fmla="*/ 121 h 197"/>
              <a:gd name="T114" fmla="*/ 501 w 583"/>
              <a:gd name="T115" fmla="*/ 76 h 197"/>
              <a:gd name="T116" fmla="*/ 496 w 583"/>
              <a:gd name="T117" fmla="*/ 75 h 197"/>
              <a:gd name="T118" fmla="*/ 525 w 583"/>
              <a:gd name="T119" fmla="*/ 87 h 197"/>
              <a:gd name="T120" fmla="*/ 521 w 583"/>
              <a:gd name="T121" fmla="*/ 8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3" h="197">
                <a:moveTo>
                  <a:pt x="557" y="118"/>
                </a:moveTo>
                <a:cubicBezTo>
                  <a:pt x="558" y="118"/>
                  <a:pt x="559" y="119"/>
                  <a:pt x="560" y="119"/>
                </a:cubicBezTo>
                <a:cubicBezTo>
                  <a:pt x="564" y="120"/>
                  <a:pt x="568" y="118"/>
                  <a:pt x="569" y="114"/>
                </a:cubicBezTo>
                <a:cubicBezTo>
                  <a:pt x="569" y="113"/>
                  <a:pt x="569" y="113"/>
                  <a:pt x="569" y="112"/>
                </a:cubicBezTo>
                <a:cubicBezTo>
                  <a:pt x="570" y="113"/>
                  <a:pt x="571" y="113"/>
                  <a:pt x="571" y="113"/>
                </a:cubicBezTo>
                <a:cubicBezTo>
                  <a:pt x="575" y="115"/>
                  <a:pt x="579" y="114"/>
                  <a:pt x="581" y="111"/>
                </a:cubicBezTo>
                <a:cubicBezTo>
                  <a:pt x="583" y="107"/>
                  <a:pt x="582" y="103"/>
                  <a:pt x="579" y="101"/>
                </a:cubicBezTo>
                <a:cubicBezTo>
                  <a:pt x="566" y="94"/>
                  <a:pt x="553" y="87"/>
                  <a:pt x="540" y="80"/>
                </a:cubicBezTo>
                <a:cubicBezTo>
                  <a:pt x="537" y="79"/>
                  <a:pt x="534" y="77"/>
                  <a:pt x="531" y="75"/>
                </a:cubicBezTo>
                <a:cubicBezTo>
                  <a:pt x="528" y="73"/>
                  <a:pt x="525" y="71"/>
                  <a:pt x="521" y="69"/>
                </a:cubicBezTo>
                <a:cubicBezTo>
                  <a:pt x="516" y="66"/>
                  <a:pt x="510" y="63"/>
                  <a:pt x="505" y="59"/>
                </a:cubicBezTo>
                <a:cubicBezTo>
                  <a:pt x="497" y="54"/>
                  <a:pt x="489" y="49"/>
                  <a:pt x="481" y="44"/>
                </a:cubicBezTo>
                <a:cubicBezTo>
                  <a:pt x="476" y="41"/>
                  <a:pt x="472" y="37"/>
                  <a:pt x="467" y="34"/>
                </a:cubicBezTo>
                <a:cubicBezTo>
                  <a:pt x="453" y="26"/>
                  <a:pt x="440" y="17"/>
                  <a:pt x="427" y="9"/>
                </a:cubicBezTo>
                <a:cubicBezTo>
                  <a:pt x="422" y="6"/>
                  <a:pt x="417" y="3"/>
                  <a:pt x="412" y="1"/>
                </a:cubicBezTo>
                <a:cubicBezTo>
                  <a:pt x="411" y="0"/>
                  <a:pt x="410" y="0"/>
                  <a:pt x="409" y="0"/>
                </a:cubicBezTo>
                <a:cubicBezTo>
                  <a:pt x="407" y="0"/>
                  <a:pt x="405" y="1"/>
                  <a:pt x="403" y="3"/>
                </a:cubicBezTo>
                <a:cubicBezTo>
                  <a:pt x="402" y="6"/>
                  <a:pt x="403" y="10"/>
                  <a:pt x="406" y="12"/>
                </a:cubicBezTo>
                <a:cubicBezTo>
                  <a:pt x="411" y="15"/>
                  <a:pt x="416" y="18"/>
                  <a:pt x="422" y="21"/>
                </a:cubicBezTo>
                <a:cubicBezTo>
                  <a:pt x="425" y="23"/>
                  <a:pt x="428" y="25"/>
                  <a:pt x="431" y="27"/>
                </a:cubicBezTo>
                <a:cubicBezTo>
                  <a:pt x="440" y="32"/>
                  <a:pt x="448" y="38"/>
                  <a:pt x="457" y="43"/>
                </a:cubicBezTo>
                <a:cubicBezTo>
                  <a:pt x="461" y="46"/>
                  <a:pt x="464" y="48"/>
                  <a:pt x="468" y="51"/>
                </a:cubicBezTo>
                <a:cubicBezTo>
                  <a:pt x="474" y="55"/>
                  <a:pt x="480" y="59"/>
                  <a:pt x="487" y="63"/>
                </a:cubicBezTo>
                <a:cubicBezTo>
                  <a:pt x="486" y="63"/>
                  <a:pt x="486" y="63"/>
                  <a:pt x="486" y="63"/>
                </a:cubicBezTo>
                <a:cubicBezTo>
                  <a:pt x="485" y="63"/>
                  <a:pt x="483" y="63"/>
                  <a:pt x="482" y="63"/>
                </a:cubicBezTo>
                <a:cubicBezTo>
                  <a:pt x="478" y="63"/>
                  <a:pt x="475" y="62"/>
                  <a:pt x="471" y="62"/>
                </a:cubicBezTo>
                <a:cubicBezTo>
                  <a:pt x="469" y="61"/>
                  <a:pt x="466" y="60"/>
                  <a:pt x="464" y="58"/>
                </a:cubicBezTo>
                <a:cubicBezTo>
                  <a:pt x="456" y="54"/>
                  <a:pt x="448" y="49"/>
                  <a:pt x="440" y="45"/>
                </a:cubicBezTo>
                <a:cubicBezTo>
                  <a:pt x="433" y="41"/>
                  <a:pt x="426" y="37"/>
                  <a:pt x="419" y="33"/>
                </a:cubicBezTo>
                <a:cubicBezTo>
                  <a:pt x="408" y="27"/>
                  <a:pt x="398" y="21"/>
                  <a:pt x="387" y="15"/>
                </a:cubicBezTo>
                <a:cubicBezTo>
                  <a:pt x="386" y="14"/>
                  <a:pt x="385" y="14"/>
                  <a:pt x="384" y="14"/>
                </a:cubicBezTo>
                <a:cubicBezTo>
                  <a:pt x="382" y="14"/>
                  <a:pt x="379" y="15"/>
                  <a:pt x="378" y="17"/>
                </a:cubicBezTo>
                <a:cubicBezTo>
                  <a:pt x="376" y="21"/>
                  <a:pt x="377" y="25"/>
                  <a:pt x="381" y="27"/>
                </a:cubicBezTo>
                <a:cubicBezTo>
                  <a:pt x="398" y="37"/>
                  <a:pt x="415" y="47"/>
                  <a:pt x="432" y="57"/>
                </a:cubicBezTo>
                <a:cubicBezTo>
                  <a:pt x="436" y="59"/>
                  <a:pt x="439" y="61"/>
                  <a:pt x="443" y="63"/>
                </a:cubicBezTo>
                <a:cubicBezTo>
                  <a:pt x="438" y="63"/>
                  <a:pt x="433" y="63"/>
                  <a:pt x="427" y="63"/>
                </a:cubicBezTo>
                <a:cubicBezTo>
                  <a:pt x="405" y="64"/>
                  <a:pt x="383" y="65"/>
                  <a:pt x="361" y="66"/>
                </a:cubicBezTo>
                <a:cubicBezTo>
                  <a:pt x="334" y="67"/>
                  <a:pt x="308" y="69"/>
                  <a:pt x="281" y="70"/>
                </a:cubicBezTo>
                <a:cubicBezTo>
                  <a:pt x="271" y="71"/>
                  <a:pt x="260" y="72"/>
                  <a:pt x="250" y="72"/>
                </a:cubicBezTo>
                <a:cubicBezTo>
                  <a:pt x="240" y="73"/>
                  <a:pt x="230" y="74"/>
                  <a:pt x="220" y="74"/>
                </a:cubicBezTo>
                <a:cubicBezTo>
                  <a:pt x="205" y="76"/>
                  <a:pt x="190" y="77"/>
                  <a:pt x="175" y="78"/>
                </a:cubicBezTo>
                <a:cubicBezTo>
                  <a:pt x="172" y="79"/>
                  <a:pt x="170" y="79"/>
                  <a:pt x="167" y="79"/>
                </a:cubicBezTo>
                <a:cubicBezTo>
                  <a:pt x="160" y="80"/>
                  <a:pt x="153" y="81"/>
                  <a:pt x="145" y="82"/>
                </a:cubicBezTo>
                <a:cubicBezTo>
                  <a:pt x="133" y="83"/>
                  <a:pt x="120" y="85"/>
                  <a:pt x="108" y="86"/>
                </a:cubicBezTo>
                <a:cubicBezTo>
                  <a:pt x="95" y="88"/>
                  <a:pt x="82" y="89"/>
                  <a:pt x="69" y="91"/>
                </a:cubicBezTo>
                <a:cubicBezTo>
                  <a:pt x="58" y="92"/>
                  <a:pt x="47" y="93"/>
                  <a:pt x="35" y="95"/>
                </a:cubicBezTo>
                <a:cubicBezTo>
                  <a:pt x="34" y="95"/>
                  <a:pt x="33" y="95"/>
                  <a:pt x="32" y="96"/>
                </a:cubicBezTo>
                <a:cubicBezTo>
                  <a:pt x="31" y="97"/>
                  <a:pt x="31" y="98"/>
                  <a:pt x="31" y="100"/>
                </a:cubicBezTo>
                <a:cubicBezTo>
                  <a:pt x="31" y="101"/>
                  <a:pt x="31" y="102"/>
                  <a:pt x="32" y="103"/>
                </a:cubicBezTo>
                <a:cubicBezTo>
                  <a:pt x="33" y="104"/>
                  <a:pt x="34" y="105"/>
                  <a:pt x="35" y="104"/>
                </a:cubicBezTo>
                <a:cubicBezTo>
                  <a:pt x="51" y="102"/>
                  <a:pt x="67" y="101"/>
                  <a:pt x="83" y="99"/>
                </a:cubicBezTo>
                <a:cubicBezTo>
                  <a:pt x="93" y="98"/>
                  <a:pt x="102" y="96"/>
                  <a:pt x="112" y="95"/>
                </a:cubicBezTo>
                <a:cubicBezTo>
                  <a:pt x="127" y="94"/>
                  <a:pt x="143" y="92"/>
                  <a:pt x="158" y="90"/>
                </a:cubicBezTo>
                <a:cubicBezTo>
                  <a:pt x="163" y="89"/>
                  <a:pt x="168" y="89"/>
                  <a:pt x="172" y="88"/>
                </a:cubicBezTo>
                <a:cubicBezTo>
                  <a:pt x="176" y="88"/>
                  <a:pt x="180" y="88"/>
                  <a:pt x="184" y="87"/>
                </a:cubicBezTo>
                <a:cubicBezTo>
                  <a:pt x="198" y="86"/>
                  <a:pt x="212" y="85"/>
                  <a:pt x="226" y="84"/>
                </a:cubicBezTo>
                <a:cubicBezTo>
                  <a:pt x="230" y="83"/>
                  <a:pt x="234" y="83"/>
                  <a:pt x="238" y="83"/>
                </a:cubicBezTo>
                <a:cubicBezTo>
                  <a:pt x="246" y="82"/>
                  <a:pt x="255" y="82"/>
                  <a:pt x="263" y="81"/>
                </a:cubicBezTo>
                <a:cubicBezTo>
                  <a:pt x="281" y="80"/>
                  <a:pt x="299" y="79"/>
                  <a:pt x="317" y="78"/>
                </a:cubicBezTo>
                <a:cubicBezTo>
                  <a:pt x="312" y="79"/>
                  <a:pt x="307" y="79"/>
                  <a:pt x="303" y="79"/>
                </a:cubicBezTo>
                <a:cubicBezTo>
                  <a:pt x="299" y="80"/>
                  <a:pt x="296" y="80"/>
                  <a:pt x="292" y="80"/>
                </a:cubicBezTo>
                <a:cubicBezTo>
                  <a:pt x="284" y="81"/>
                  <a:pt x="276" y="82"/>
                  <a:pt x="268" y="83"/>
                </a:cubicBezTo>
                <a:cubicBezTo>
                  <a:pt x="259" y="83"/>
                  <a:pt x="250" y="84"/>
                  <a:pt x="240" y="85"/>
                </a:cubicBezTo>
                <a:cubicBezTo>
                  <a:pt x="218" y="88"/>
                  <a:pt x="196" y="90"/>
                  <a:pt x="174" y="93"/>
                </a:cubicBezTo>
                <a:cubicBezTo>
                  <a:pt x="151" y="95"/>
                  <a:pt x="128" y="98"/>
                  <a:pt x="104" y="100"/>
                </a:cubicBezTo>
                <a:cubicBezTo>
                  <a:pt x="93" y="102"/>
                  <a:pt x="82" y="103"/>
                  <a:pt x="71" y="104"/>
                </a:cubicBezTo>
                <a:cubicBezTo>
                  <a:pt x="61" y="105"/>
                  <a:pt x="51" y="107"/>
                  <a:pt x="41" y="108"/>
                </a:cubicBezTo>
                <a:cubicBezTo>
                  <a:pt x="28" y="110"/>
                  <a:pt x="16" y="112"/>
                  <a:pt x="3" y="113"/>
                </a:cubicBezTo>
                <a:cubicBezTo>
                  <a:pt x="2" y="113"/>
                  <a:pt x="1" y="114"/>
                  <a:pt x="1" y="115"/>
                </a:cubicBezTo>
                <a:cubicBezTo>
                  <a:pt x="1" y="116"/>
                  <a:pt x="0" y="117"/>
                  <a:pt x="1" y="118"/>
                </a:cubicBezTo>
                <a:cubicBezTo>
                  <a:pt x="1" y="119"/>
                  <a:pt x="2" y="119"/>
                  <a:pt x="2" y="120"/>
                </a:cubicBezTo>
                <a:cubicBezTo>
                  <a:pt x="3" y="120"/>
                  <a:pt x="4" y="120"/>
                  <a:pt x="5" y="120"/>
                </a:cubicBezTo>
                <a:cubicBezTo>
                  <a:pt x="11" y="119"/>
                  <a:pt x="16" y="119"/>
                  <a:pt x="22" y="118"/>
                </a:cubicBezTo>
                <a:cubicBezTo>
                  <a:pt x="34" y="116"/>
                  <a:pt x="47" y="115"/>
                  <a:pt x="59" y="113"/>
                </a:cubicBezTo>
                <a:cubicBezTo>
                  <a:pt x="69" y="112"/>
                  <a:pt x="79" y="110"/>
                  <a:pt x="89" y="109"/>
                </a:cubicBezTo>
                <a:cubicBezTo>
                  <a:pt x="110" y="107"/>
                  <a:pt x="131" y="104"/>
                  <a:pt x="152" y="102"/>
                </a:cubicBezTo>
                <a:cubicBezTo>
                  <a:pt x="162" y="101"/>
                  <a:pt x="172" y="100"/>
                  <a:pt x="183" y="99"/>
                </a:cubicBezTo>
                <a:cubicBezTo>
                  <a:pt x="194" y="98"/>
                  <a:pt x="205" y="96"/>
                  <a:pt x="216" y="95"/>
                </a:cubicBezTo>
                <a:cubicBezTo>
                  <a:pt x="229" y="94"/>
                  <a:pt x="242" y="93"/>
                  <a:pt x="256" y="91"/>
                </a:cubicBezTo>
                <a:cubicBezTo>
                  <a:pt x="266" y="90"/>
                  <a:pt x="277" y="89"/>
                  <a:pt x="288" y="89"/>
                </a:cubicBezTo>
                <a:cubicBezTo>
                  <a:pt x="292" y="88"/>
                  <a:pt x="297" y="88"/>
                  <a:pt x="302" y="87"/>
                </a:cubicBezTo>
                <a:cubicBezTo>
                  <a:pt x="307" y="87"/>
                  <a:pt x="311" y="87"/>
                  <a:pt x="316" y="86"/>
                </a:cubicBezTo>
                <a:cubicBezTo>
                  <a:pt x="323" y="86"/>
                  <a:pt x="331" y="85"/>
                  <a:pt x="339" y="85"/>
                </a:cubicBezTo>
                <a:cubicBezTo>
                  <a:pt x="342" y="85"/>
                  <a:pt x="345" y="84"/>
                  <a:pt x="348" y="84"/>
                </a:cubicBezTo>
                <a:cubicBezTo>
                  <a:pt x="360" y="84"/>
                  <a:pt x="373" y="83"/>
                  <a:pt x="386" y="83"/>
                </a:cubicBezTo>
                <a:cubicBezTo>
                  <a:pt x="387" y="83"/>
                  <a:pt x="388" y="83"/>
                  <a:pt x="389" y="83"/>
                </a:cubicBezTo>
                <a:cubicBezTo>
                  <a:pt x="393" y="83"/>
                  <a:pt x="396" y="83"/>
                  <a:pt x="399" y="83"/>
                </a:cubicBezTo>
                <a:cubicBezTo>
                  <a:pt x="407" y="83"/>
                  <a:pt x="414" y="82"/>
                  <a:pt x="421" y="82"/>
                </a:cubicBezTo>
                <a:cubicBezTo>
                  <a:pt x="421" y="82"/>
                  <a:pt x="422" y="82"/>
                  <a:pt x="423" y="82"/>
                </a:cubicBezTo>
                <a:cubicBezTo>
                  <a:pt x="418" y="83"/>
                  <a:pt x="414" y="83"/>
                  <a:pt x="410" y="83"/>
                </a:cubicBezTo>
                <a:cubicBezTo>
                  <a:pt x="397" y="84"/>
                  <a:pt x="384" y="85"/>
                  <a:pt x="371" y="87"/>
                </a:cubicBezTo>
                <a:cubicBezTo>
                  <a:pt x="344" y="89"/>
                  <a:pt x="317" y="92"/>
                  <a:pt x="290" y="94"/>
                </a:cubicBezTo>
                <a:cubicBezTo>
                  <a:pt x="277" y="95"/>
                  <a:pt x="264" y="97"/>
                  <a:pt x="250" y="98"/>
                </a:cubicBezTo>
                <a:cubicBezTo>
                  <a:pt x="238" y="99"/>
                  <a:pt x="226" y="101"/>
                  <a:pt x="214" y="102"/>
                </a:cubicBezTo>
                <a:cubicBezTo>
                  <a:pt x="189" y="105"/>
                  <a:pt x="163" y="108"/>
                  <a:pt x="137" y="111"/>
                </a:cubicBezTo>
                <a:cubicBezTo>
                  <a:pt x="134" y="111"/>
                  <a:pt x="131" y="112"/>
                  <a:pt x="128" y="112"/>
                </a:cubicBezTo>
                <a:cubicBezTo>
                  <a:pt x="121" y="113"/>
                  <a:pt x="113" y="114"/>
                  <a:pt x="106" y="115"/>
                </a:cubicBezTo>
                <a:cubicBezTo>
                  <a:pt x="99" y="116"/>
                  <a:pt x="93" y="117"/>
                  <a:pt x="86" y="118"/>
                </a:cubicBezTo>
                <a:cubicBezTo>
                  <a:pt x="79" y="119"/>
                  <a:pt x="71" y="121"/>
                  <a:pt x="64" y="122"/>
                </a:cubicBezTo>
                <a:cubicBezTo>
                  <a:pt x="63" y="122"/>
                  <a:pt x="61" y="123"/>
                  <a:pt x="60" y="125"/>
                </a:cubicBezTo>
                <a:cubicBezTo>
                  <a:pt x="60" y="126"/>
                  <a:pt x="59" y="128"/>
                  <a:pt x="60" y="129"/>
                </a:cubicBezTo>
                <a:cubicBezTo>
                  <a:pt x="60" y="130"/>
                  <a:pt x="61" y="132"/>
                  <a:pt x="63" y="132"/>
                </a:cubicBezTo>
                <a:cubicBezTo>
                  <a:pt x="64" y="133"/>
                  <a:pt x="65" y="133"/>
                  <a:pt x="67" y="133"/>
                </a:cubicBezTo>
                <a:cubicBezTo>
                  <a:pt x="74" y="132"/>
                  <a:pt x="81" y="131"/>
                  <a:pt x="89" y="130"/>
                </a:cubicBezTo>
                <a:cubicBezTo>
                  <a:pt x="95" y="129"/>
                  <a:pt x="101" y="128"/>
                  <a:pt x="107" y="127"/>
                </a:cubicBezTo>
                <a:cubicBezTo>
                  <a:pt x="117" y="125"/>
                  <a:pt x="128" y="124"/>
                  <a:pt x="138" y="122"/>
                </a:cubicBezTo>
                <a:cubicBezTo>
                  <a:pt x="162" y="119"/>
                  <a:pt x="187" y="116"/>
                  <a:pt x="212" y="114"/>
                </a:cubicBezTo>
                <a:cubicBezTo>
                  <a:pt x="224" y="112"/>
                  <a:pt x="236" y="111"/>
                  <a:pt x="248" y="110"/>
                </a:cubicBezTo>
                <a:cubicBezTo>
                  <a:pt x="262" y="108"/>
                  <a:pt x="275" y="107"/>
                  <a:pt x="289" y="105"/>
                </a:cubicBezTo>
                <a:cubicBezTo>
                  <a:pt x="316" y="103"/>
                  <a:pt x="343" y="100"/>
                  <a:pt x="371" y="98"/>
                </a:cubicBezTo>
                <a:cubicBezTo>
                  <a:pt x="396" y="95"/>
                  <a:pt x="421" y="94"/>
                  <a:pt x="446" y="92"/>
                </a:cubicBezTo>
                <a:cubicBezTo>
                  <a:pt x="458" y="91"/>
                  <a:pt x="470" y="90"/>
                  <a:pt x="482" y="89"/>
                </a:cubicBezTo>
                <a:cubicBezTo>
                  <a:pt x="484" y="89"/>
                  <a:pt x="487" y="89"/>
                  <a:pt x="490" y="89"/>
                </a:cubicBezTo>
                <a:cubicBezTo>
                  <a:pt x="491" y="90"/>
                  <a:pt x="493" y="90"/>
                  <a:pt x="494" y="91"/>
                </a:cubicBezTo>
                <a:cubicBezTo>
                  <a:pt x="491" y="91"/>
                  <a:pt x="487" y="92"/>
                  <a:pt x="484" y="92"/>
                </a:cubicBezTo>
                <a:cubicBezTo>
                  <a:pt x="484" y="92"/>
                  <a:pt x="484" y="92"/>
                  <a:pt x="484" y="92"/>
                </a:cubicBezTo>
                <a:cubicBezTo>
                  <a:pt x="476" y="93"/>
                  <a:pt x="467" y="94"/>
                  <a:pt x="459" y="95"/>
                </a:cubicBezTo>
                <a:cubicBezTo>
                  <a:pt x="449" y="97"/>
                  <a:pt x="440" y="98"/>
                  <a:pt x="431" y="99"/>
                </a:cubicBezTo>
                <a:cubicBezTo>
                  <a:pt x="420" y="100"/>
                  <a:pt x="410" y="101"/>
                  <a:pt x="400" y="103"/>
                </a:cubicBezTo>
                <a:cubicBezTo>
                  <a:pt x="389" y="104"/>
                  <a:pt x="378" y="105"/>
                  <a:pt x="367" y="107"/>
                </a:cubicBezTo>
                <a:cubicBezTo>
                  <a:pt x="358" y="108"/>
                  <a:pt x="350" y="109"/>
                  <a:pt x="342" y="110"/>
                </a:cubicBezTo>
                <a:cubicBezTo>
                  <a:pt x="333" y="111"/>
                  <a:pt x="325" y="113"/>
                  <a:pt x="316" y="114"/>
                </a:cubicBezTo>
                <a:cubicBezTo>
                  <a:pt x="296" y="117"/>
                  <a:pt x="275" y="120"/>
                  <a:pt x="255" y="123"/>
                </a:cubicBezTo>
                <a:cubicBezTo>
                  <a:pt x="249" y="124"/>
                  <a:pt x="244" y="124"/>
                  <a:pt x="238" y="125"/>
                </a:cubicBezTo>
                <a:cubicBezTo>
                  <a:pt x="238" y="125"/>
                  <a:pt x="238" y="125"/>
                  <a:pt x="238" y="125"/>
                </a:cubicBezTo>
                <a:cubicBezTo>
                  <a:pt x="227" y="127"/>
                  <a:pt x="217" y="128"/>
                  <a:pt x="206" y="130"/>
                </a:cubicBezTo>
                <a:cubicBezTo>
                  <a:pt x="206" y="130"/>
                  <a:pt x="206" y="130"/>
                  <a:pt x="206" y="130"/>
                </a:cubicBezTo>
                <a:cubicBezTo>
                  <a:pt x="205" y="130"/>
                  <a:pt x="205" y="130"/>
                  <a:pt x="205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3" y="130"/>
                  <a:pt x="202" y="130"/>
                  <a:pt x="202" y="131"/>
                </a:cubicBezTo>
                <a:cubicBezTo>
                  <a:pt x="191" y="132"/>
                  <a:pt x="180" y="134"/>
                  <a:pt x="170" y="135"/>
                </a:cubicBezTo>
                <a:cubicBezTo>
                  <a:pt x="166" y="136"/>
                  <a:pt x="162" y="137"/>
                  <a:pt x="157" y="137"/>
                </a:cubicBezTo>
                <a:cubicBezTo>
                  <a:pt x="152" y="138"/>
                  <a:pt x="146" y="139"/>
                  <a:pt x="140" y="140"/>
                </a:cubicBezTo>
                <a:cubicBezTo>
                  <a:pt x="137" y="141"/>
                  <a:pt x="135" y="141"/>
                  <a:pt x="132" y="142"/>
                </a:cubicBezTo>
                <a:cubicBezTo>
                  <a:pt x="127" y="143"/>
                  <a:pt x="121" y="144"/>
                  <a:pt x="115" y="145"/>
                </a:cubicBezTo>
                <a:cubicBezTo>
                  <a:pt x="112" y="145"/>
                  <a:pt x="110" y="146"/>
                  <a:pt x="107" y="147"/>
                </a:cubicBezTo>
                <a:cubicBezTo>
                  <a:pt x="104" y="147"/>
                  <a:pt x="101" y="148"/>
                  <a:pt x="99" y="149"/>
                </a:cubicBezTo>
                <a:cubicBezTo>
                  <a:pt x="97" y="149"/>
                  <a:pt x="95" y="149"/>
                  <a:pt x="92" y="150"/>
                </a:cubicBezTo>
                <a:cubicBezTo>
                  <a:pt x="91" y="151"/>
                  <a:pt x="90" y="152"/>
                  <a:pt x="90" y="154"/>
                </a:cubicBezTo>
                <a:cubicBezTo>
                  <a:pt x="91" y="156"/>
                  <a:pt x="93" y="157"/>
                  <a:pt x="94" y="156"/>
                </a:cubicBezTo>
                <a:cubicBezTo>
                  <a:pt x="97" y="155"/>
                  <a:pt x="99" y="155"/>
                  <a:pt x="101" y="154"/>
                </a:cubicBezTo>
                <a:cubicBezTo>
                  <a:pt x="105" y="154"/>
                  <a:pt x="108" y="153"/>
                  <a:pt x="111" y="152"/>
                </a:cubicBezTo>
                <a:cubicBezTo>
                  <a:pt x="115" y="151"/>
                  <a:pt x="118" y="151"/>
                  <a:pt x="122" y="150"/>
                </a:cubicBezTo>
                <a:cubicBezTo>
                  <a:pt x="128" y="149"/>
                  <a:pt x="134" y="148"/>
                  <a:pt x="140" y="147"/>
                </a:cubicBezTo>
                <a:cubicBezTo>
                  <a:pt x="143" y="146"/>
                  <a:pt x="146" y="146"/>
                  <a:pt x="150" y="145"/>
                </a:cubicBezTo>
                <a:cubicBezTo>
                  <a:pt x="158" y="144"/>
                  <a:pt x="167" y="143"/>
                  <a:pt x="175" y="141"/>
                </a:cubicBezTo>
                <a:cubicBezTo>
                  <a:pt x="185" y="140"/>
                  <a:pt x="195" y="139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7" y="137"/>
                </a:cubicBezTo>
                <a:cubicBezTo>
                  <a:pt x="207" y="137"/>
                  <a:pt x="208" y="137"/>
                  <a:pt x="208" y="137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9" y="137"/>
                  <a:pt x="209" y="137"/>
                  <a:pt x="209" y="137"/>
                </a:cubicBezTo>
                <a:cubicBezTo>
                  <a:pt x="209" y="137"/>
                  <a:pt x="209" y="137"/>
                  <a:pt x="208" y="137"/>
                </a:cubicBezTo>
                <a:cubicBezTo>
                  <a:pt x="210" y="137"/>
                  <a:pt x="211" y="136"/>
                  <a:pt x="212" y="136"/>
                </a:cubicBezTo>
                <a:cubicBezTo>
                  <a:pt x="212" y="136"/>
                  <a:pt x="212" y="136"/>
                  <a:pt x="211" y="136"/>
                </a:cubicBezTo>
                <a:cubicBezTo>
                  <a:pt x="212" y="136"/>
                  <a:pt x="212" y="136"/>
                  <a:pt x="213" y="136"/>
                </a:cubicBezTo>
                <a:cubicBezTo>
                  <a:pt x="213" y="136"/>
                  <a:pt x="213" y="136"/>
                  <a:pt x="213" y="136"/>
                </a:cubicBezTo>
                <a:cubicBezTo>
                  <a:pt x="213" y="136"/>
                  <a:pt x="213" y="136"/>
                  <a:pt x="213" y="136"/>
                </a:cubicBezTo>
                <a:cubicBezTo>
                  <a:pt x="213" y="136"/>
                  <a:pt x="214" y="136"/>
                  <a:pt x="214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6"/>
                  <a:pt x="214" y="136"/>
                  <a:pt x="215" y="136"/>
                </a:cubicBezTo>
                <a:cubicBezTo>
                  <a:pt x="215" y="136"/>
                  <a:pt x="214" y="136"/>
                  <a:pt x="214" y="136"/>
                </a:cubicBezTo>
                <a:cubicBezTo>
                  <a:pt x="215" y="136"/>
                  <a:pt x="216" y="136"/>
                  <a:pt x="217" y="136"/>
                </a:cubicBezTo>
                <a:cubicBezTo>
                  <a:pt x="217" y="136"/>
                  <a:pt x="218" y="136"/>
                  <a:pt x="219" y="135"/>
                </a:cubicBezTo>
                <a:cubicBezTo>
                  <a:pt x="219" y="135"/>
                  <a:pt x="219" y="135"/>
                  <a:pt x="220" y="135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19" y="135"/>
                  <a:pt x="220" y="135"/>
                  <a:pt x="221" y="135"/>
                </a:cubicBezTo>
                <a:cubicBezTo>
                  <a:pt x="221" y="135"/>
                  <a:pt x="221" y="135"/>
                  <a:pt x="221" y="135"/>
                </a:cubicBezTo>
                <a:cubicBezTo>
                  <a:pt x="222" y="135"/>
                  <a:pt x="222" y="135"/>
                  <a:pt x="223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3" y="135"/>
                  <a:pt x="223" y="135"/>
                  <a:pt x="224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4" y="135"/>
                  <a:pt x="224" y="135"/>
                  <a:pt x="224" y="135"/>
                </a:cubicBezTo>
                <a:cubicBezTo>
                  <a:pt x="224" y="135"/>
                  <a:pt x="224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5" y="135"/>
                  <a:pt x="225" y="135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5"/>
                  <a:pt x="225" y="135"/>
                  <a:pt x="225" y="135"/>
                </a:cubicBezTo>
                <a:cubicBezTo>
                  <a:pt x="225" y="135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26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8" y="134"/>
                  <a:pt x="228" y="134"/>
                </a:cubicBezTo>
                <a:cubicBezTo>
                  <a:pt x="228" y="134"/>
                  <a:pt x="228" y="134"/>
                  <a:pt x="228" y="134"/>
                </a:cubicBezTo>
                <a:cubicBezTo>
                  <a:pt x="228" y="134"/>
                  <a:pt x="228" y="134"/>
                  <a:pt x="228" y="134"/>
                </a:cubicBezTo>
                <a:cubicBezTo>
                  <a:pt x="229" y="134"/>
                  <a:pt x="230" y="134"/>
                  <a:pt x="232" y="134"/>
                </a:cubicBezTo>
                <a:cubicBezTo>
                  <a:pt x="231" y="134"/>
                  <a:pt x="231" y="134"/>
                  <a:pt x="231" y="134"/>
                </a:cubicBezTo>
                <a:cubicBezTo>
                  <a:pt x="231" y="134"/>
                  <a:pt x="232" y="134"/>
                  <a:pt x="232" y="134"/>
                </a:cubicBezTo>
                <a:cubicBezTo>
                  <a:pt x="232" y="134"/>
                  <a:pt x="232" y="134"/>
                  <a:pt x="232" y="134"/>
                </a:cubicBezTo>
                <a:cubicBezTo>
                  <a:pt x="232" y="134"/>
                  <a:pt x="232" y="134"/>
                  <a:pt x="232" y="134"/>
                </a:cubicBezTo>
                <a:cubicBezTo>
                  <a:pt x="233" y="134"/>
                  <a:pt x="233" y="134"/>
                  <a:pt x="233" y="133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5" y="133"/>
                  <a:pt x="236" y="133"/>
                  <a:pt x="237" y="133"/>
                </a:cubicBezTo>
                <a:cubicBezTo>
                  <a:pt x="236" y="133"/>
                  <a:pt x="236" y="133"/>
                  <a:pt x="236" y="133"/>
                </a:cubicBezTo>
                <a:cubicBezTo>
                  <a:pt x="237" y="133"/>
                  <a:pt x="237" y="133"/>
                  <a:pt x="237" y="133"/>
                </a:cubicBezTo>
                <a:cubicBezTo>
                  <a:pt x="237" y="133"/>
                  <a:pt x="237" y="133"/>
                  <a:pt x="237" y="133"/>
                </a:cubicBezTo>
                <a:cubicBezTo>
                  <a:pt x="237" y="133"/>
                  <a:pt x="237" y="133"/>
                  <a:pt x="237" y="133"/>
                </a:cubicBezTo>
                <a:cubicBezTo>
                  <a:pt x="238" y="133"/>
                  <a:pt x="238" y="133"/>
                  <a:pt x="238" y="133"/>
                </a:cubicBezTo>
                <a:cubicBezTo>
                  <a:pt x="238" y="133"/>
                  <a:pt x="238" y="133"/>
                  <a:pt x="238" y="133"/>
                </a:cubicBezTo>
                <a:cubicBezTo>
                  <a:pt x="238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3"/>
                  <a:pt x="239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59" y="130"/>
                  <a:pt x="277" y="127"/>
                  <a:pt x="296" y="125"/>
                </a:cubicBezTo>
                <a:cubicBezTo>
                  <a:pt x="304" y="124"/>
                  <a:pt x="312" y="123"/>
                  <a:pt x="321" y="121"/>
                </a:cubicBezTo>
                <a:cubicBezTo>
                  <a:pt x="334" y="120"/>
                  <a:pt x="348" y="118"/>
                  <a:pt x="362" y="116"/>
                </a:cubicBezTo>
                <a:cubicBezTo>
                  <a:pt x="361" y="116"/>
                  <a:pt x="361" y="116"/>
                  <a:pt x="361" y="116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62" y="116"/>
                  <a:pt x="362" y="116"/>
                  <a:pt x="363" y="116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72" y="114"/>
                  <a:pt x="382" y="113"/>
                  <a:pt x="392" y="112"/>
                </a:cubicBezTo>
                <a:cubicBezTo>
                  <a:pt x="401" y="111"/>
                  <a:pt x="409" y="110"/>
                  <a:pt x="418" y="109"/>
                </a:cubicBezTo>
                <a:cubicBezTo>
                  <a:pt x="437" y="107"/>
                  <a:pt x="456" y="105"/>
                  <a:pt x="475" y="103"/>
                </a:cubicBezTo>
                <a:cubicBezTo>
                  <a:pt x="482" y="102"/>
                  <a:pt x="490" y="101"/>
                  <a:pt x="497" y="101"/>
                </a:cubicBezTo>
                <a:cubicBezTo>
                  <a:pt x="498" y="101"/>
                  <a:pt x="498" y="101"/>
                  <a:pt x="499" y="100"/>
                </a:cubicBezTo>
                <a:cubicBezTo>
                  <a:pt x="491" y="105"/>
                  <a:pt x="483" y="109"/>
                  <a:pt x="475" y="113"/>
                </a:cubicBezTo>
                <a:cubicBezTo>
                  <a:pt x="470" y="116"/>
                  <a:pt x="466" y="119"/>
                  <a:pt x="461" y="122"/>
                </a:cubicBezTo>
                <a:cubicBezTo>
                  <a:pt x="457" y="124"/>
                  <a:pt x="453" y="127"/>
                  <a:pt x="450" y="129"/>
                </a:cubicBezTo>
                <a:cubicBezTo>
                  <a:pt x="448" y="130"/>
                  <a:pt x="446" y="131"/>
                  <a:pt x="444" y="133"/>
                </a:cubicBezTo>
                <a:cubicBezTo>
                  <a:pt x="441" y="135"/>
                  <a:pt x="437" y="138"/>
                  <a:pt x="434" y="141"/>
                </a:cubicBezTo>
                <a:cubicBezTo>
                  <a:pt x="431" y="143"/>
                  <a:pt x="428" y="145"/>
                  <a:pt x="425" y="148"/>
                </a:cubicBezTo>
                <a:cubicBezTo>
                  <a:pt x="423" y="150"/>
                  <a:pt x="420" y="152"/>
                  <a:pt x="418" y="154"/>
                </a:cubicBezTo>
                <a:cubicBezTo>
                  <a:pt x="415" y="156"/>
                  <a:pt x="413" y="158"/>
                  <a:pt x="410" y="161"/>
                </a:cubicBezTo>
                <a:cubicBezTo>
                  <a:pt x="408" y="163"/>
                  <a:pt x="408" y="167"/>
                  <a:pt x="410" y="169"/>
                </a:cubicBezTo>
                <a:cubicBezTo>
                  <a:pt x="413" y="172"/>
                  <a:pt x="416" y="172"/>
                  <a:pt x="419" y="169"/>
                </a:cubicBezTo>
                <a:cubicBezTo>
                  <a:pt x="424" y="165"/>
                  <a:pt x="429" y="160"/>
                  <a:pt x="434" y="156"/>
                </a:cubicBezTo>
                <a:cubicBezTo>
                  <a:pt x="437" y="153"/>
                  <a:pt x="439" y="151"/>
                  <a:pt x="442" y="149"/>
                </a:cubicBezTo>
                <a:cubicBezTo>
                  <a:pt x="445" y="147"/>
                  <a:pt x="448" y="144"/>
                  <a:pt x="451" y="142"/>
                </a:cubicBezTo>
                <a:cubicBezTo>
                  <a:pt x="456" y="139"/>
                  <a:pt x="461" y="136"/>
                  <a:pt x="466" y="132"/>
                </a:cubicBezTo>
                <a:cubicBezTo>
                  <a:pt x="467" y="131"/>
                  <a:pt x="468" y="131"/>
                  <a:pt x="469" y="130"/>
                </a:cubicBezTo>
                <a:cubicBezTo>
                  <a:pt x="472" y="128"/>
                  <a:pt x="474" y="127"/>
                  <a:pt x="477" y="126"/>
                </a:cubicBezTo>
                <a:cubicBezTo>
                  <a:pt x="482" y="123"/>
                  <a:pt x="487" y="119"/>
                  <a:pt x="493" y="116"/>
                </a:cubicBezTo>
                <a:cubicBezTo>
                  <a:pt x="495" y="115"/>
                  <a:pt x="497" y="114"/>
                  <a:pt x="499" y="113"/>
                </a:cubicBezTo>
                <a:cubicBezTo>
                  <a:pt x="503" y="111"/>
                  <a:pt x="506" y="109"/>
                  <a:pt x="509" y="107"/>
                </a:cubicBezTo>
                <a:cubicBezTo>
                  <a:pt x="512" y="106"/>
                  <a:pt x="515" y="104"/>
                  <a:pt x="518" y="103"/>
                </a:cubicBezTo>
                <a:cubicBezTo>
                  <a:pt x="520" y="104"/>
                  <a:pt x="522" y="105"/>
                  <a:pt x="524" y="105"/>
                </a:cubicBezTo>
                <a:cubicBezTo>
                  <a:pt x="525" y="106"/>
                  <a:pt x="526" y="106"/>
                  <a:pt x="527" y="107"/>
                </a:cubicBezTo>
                <a:cubicBezTo>
                  <a:pt x="527" y="107"/>
                  <a:pt x="526" y="107"/>
                  <a:pt x="526" y="107"/>
                </a:cubicBezTo>
                <a:cubicBezTo>
                  <a:pt x="521" y="111"/>
                  <a:pt x="515" y="114"/>
                  <a:pt x="510" y="117"/>
                </a:cubicBezTo>
                <a:cubicBezTo>
                  <a:pt x="504" y="122"/>
                  <a:pt x="497" y="126"/>
                  <a:pt x="491" y="130"/>
                </a:cubicBezTo>
                <a:cubicBezTo>
                  <a:pt x="473" y="141"/>
                  <a:pt x="456" y="153"/>
                  <a:pt x="439" y="165"/>
                </a:cubicBezTo>
                <a:cubicBezTo>
                  <a:pt x="435" y="167"/>
                  <a:pt x="431" y="170"/>
                  <a:pt x="427" y="173"/>
                </a:cubicBezTo>
                <a:cubicBezTo>
                  <a:pt x="423" y="176"/>
                  <a:pt x="419" y="179"/>
                  <a:pt x="416" y="182"/>
                </a:cubicBezTo>
                <a:cubicBezTo>
                  <a:pt x="413" y="184"/>
                  <a:pt x="411" y="187"/>
                  <a:pt x="409" y="189"/>
                </a:cubicBezTo>
                <a:cubicBezTo>
                  <a:pt x="408" y="190"/>
                  <a:pt x="407" y="191"/>
                  <a:pt x="407" y="192"/>
                </a:cubicBezTo>
                <a:cubicBezTo>
                  <a:pt x="407" y="193"/>
                  <a:pt x="408" y="195"/>
                  <a:pt x="409" y="196"/>
                </a:cubicBezTo>
                <a:cubicBezTo>
                  <a:pt x="409" y="196"/>
                  <a:pt x="411" y="197"/>
                  <a:pt x="412" y="197"/>
                </a:cubicBezTo>
                <a:cubicBezTo>
                  <a:pt x="413" y="197"/>
                  <a:pt x="414" y="196"/>
                  <a:pt x="415" y="196"/>
                </a:cubicBezTo>
                <a:cubicBezTo>
                  <a:pt x="417" y="194"/>
                  <a:pt x="418" y="192"/>
                  <a:pt x="420" y="190"/>
                </a:cubicBezTo>
                <a:cubicBezTo>
                  <a:pt x="421" y="189"/>
                  <a:pt x="423" y="187"/>
                  <a:pt x="424" y="186"/>
                </a:cubicBezTo>
                <a:cubicBezTo>
                  <a:pt x="426" y="184"/>
                  <a:pt x="428" y="183"/>
                  <a:pt x="430" y="181"/>
                </a:cubicBezTo>
                <a:cubicBezTo>
                  <a:pt x="434" y="178"/>
                  <a:pt x="438" y="176"/>
                  <a:pt x="442" y="173"/>
                </a:cubicBezTo>
                <a:cubicBezTo>
                  <a:pt x="445" y="170"/>
                  <a:pt x="449" y="168"/>
                  <a:pt x="452" y="165"/>
                </a:cubicBezTo>
                <a:cubicBezTo>
                  <a:pt x="459" y="160"/>
                  <a:pt x="466" y="156"/>
                  <a:pt x="473" y="151"/>
                </a:cubicBezTo>
                <a:cubicBezTo>
                  <a:pt x="479" y="147"/>
                  <a:pt x="484" y="143"/>
                  <a:pt x="490" y="140"/>
                </a:cubicBezTo>
                <a:cubicBezTo>
                  <a:pt x="492" y="138"/>
                  <a:pt x="495" y="136"/>
                  <a:pt x="498" y="134"/>
                </a:cubicBezTo>
                <a:cubicBezTo>
                  <a:pt x="507" y="129"/>
                  <a:pt x="516" y="123"/>
                  <a:pt x="525" y="117"/>
                </a:cubicBezTo>
                <a:cubicBezTo>
                  <a:pt x="527" y="115"/>
                  <a:pt x="530" y="114"/>
                  <a:pt x="533" y="112"/>
                </a:cubicBezTo>
                <a:cubicBezTo>
                  <a:pt x="534" y="111"/>
                  <a:pt x="535" y="111"/>
                  <a:pt x="536" y="110"/>
                </a:cubicBezTo>
                <a:cubicBezTo>
                  <a:pt x="543" y="113"/>
                  <a:pt x="550" y="115"/>
                  <a:pt x="557" y="118"/>
                </a:cubicBezTo>
                <a:close/>
                <a:moveTo>
                  <a:pt x="205" y="137"/>
                </a:moveTo>
                <a:cubicBezTo>
                  <a:pt x="205" y="137"/>
                  <a:pt x="204" y="137"/>
                  <a:pt x="204" y="137"/>
                </a:cubicBezTo>
                <a:cubicBezTo>
                  <a:pt x="204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lose/>
                <a:moveTo>
                  <a:pt x="205" y="137"/>
                </a:move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lose/>
                <a:moveTo>
                  <a:pt x="206" y="137"/>
                </a:move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6" y="137"/>
                  <a:pt x="207" y="137"/>
                  <a:pt x="207" y="137"/>
                </a:cubicBezTo>
                <a:cubicBezTo>
                  <a:pt x="207" y="137"/>
                  <a:pt x="206" y="137"/>
                  <a:pt x="206" y="137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7" y="137"/>
                  <a:pt x="206" y="137"/>
                  <a:pt x="206" y="137"/>
                </a:cubicBezTo>
                <a:cubicBezTo>
                  <a:pt x="206" y="137"/>
                  <a:pt x="206" y="137"/>
                  <a:pt x="206" y="137"/>
                </a:cubicBezTo>
                <a:close/>
                <a:moveTo>
                  <a:pt x="235" y="133"/>
                </a:moveTo>
                <a:cubicBezTo>
                  <a:pt x="234" y="133"/>
                  <a:pt x="234" y="133"/>
                  <a:pt x="234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5" y="133"/>
                  <a:pt x="235" y="133"/>
                  <a:pt x="235" y="133"/>
                </a:cubicBezTo>
                <a:close/>
                <a:moveTo>
                  <a:pt x="240" y="133"/>
                </a:move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lose/>
                <a:moveTo>
                  <a:pt x="321" y="121"/>
                </a:moveTo>
                <a:cubicBezTo>
                  <a:pt x="321" y="121"/>
                  <a:pt x="321" y="121"/>
                  <a:pt x="321" y="121"/>
                </a:cubicBezTo>
                <a:cubicBezTo>
                  <a:pt x="321" y="121"/>
                  <a:pt x="321" y="121"/>
                  <a:pt x="321" y="121"/>
                </a:cubicBezTo>
                <a:cubicBezTo>
                  <a:pt x="321" y="121"/>
                  <a:pt x="321" y="121"/>
                  <a:pt x="321" y="121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20" y="121"/>
                  <a:pt x="320" y="121"/>
                  <a:pt x="321" y="121"/>
                </a:cubicBezTo>
                <a:cubicBezTo>
                  <a:pt x="321" y="121"/>
                  <a:pt x="321" y="121"/>
                  <a:pt x="322" y="121"/>
                </a:cubicBezTo>
                <a:cubicBezTo>
                  <a:pt x="321" y="121"/>
                  <a:pt x="321" y="121"/>
                  <a:pt x="321" y="121"/>
                </a:cubicBezTo>
                <a:close/>
                <a:moveTo>
                  <a:pt x="507" y="76"/>
                </a:moveTo>
                <a:cubicBezTo>
                  <a:pt x="505" y="76"/>
                  <a:pt x="503" y="77"/>
                  <a:pt x="501" y="77"/>
                </a:cubicBezTo>
                <a:cubicBezTo>
                  <a:pt x="501" y="77"/>
                  <a:pt x="501" y="76"/>
                  <a:pt x="501" y="76"/>
                </a:cubicBezTo>
                <a:cubicBezTo>
                  <a:pt x="502" y="77"/>
                  <a:pt x="502" y="77"/>
                  <a:pt x="503" y="76"/>
                </a:cubicBezTo>
                <a:cubicBezTo>
                  <a:pt x="504" y="76"/>
                  <a:pt x="505" y="76"/>
                  <a:pt x="506" y="75"/>
                </a:cubicBezTo>
                <a:cubicBezTo>
                  <a:pt x="506" y="75"/>
                  <a:pt x="507" y="76"/>
                  <a:pt x="507" y="76"/>
                </a:cubicBezTo>
                <a:close/>
                <a:moveTo>
                  <a:pt x="500" y="76"/>
                </a:moveTo>
                <a:cubicBezTo>
                  <a:pt x="499" y="76"/>
                  <a:pt x="498" y="76"/>
                  <a:pt x="496" y="75"/>
                </a:cubicBezTo>
                <a:cubicBezTo>
                  <a:pt x="496" y="75"/>
                  <a:pt x="496" y="75"/>
                  <a:pt x="496" y="75"/>
                </a:cubicBezTo>
                <a:cubicBezTo>
                  <a:pt x="496" y="75"/>
                  <a:pt x="496" y="75"/>
                  <a:pt x="496" y="75"/>
                </a:cubicBezTo>
                <a:cubicBezTo>
                  <a:pt x="497" y="76"/>
                  <a:pt x="499" y="76"/>
                  <a:pt x="500" y="76"/>
                </a:cubicBezTo>
                <a:close/>
                <a:moveTo>
                  <a:pt x="519" y="87"/>
                </a:moveTo>
                <a:cubicBezTo>
                  <a:pt x="520" y="87"/>
                  <a:pt x="521" y="87"/>
                  <a:pt x="522" y="87"/>
                </a:cubicBezTo>
                <a:cubicBezTo>
                  <a:pt x="523" y="87"/>
                  <a:pt x="523" y="87"/>
                  <a:pt x="524" y="87"/>
                </a:cubicBezTo>
                <a:cubicBezTo>
                  <a:pt x="525" y="87"/>
                  <a:pt x="525" y="87"/>
                  <a:pt x="525" y="87"/>
                </a:cubicBezTo>
                <a:cubicBezTo>
                  <a:pt x="525" y="87"/>
                  <a:pt x="525" y="87"/>
                  <a:pt x="526" y="88"/>
                </a:cubicBezTo>
                <a:cubicBezTo>
                  <a:pt x="525" y="88"/>
                  <a:pt x="524" y="88"/>
                  <a:pt x="524" y="88"/>
                </a:cubicBezTo>
                <a:cubicBezTo>
                  <a:pt x="524" y="89"/>
                  <a:pt x="524" y="89"/>
                  <a:pt x="523" y="89"/>
                </a:cubicBezTo>
                <a:cubicBezTo>
                  <a:pt x="523" y="88"/>
                  <a:pt x="522" y="88"/>
                  <a:pt x="521" y="88"/>
                </a:cubicBezTo>
                <a:cubicBezTo>
                  <a:pt x="521" y="88"/>
                  <a:pt x="521" y="88"/>
                  <a:pt x="521" y="88"/>
                </a:cubicBezTo>
                <a:cubicBezTo>
                  <a:pt x="521" y="88"/>
                  <a:pt x="521" y="88"/>
                  <a:pt x="521" y="88"/>
                </a:cubicBezTo>
                <a:cubicBezTo>
                  <a:pt x="520" y="88"/>
                  <a:pt x="520" y="88"/>
                  <a:pt x="519" y="87"/>
                </a:cubicBezTo>
                <a:close/>
              </a:path>
            </a:pathLst>
          </a:custGeom>
          <a:solidFill>
            <a:srgbClr val="132F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Group 8"/>
          <p:cNvGrpSpPr>
            <a:grpSpLocks noChangeAspect="1"/>
          </p:cNvGrpSpPr>
          <p:nvPr/>
        </p:nvGrpSpPr>
        <p:grpSpPr bwMode="auto">
          <a:xfrm>
            <a:off x="9783767" y="2519364"/>
            <a:ext cx="1274763" cy="1084263"/>
            <a:chOff x="6163" y="1587"/>
            <a:chExt cx="803" cy="683"/>
          </a:xfrm>
          <a:solidFill>
            <a:srgbClr val="132F95"/>
          </a:solidFill>
        </p:grpSpPr>
        <p:sp>
          <p:nvSpPr>
            <p:cNvPr id="14" name="Freeform 9"/>
            <p:cNvSpPr/>
            <p:nvPr/>
          </p:nvSpPr>
          <p:spPr bwMode="auto">
            <a:xfrm>
              <a:off x="6163" y="1587"/>
              <a:ext cx="803" cy="555"/>
            </a:xfrm>
            <a:custGeom>
              <a:avLst/>
              <a:gdLst>
                <a:gd name="T0" fmla="*/ 350 w 416"/>
                <a:gd name="T1" fmla="*/ 160 h 287"/>
                <a:gd name="T2" fmla="*/ 332 w 416"/>
                <a:gd name="T3" fmla="*/ 95 h 287"/>
                <a:gd name="T4" fmla="*/ 272 w 416"/>
                <a:gd name="T5" fmla="*/ 102 h 287"/>
                <a:gd name="T6" fmla="*/ 123 w 416"/>
                <a:gd name="T7" fmla="*/ 20 h 287"/>
                <a:gd name="T8" fmla="*/ 69 w 416"/>
                <a:gd name="T9" fmla="*/ 173 h 287"/>
                <a:gd name="T10" fmla="*/ 6 w 416"/>
                <a:gd name="T11" fmla="*/ 231 h 287"/>
                <a:gd name="T12" fmla="*/ 110 w 416"/>
                <a:gd name="T13" fmla="*/ 285 h 287"/>
                <a:gd name="T14" fmla="*/ 110 w 416"/>
                <a:gd name="T15" fmla="*/ 273 h 287"/>
                <a:gd name="T16" fmla="*/ 26 w 416"/>
                <a:gd name="T17" fmla="*/ 251 h 287"/>
                <a:gd name="T18" fmla="*/ 22 w 416"/>
                <a:gd name="T19" fmla="*/ 202 h 287"/>
                <a:gd name="T20" fmla="*/ 82 w 416"/>
                <a:gd name="T21" fmla="*/ 192 h 287"/>
                <a:gd name="T22" fmla="*/ 91 w 416"/>
                <a:gd name="T23" fmla="*/ 184 h 287"/>
                <a:gd name="T24" fmla="*/ 126 w 416"/>
                <a:gd name="T25" fmla="*/ 31 h 287"/>
                <a:gd name="T26" fmla="*/ 259 w 416"/>
                <a:gd name="T27" fmla="*/ 121 h 287"/>
                <a:gd name="T28" fmla="*/ 270 w 416"/>
                <a:gd name="T29" fmla="*/ 126 h 287"/>
                <a:gd name="T30" fmla="*/ 319 w 416"/>
                <a:gd name="T31" fmla="*/ 102 h 287"/>
                <a:gd name="T32" fmla="*/ 331 w 416"/>
                <a:gd name="T33" fmla="*/ 165 h 287"/>
                <a:gd name="T34" fmla="*/ 337 w 416"/>
                <a:gd name="T35" fmla="*/ 175 h 287"/>
                <a:gd name="T36" fmla="*/ 375 w 416"/>
                <a:gd name="T37" fmla="*/ 258 h 287"/>
                <a:gd name="T38" fmla="*/ 301 w 416"/>
                <a:gd name="T39" fmla="*/ 274 h 287"/>
                <a:gd name="T40" fmla="*/ 301 w 416"/>
                <a:gd name="T41" fmla="*/ 286 h 287"/>
                <a:gd name="T42" fmla="*/ 405 w 416"/>
                <a:gd name="T43" fmla="*/ 238 h 287"/>
                <a:gd name="T44" fmla="*/ 350 w 416"/>
                <a:gd name="T45" fmla="*/ 16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287">
                  <a:moveTo>
                    <a:pt x="350" y="160"/>
                  </a:moveTo>
                  <a:cubicBezTo>
                    <a:pt x="360" y="138"/>
                    <a:pt x="353" y="109"/>
                    <a:pt x="332" y="95"/>
                  </a:cubicBezTo>
                  <a:cubicBezTo>
                    <a:pt x="311" y="82"/>
                    <a:pt x="288" y="87"/>
                    <a:pt x="272" y="102"/>
                  </a:cubicBezTo>
                  <a:cubicBezTo>
                    <a:pt x="269" y="35"/>
                    <a:pt x="182" y="0"/>
                    <a:pt x="123" y="20"/>
                  </a:cubicBezTo>
                  <a:cubicBezTo>
                    <a:pt x="55" y="42"/>
                    <a:pt x="37" y="117"/>
                    <a:pt x="69" y="173"/>
                  </a:cubicBezTo>
                  <a:cubicBezTo>
                    <a:pt x="35" y="165"/>
                    <a:pt x="0" y="191"/>
                    <a:pt x="6" y="231"/>
                  </a:cubicBezTo>
                  <a:cubicBezTo>
                    <a:pt x="13" y="284"/>
                    <a:pt x="68" y="286"/>
                    <a:pt x="110" y="285"/>
                  </a:cubicBezTo>
                  <a:cubicBezTo>
                    <a:pt x="117" y="285"/>
                    <a:pt x="117" y="273"/>
                    <a:pt x="110" y="273"/>
                  </a:cubicBezTo>
                  <a:cubicBezTo>
                    <a:pt x="81" y="274"/>
                    <a:pt x="44" y="277"/>
                    <a:pt x="26" y="251"/>
                  </a:cubicBezTo>
                  <a:cubicBezTo>
                    <a:pt x="16" y="238"/>
                    <a:pt x="14" y="217"/>
                    <a:pt x="22" y="202"/>
                  </a:cubicBezTo>
                  <a:cubicBezTo>
                    <a:pt x="34" y="180"/>
                    <a:pt x="63" y="178"/>
                    <a:pt x="82" y="192"/>
                  </a:cubicBezTo>
                  <a:cubicBezTo>
                    <a:pt x="88" y="197"/>
                    <a:pt x="96" y="190"/>
                    <a:pt x="91" y="184"/>
                  </a:cubicBezTo>
                  <a:cubicBezTo>
                    <a:pt x="48" y="134"/>
                    <a:pt x="59" y="53"/>
                    <a:pt x="126" y="31"/>
                  </a:cubicBezTo>
                  <a:cubicBezTo>
                    <a:pt x="182" y="13"/>
                    <a:pt x="274" y="49"/>
                    <a:pt x="259" y="121"/>
                  </a:cubicBezTo>
                  <a:cubicBezTo>
                    <a:pt x="257" y="128"/>
                    <a:pt x="266" y="132"/>
                    <a:pt x="270" y="126"/>
                  </a:cubicBezTo>
                  <a:cubicBezTo>
                    <a:pt x="279" y="107"/>
                    <a:pt x="297" y="94"/>
                    <a:pt x="319" y="102"/>
                  </a:cubicBezTo>
                  <a:cubicBezTo>
                    <a:pt x="343" y="113"/>
                    <a:pt x="352" y="146"/>
                    <a:pt x="331" y="165"/>
                  </a:cubicBezTo>
                  <a:cubicBezTo>
                    <a:pt x="327" y="169"/>
                    <a:pt x="331" y="177"/>
                    <a:pt x="337" y="175"/>
                  </a:cubicBezTo>
                  <a:cubicBezTo>
                    <a:pt x="386" y="156"/>
                    <a:pt x="416" y="229"/>
                    <a:pt x="375" y="258"/>
                  </a:cubicBezTo>
                  <a:cubicBezTo>
                    <a:pt x="355" y="272"/>
                    <a:pt x="325" y="274"/>
                    <a:pt x="301" y="274"/>
                  </a:cubicBezTo>
                  <a:cubicBezTo>
                    <a:pt x="293" y="274"/>
                    <a:pt x="293" y="286"/>
                    <a:pt x="301" y="286"/>
                  </a:cubicBezTo>
                  <a:cubicBezTo>
                    <a:pt x="338" y="287"/>
                    <a:pt x="392" y="279"/>
                    <a:pt x="405" y="238"/>
                  </a:cubicBezTo>
                  <a:cubicBezTo>
                    <a:pt x="416" y="201"/>
                    <a:pt x="387" y="158"/>
                    <a:pt x="350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405" y="1987"/>
              <a:ext cx="152" cy="242"/>
            </a:xfrm>
            <a:custGeom>
              <a:avLst/>
              <a:gdLst>
                <a:gd name="T0" fmla="*/ 42 w 79"/>
                <a:gd name="T1" fmla="*/ 2 h 125"/>
                <a:gd name="T2" fmla="*/ 36 w 79"/>
                <a:gd name="T3" fmla="*/ 2 h 125"/>
                <a:gd name="T4" fmla="*/ 2 w 79"/>
                <a:gd name="T5" fmla="*/ 44 h 125"/>
                <a:gd name="T6" fmla="*/ 6 w 79"/>
                <a:gd name="T7" fmla="*/ 50 h 125"/>
                <a:gd name="T8" fmla="*/ 17 w 79"/>
                <a:gd name="T9" fmla="*/ 50 h 125"/>
                <a:gd name="T10" fmla="*/ 17 w 79"/>
                <a:gd name="T11" fmla="*/ 120 h 125"/>
                <a:gd name="T12" fmla="*/ 19 w 79"/>
                <a:gd name="T13" fmla="*/ 123 h 125"/>
                <a:gd name="T14" fmla="*/ 21 w 79"/>
                <a:gd name="T15" fmla="*/ 124 h 125"/>
                <a:gd name="T16" fmla="*/ 58 w 79"/>
                <a:gd name="T17" fmla="*/ 124 h 125"/>
                <a:gd name="T18" fmla="*/ 63 w 79"/>
                <a:gd name="T19" fmla="*/ 120 h 125"/>
                <a:gd name="T20" fmla="*/ 63 w 79"/>
                <a:gd name="T21" fmla="*/ 50 h 125"/>
                <a:gd name="T22" fmla="*/ 73 w 79"/>
                <a:gd name="T23" fmla="*/ 50 h 125"/>
                <a:gd name="T24" fmla="*/ 77 w 79"/>
                <a:gd name="T25" fmla="*/ 44 h 125"/>
                <a:gd name="T26" fmla="*/ 42 w 79"/>
                <a:gd name="T27" fmla="*/ 2 h 125"/>
                <a:gd name="T28" fmla="*/ 26 w 79"/>
                <a:gd name="T29" fmla="*/ 116 h 125"/>
                <a:gd name="T30" fmla="*/ 26 w 79"/>
                <a:gd name="T31" fmla="*/ 46 h 125"/>
                <a:gd name="T32" fmla="*/ 21 w 79"/>
                <a:gd name="T33" fmla="*/ 41 h 125"/>
                <a:gd name="T34" fmla="*/ 15 w 79"/>
                <a:gd name="T35" fmla="*/ 41 h 125"/>
                <a:gd name="T36" fmla="*/ 39 w 79"/>
                <a:gd name="T37" fmla="*/ 12 h 125"/>
                <a:gd name="T38" fmla="*/ 64 w 79"/>
                <a:gd name="T39" fmla="*/ 41 h 125"/>
                <a:gd name="T40" fmla="*/ 58 w 79"/>
                <a:gd name="T41" fmla="*/ 41 h 125"/>
                <a:gd name="T42" fmla="*/ 54 w 79"/>
                <a:gd name="T43" fmla="*/ 46 h 125"/>
                <a:gd name="T44" fmla="*/ 54 w 79"/>
                <a:gd name="T45" fmla="*/ 116 h 125"/>
                <a:gd name="T46" fmla="*/ 26 w 79"/>
                <a:gd name="T4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25">
                  <a:moveTo>
                    <a:pt x="42" y="2"/>
                  </a:moveTo>
                  <a:cubicBezTo>
                    <a:pt x="41" y="0"/>
                    <a:pt x="37" y="0"/>
                    <a:pt x="36" y="2"/>
                  </a:cubicBezTo>
                  <a:cubicBezTo>
                    <a:pt x="24" y="16"/>
                    <a:pt x="13" y="29"/>
                    <a:pt x="2" y="44"/>
                  </a:cubicBezTo>
                  <a:cubicBezTo>
                    <a:pt x="0" y="46"/>
                    <a:pt x="3" y="50"/>
                    <a:pt x="6" y="50"/>
                  </a:cubicBezTo>
                  <a:cubicBezTo>
                    <a:pt x="9" y="50"/>
                    <a:pt x="13" y="50"/>
                    <a:pt x="17" y="50"/>
                  </a:cubicBezTo>
                  <a:cubicBezTo>
                    <a:pt x="17" y="73"/>
                    <a:pt x="16" y="97"/>
                    <a:pt x="17" y="120"/>
                  </a:cubicBezTo>
                  <a:cubicBezTo>
                    <a:pt x="17" y="122"/>
                    <a:pt x="18" y="123"/>
                    <a:pt x="19" y="123"/>
                  </a:cubicBezTo>
                  <a:cubicBezTo>
                    <a:pt x="19" y="124"/>
                    <a:pt x="20" y="124"/>
                    <a:pt x="21" y="124"/>
                  </a:cubicBezTo>
                  <a:cubicBezTo>
                    <a:pt x="34" y="125"/>
                    <a:pt x="46" y="125"/>
                    <a:pt x="58" y="124"/>
                  </a:cubicBezTo>
                  <a:cubicBezTo>
                    <a:pt x="61" y="124"/>
                    <a:pt x="63" y="122"/>
                    <a:pt x="63" y="120"/>
                  </a:cubicBezTo>
                  <a:cubicBezTo>
                    <a:pt x="63" y="97"/>
                    <a:pt x="63" y="74"/>
                    <a:pt x="63" y="50"/>
                  </a:cubicBezTo>
                  <a:cubicBezTo>
                    <a:pt x="66" y="50"/>
                    <a:pt x="69" y="50"/>
                    <a:pt x="73" y="50"/>
                  </a:cubicBezTo>
                  <a:cubicBezTo>
                    <a:pt x="76" y="50"/>
                    <a:pt x="79" y="46"/>
                    <a:pt x="77" y="44"/>
                  </a:cubicBezTo>
                  <a:cubicBezTo>
                    <a:pt x="66" y="29"/>
                    <a:pt x="54" y="16"/>
                    <a:pt x="42" y="2"/>
                  </a:cubicBezTo>
                  <a:close/>
                  <a:moveTo>
                    <a:pt x="26" y="116"/>
                  </a:moveTo>
                  <a:cubicBezTo>
                    <a:pt x="25" y="92"/>
                    <a:pt x="26" y="69"/>
                    <a:pt x="26" y="46"/>
                  </a:cubicBezTo>
                  <a:cubicBezTo>
                    <a:pt x="26" y="43"/>
                    <a:pt x="24" y="41"/>
                    <a:pt x="21" y="41"/>
                  </a:cubicBezTo>
                  <a:cubicBezTo>
                    <a:pt x="19" y="41"/>
                    <a:pt x="17" y="41"/>
                    <a:pt x="15" y="41"/>
                  </a:cubicBezTo>
                  <a:cubicBezTo>
                    <a:pt x="23" y="31"/>
                    <a:pt x="31" y="22"/>
                    <a:pt x="39" y="12"/>
                  </a:cubicBezTo>
                  <a:cubicBezTo>
                    <a:pt x="47" y="22"/>
                    <a:pt x="56" y="31"/>
                    <a:pt x="64" y="41"/>
                  </a:cubicBezTo>
                  <a:cubicBezTo>
                    <a:pt x="62" y="41"/>
                    <a:pt x="60" y="41"/>
                    <a:pt x="58" y="41"/>
                  </a:cubicBezTo>
                  <a:cubicBezTo>
                    <a:pt x="56" y="41"/>
                    <a:pt x="54" y="43"/>
                    <a:pt x="54" y="46"/>
                  </a:cubicBezTo>
                  <a:cubicBezTo>
                    <a:pt x="54" y="69"/>
                    <a:pt x="54" y="92"/>
                    <a:pt x="54" y="116"/>
                  </a:cubicBezTo>
                  <a:cubicBezTo>
                    <a:pt x="44" y="116"/>
                    <a:pt x="35" y="116"/>
                    <a:pt x="2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567" y="2028"/>
              <a:ext cx="152" cy="242"/>
            </a:xfrm>
            <a:custGeom>
              <a:avLst/>
              <a:gdLst>
                <a:gd name="T0" fmla="*/ 73 w 79"/>
                <a:gd name="T1" fmla="*/ 75 h 125"/>
                <a:gd name="T2" fmla="*/ 63 w 79"/>
                <a:gd name="T3" fmla="*/ 75 h 125"/>
                <a:gd name="T4" fmla="*/ 63 w 79"/>
                <a:gd name="T5" fmla="*/ 5 h 125"/>
                <a:gd name="T6" fmla="*/ 59 w 79"/>
                <a:gd name="T7" fmla="*/ 1 h 125"/>
                <a:gd name="T8" fmla="*/ 22 w 79"/>
                <a:gd name="T9" fmla="*/ 1 h 125"/>
                <a:gd name="T10" fmla="*/ 19 w 79"/>
                <a:gd name="T11" fmla="*/ 2 h 125"/>
                <a:gd name="T12" fmla="*/ 17 w 79"/>
                <a:gd name="T13" fmla="*/ 5 h 125"/>
                <a:gd name="T14" fmla="*/ 17 w 79"/>
                <a:gd name="T15" fmla="*/ 75 h 125"/>
                <a:gd name="T16" fmla="*/ 6 w 79"/>
                <a:gd name="T17" fmla="*/ 75 h 125"/>
                <a:gd name="T18" fmla="*/ 2 w 79"/>
                <a:gd name="T19" fmla="*/ 82 h 125"/>
                <a:gd name="T20" fmla="*/ 37 w 79"/>
                <a:gd name="T21" fmla="*/ 124 h 125"/>
                <a:gd name="T22" fmla="*/ 43 w 79"/>
                <a:gd name="T23" fmla="*/ 124 h 125"/>
                <a:gd name="T24" fmla="*/ 76 w 79"/>
                <a:gd name="T25" fmla="*/ 83 h 125"/>
                <a:gd name="T26" fmla="*/ 73 w 79"/>
                <a:gd name="T27" fmla="*/ 75 h 125"/>
                <a:gd name="T28" fmla="*/ 15 w 79"/>
                <a:gd name="T29" fmla="*/ 84 h 125"/>
                <a:gd name="T30" fmla="*/ 22 w 79"/>
                <a:gd name="T31" fmla="*/ 84 h 125"/>
                <a:gd name="T32" fmla="*/ 26 w 79"/>
                <a:gd name="T33" fmla="*/ 80 h 125"/>
                <a:gd name="T34" fmla="*/ 26 w 79"/>
                <a:gd name="T35" fmla="*/ 10 h 125"/>
                <a:gd name="T36" fmla="*/ 54 w 79"/>
                <a:gd name="T37" fmla="*/ 10 h 125"/>
                <a:gd name="T38" fmla="*/ 54 w 79"/>
                <a:gd name="T39" fmla="*/ 80 h 125"/>
                <a:gd name="T40" fmla="*/ 59 w 79"/>
                <a:gd name="T41" fmla="*/ 84 h 125"/>
                <a:gd name="T42" fmla="*/ 64 w 79"/>
                <a:gd name="T43" fmla="*/ 84 h 125"/>
                <a:gd name="T44" fmla="*/ 40 w 79"/>
                <a:gd name="T45" fmla="*/ 113 h 125"/>
                <a:gd name="T46" fmla="*/ 15 w 79"/>
                <a:gd name="T47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25">
                  <a:moveTo>
                    <a:pt x="73" y="75"/>
                  </a:moveTo>
                  <a:cubicBezTo>
                    <a:pt x="70" y="75"/>
                    <a:pt x="67" y="75"/>
                    <a:pt x="63" y="75"/>
                  </a:cubicBezTo>
                  <a:cubicBezTo>
                    <a:pt x="64" y="52"/>
                    <a:pt x="63" y="29"/>
                    <a:pt x="63" y="5"/>
                  </a:cubicBezTo>
                  <a:cubicBezTo>
                    <a:pt x="63" y="3"/>
                    <a:pt x="61" y="1"/>
                    <a:pt x="59" y="1"/>
                  </a:cubicBezTo>
                  <a:cubicBezTo>
                    <a:pt x="47" y="0"/>
                    <a:pt x="34" y="0"/>
                    <a:pt x="22" y="1"/>
                  </a:cubicBezTo>
                  <a:cubicBezTo>
                    <a:pt x="21" y="1"/>
                    <a:pt x="20" y="1"/>
                    <a:pt x="19" y="2"/>
                  </a:cubicBezTo>
                  <a:cubicBezTo>
                    <a:pt x="18" y="3"/>
                    <a:pt x="17" y="4"/>
                    <a:pt x="17" y="5"/>
                  </a:cubicBezTo>
                  <a:cubicBezTo>
                    <a:pt x="17" y="29"/>
                    <a:pt x="18" y="52"/>
                    <a:pt x="17" y="75"/>
                  </a:cubicBezTo>
                  <a:cubicBezTo>
                    <a:pt x="14" y="75"/>
                    <a:pt x="10" y="75"/>
                    <a:pt x="6" y="75"/>
                  </a:cubicBezTo>
                  <a:cubicBezTo>
                    <a:pt x="3" y="75"/>
                    <a:pt x="0" y="79"/>
                    <a:pt x="2" y="82"/>
                  </a:cubicBezTo>
                  <a:cubicBezTo>
                    <a:pt x="13" y="96"/>
                    <a:pt x="25" y="110"/>
                    <a:pt x="37" y="124"/>
                  </a:cubicBezTo>
                  <a:cubicBezTo>
                    <a:pt x="38" y="125"/>
                    <a:pt x="41" y="125"/>
                    <a:pt x="43" y="124"/>
                  </a:cubicBezTo>
                  <a:cubicBezTo>
                    <a:pt x="54" y="110"/>
                    <a:pt x="65" y="96"/>
                    <a:pt x="76" y="83"/>
                  </a:cubicBezTo>
                  <a:cubicBezTo>
                    <a:pt x="79" y="80"/>
                    <a:pt x="77" y="75"/>
                    <a:pt x="73" y="75"/>
                  </a:cubicBezTo>
                  <a:close/>
                  <a:moveTo>
                    <a:pt x="15" y="84"/>
                  </a:moveTo>
                  <a:cubicBezTo>
                    <a:pt x="18" y="84"/>
                    <a:pt x="20" y="84"/>
                    <a:pt x="22" y="84"/>
                  </a:cubicBezTo>
                  <a:cubicBezTo>
                    <a:pt x="24" y="84"/>
                    <a:pt x="26" y="82"/>
                    <a:pt x="26" y="80"/>
                  </a:cubicBezTo>
                  <a:cubicBezTo>
                    <a:pt x="27" y="56"/>
                    <a:pt x="26" y="33"/>
                    <a:pt x="26" y="10"/>
                  </a:cubicBezTo>
                  <a:cubicBezTo>
                    <a:pt x="36" y="9"/>
                    <a:pt x="45" y="9"/>
                    <a:pt x="54" y="10"/>
                  </a:cubicBezTo>
                  <a:cubicBezTo>
                    <a:pt x="54" y="33"/>
                    <a:pt x="55" y="56"/>
                    <a:pt x="54" y="80"/>
                  </a:cubicBezTo>
                  <a:cubicBezTo>
                    <a:pt x="54" y="82"/>
                    <a:pt x="57" y="84"/>
                    <a:pt x="59" y="84"/>
                  </a:cubicBezTo>
                  <a:cubicBezTo>
                    <a:pt x="61" y="84"/>
                    <a:pt x="62" y="84"/>
                    <a:pt x="64" y="84"/>
                  </a:cubicBezTo>
                  <a:cubicBezTo>
                    <a:pt x="56" y="94"/>
                    <a:pt x="48" y="104"/>
                    <a:pt x="40" y="113"/>
                  </a:cubicBezTo>
                  <a:cubicBezTo>
                    <a:pt x="32" y="104"/>
                    <a:pt x="23" y="94"/>
                    <a:pt x="15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320" y="1684"/>
              <a:ext cx="127" cy="151"/>
            </a:xfrm>
            <a:custGeom>
              <a:avLst/>
              <a:gdLst>
                <a:gd name="T0" fmla="*/ 61 w 66"/>
                <a:gd name="T1" fmla="*/ 9 h 78"/>
                <a:gd name="T2" fmla="*/ 61 w 66"/>
                <a:gd name="T3" fmla="*/ 0 h 78"/>
                <a:gd name="T4" fmla="*/ 8 w 66"/>
                <a:gd name="T5" fmla="*/ 73 h 78"/>
                <a:gd name="T6" fmla="*/ 17 w 66"/>
                <a:gd name="T7" fmla="*/ 70 h 78"/>
                <a:gd name="T8" fmla="*/ 61 w 66"/>
                <a:gd name="T9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61" y="9"/>
                  </a:moveTo>
                  <a:cubicBezTo>
                    <a:pt x="66" y="9"/>
                    <a:pt x="66" y="0"/>
                    <a:pt x="61" y="0"/>
                  </a:cubicBezTo>
                  <a:cubicBezTo>
                    <a:pt x="28" y="4"/>
                    <a:pt x="0" y="40"/>
                    <a:pt x="8" y="73"/>
                  </a:cubicBezTo>
                  <a:cubicBezTo>
                    <a:pt x="9" y="78"/>
                    <a:pt x="18" y="76"/>
                    <a:pt x="17" y="70"/>
                  </a:cubicBezTo>
                  <a:cubicBezTo>
                    <a:pt x="10" y="44"/>
                    <a:pt x="34" y="12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6385" y="1718"/>
              <a:ext cx="68" cy="43"/>
            </a:xfrm>
            <a:custGeom>
              <a:avLst/>
              <a:gdLst>
                <a:gd name="T0" fmla="*/ 27 w 35"/>
                <a:gd name="T1" fmla="*/ 1 h 22"/>
                <a:gd name="T2" fmla="*/ 4 w 35"/>
                <a:gd name="T3" fmla="*/ 12 h 22"/>
                <a:gd name="T4" fmla="*/ 11 w 35"/>
                <a:gd name="T5" fmla="*/ 19 h 22"/>
                <a:gd name="T6" fmla="*/ 30 w 35"/>
                <a:gd name="T7" fmla="*/ 10 h 22"/>
                <a:gd name="T8" fmla="*/ 27 w 35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27" y="1"/>
                  </a:moveTo>
                  <a:cubicBezTo>
                    <a:pt x="19" y="2"/>
                    <a:pt x="11" y="6"/>
                    <a:pt x="4" y="12"/>
                  </a:cubicBezTo>
                  <a:cubicBezTo>
                    <a:pt x="0" y="16"/>
                    <a:pt x="6" y="22"/>
                    <a:pt x="11" y="19"/>
                  </a:cubicBezTo>
                  <a:cubicBezTo>
                    <a:pt x="16" y="14"/>
                    <a:pt x="22" y="11"/>
                    <a:pt x="30" y="10"/>
                  </a:cubicBezTo>
                  <a:cubicBezTo>
                    <a:pt x="35" y="9"/>
                    <a:pt x="33" y="0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Group 16"/>
          <p:cNvGrpSpPr>
            <a:grpSpLocks noChangeAspect="1"/>
          </p:cNvGrpSpPr>
          <p:nvPr/>
        </p:nvGrpSpPr>
        <p:grpSpPr bwMode="auto">
          <a:xfrm>
            <a:off x="7000876" y="2513014"/>
            <a:ext cx="1111250" cy="1141413"/>
            <a:chOff x="4410" y="1583"/>
            <a:chExt cx="700" cy="719"/>
          </a:xfrm>
          <a:solidFill>
            <a:srgbClr val="132F95"/>
          </a:solidFill>
        </p:grpSpPr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474" y="2050"/>
              <a:ext cx="136" cy="160"/>
            </a:xfrm>
            <a:custGeom>
              <a:avLst/>
              <a:gdLst>
                <a:gd name="T0" fmla="*/ 45 w 77"/>
                <a:gd name="T1" fmla="*/ 53 h 91"/>
                <a:gd name="T2" fmla="*/ 72 w 77"/>
                <a:gd name="T3" fmla="*/ 24 h 91"/>
                <a:gd name="T4" fmla="*/ 75 w 77"/>
                <a:gd name="T5" fmla="*/ 9 h 91"/>
                <a:gd name="T6" fmla="*/ 74 w 77"/>
                <a:gd name="T7" fmla="*/ 7 h 91"/>
                <a:gd name="T8" fmla="*/ 71 w 77"/>
                <a:gd name="T9" fmla="*/ 5 h 91"/>
                <a:gd name="T10" fmla="*/ 34 w 77"/>
                <a:gd name="T11" fmla="*/ 29 h 91"/>
                <a:gd name="T12" fmla="*/ 1 w 77"/>
                <a:gd name="T13" fmla="*/ 71 h 91"/>
                <a:gd name="T14" fmla="*/ 2 w 77"/>
                <a:gd name="T15" fmla="*/ 76 h 91"/>
                <a:gd name="T16" fmla="*/ 45 w 77"/>
                <a:gd name="T17" fmla="*/ 53 h 91"/>
                <a:gd name="T18" fmla="*/ 20 w 77"/>
                <a:gd name="T19" fmla="*/ 66 h 91"/>
                <a:gd name="T20" fmla="*/ 10 w 77"/>
                <a:gd name="T21" fmla="*/ 73 h 91"/>
                <a:gd name="T22" fmla="*/ 22 w 77"/>
                <a:gd name="T23" fmla="*/ 55 h 91"/>
                <a:gd name="T24" fmla="*/ 34 w 77"/>
                <a:gd name="T25" fmla="*/ 41 h 91"/>
                <a:gd name="T26" fmla="*/ 67 w 77"/>
                <a:gd name="T27" fmla="*/ 13 h 91"/>
                <a:gd name="T28" fmla="*/ 40 w 77"/>
                <a:gd name="T29" fmla="*/ 45 h 91"/>
                <a:gd name="T30" fmla="*/ 27 w 77"/>
                <a:gd name="T31" fmla="*/ 59 h 91"/>
                <a:gd name="T32" fmla="*/ 20 w 77"/>
                <a:gd name="T33" fmla="*/ 6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91">
                  <a:moveTo>
                    <a:pt x="45" y="53"/>
                  </a:moveTo>
                  <a:cubicBezTo>
                    <a:pt x="54" y="44"/>
                    <a:pt x="63" y="34"/>
                    <a:pt x="72" y="24"/>
                  </a:cubicBezTo>
                  <a:cubicBezTo>
                    <a:pt x="75" y="19"/>
                    <a:pt x="77" y="15"/>
                    <a:pt x="75" y="9"/>
                  </a:cubicBezTo>
                  <a:cubicBezTo>
                    <a:pt x="75" y="8"/>
                    <a:pt x="75" y="7"/>
                    <a:pt x="74" y="7"/>
                  </a:cubicBezTo>
                  <a:cubicBezTo>
                    <a:pt x="73" y="6"/>
                    <a:pt x="72" y="5"/>
                    <a:pt x="71" y="5"/>
                  </a:cubicBezTo>
                  <a:cubicBezTo>
                    <a:pt x="56" y="0"/>
                    <a:pt x="43" y="19"/>
                    <a:pt x="34" y="29"/>
                  </a:cubicBezTo>
                  <a:cubicBezTo>
                    <a:pt x="22" y="41"/>
                    <a:pt x="6" y="55"/>
                    <a:pt x="1" y="71"/>
                  </a:cubicBezTo>
                  <a:cubicBezTo>
                    <a:pt x="0" y="73"/>
                    <a:pt x="1" y="75"/>
                    <a:pt x="2" y="76"/>
                  </a:cubicBezTo>
                  <a:cubicBezTo>
                    <a:pt x="17" y="91"/>
                    <a:pt x="36" y="63"/>
                    <a:pt x="45" y="53"/>
                  </a:cubicBezTo>
                  <a:close/>
                  <a:moveTo>
                    <a:pt x="20" y="66"/>
                  </a:moveTo>
                  <a:cubicBezTo>
                    <a:pt x="18" y="68"/>
                    <a:pt x="11" y="74"/>
                    <a:pt x="10" y="73"/>
                  </a:cubicBezTo>
                  <a:cubicBezTo>
                    <a:pt x="9" y="68"/>
                    <a:pt x="19" y="59"/>
                    <a:pt x="22" y="55"/>
                  </a:cubicBezTo>
                  <a:cubicBezTo>
                    <a:pt x="26" y="50"/>
                    <a:pt x="30" y="46"/>
                    <a:pt x="34" y="41"/>
                  </a:cubicBezTo>
                  <a:cubicBezTo>
                    <a:pt x="39" y="36"/>
                    <a:pt x="58" y="12"/>
                    <a:pt x="67" y="13"/>
                  </a:cubicBezTo>
                  <a:cubicBezTo>
                    <a:pt x="67" y="21"/>
                    <a:pt x="44" y="41"/>
                    <a:pt x="40" y="45"/>
                  </a:cubicBezTo>
                  <a:cubicBezTo>
                    <a:pt x="36" y="50"/>
                    <a:pt x="31" y="54"/>
                    <a:pt x="27" y="59"/>
                  </a:cubicBezTo>
                  <a:cubicBezTo>
                    <a:pt x="25" y="61"/>
                    <a:pt x="23" y="64"/>
                    <a:pt x="2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4518" y="2078"/>
              <a:ext cx="145" cy="175"/>
            </a:xfrm>
            <a:custGeom>
              <a:avLst/>
              <a:gdLst>
                <a:gd name="T0" fmla="*/ 40 w 82"/>
                <a:gd name="T1" fmla="*/ 31 h 99"/>
                <a:gd name="T2" fmla="*/ 12 w 82"/>
                <a:gd name="T3" fmla="*/ 61 h 99"/>
                <a:gd name="T4" fmla="*/ 1 w 82"/>
                <a:gd name="T5" fmla="*/ 84 h 99"/>
                <a:gd name="T6" fmla="*/ 1 w 82"/>
                <a:gd name="T7" fmla="*/ 84 h 99"/>
                <a:gd name="T8" fmla="*/ 1 w 82"/>
                <a:gd name="T9" fmla="*/ 84 h 99"/>
                <a:gd name="T10" fmla="*/ 4 w 82"/>
                <a:gd name="T11" fmla="*/ 87 h 99"/>
                <a:gd name="T12" fmla="*/ 46 w 82"/>
                <a:gd name="T13" fmla="*/ 61 h 99"/>
                <a:gd name="T14" fmla="*/ 75 w 82"/>
                <a:gd name="T15" fmla="*/ 16 h 99"/>
                <a:gd name="T16" fmla="*/ 40 w 82"/>
                <a:gd name="T17" fmla="*/ 31 h 99"/>
                <a:gd name="T18" fmla="*/ 10 w 82"/>
                <a:gd name="T19" fmla="*/ 80 h 99"/>
                <a:gd name="T20" fmla="*/ 37 w 82"/>
                <a:gd name="T21" fmla="*/ 48 h 99"/>
                <a:gd name="T22" fmla="*/ 64 w 82"/>
                <a:gd name="T23" fmla="*/ 23 h 99"/>
                <a:gd name="T24" fmla="*/ 10 w 82"/>
                <a:gd name="T25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99">
                  <a:moveTo>
                    <a:pt x="40" y="31"/>
                  </a:moveTo>
                  <a:cubicBezTo>
                    <a:pt x="30" y="41"/>
                    <a:pt x="21" y="51"/>
                    <a:pt x="12" y="61"/>
                  </a:cubicBezTo>
                  <a:cubicBezTo>
                    <a:pt x="5" y="69"/>
                    <a:pt x="0" y="73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6"/>
                    <a:pt x="3" y="87"/>
                    <a:pt x="4" y="87"/>
                  </a:cubicBezTo>
                  <a:cubicBezTo>
                    <a:pt x="17" y="99"/>
                    <a:pt x="39" y="69"/>
                    <a:pt x="46" y="61"/>
                  </a:cubicBezTo>
                  <a:cubicBezTo>
                    <a:pt x="53" y="53"/>
                    <a:pt x="82" y="30"/>
                    <a:pt x="75" y="16"/>
                  </a:cubicBezTo>
                  <a:cubicBezTo>
                    <a:pt x="66" y="0"/>
                    <a:pt x="45" y="26"/>
                    <a:pt x="40" y="31"/>
                  </a:cubicBezTo>
                  <a:close/>
                  <a:moveTo>
                    <a:pt x="10" y="80"/>
                  </a:moveTo>
                  <a:cubicBezTo>
                    <a:pt x="11" y="70"/>
                    <a:pt x="30" y="54"/>
                    <a:pt x="37" y="48"/>
                  </a:cubicBezTo>
                  <a:cubicBezTo>
                    <a:pt x="40" y="44"/>
                    <a:pt x="60" y="20"/>
                    <a:pt x="64" y="23"/>
                  </a:cubicBezTo>
                  <a:cubicBezTo>
                    <a:pt x="69" y="29"/>
                    <a:pt x="19" y="78"/>
                    <a:pt x="1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4410" y="1583"/>
              <a:ext cx="700" cy="719"/>
            </a:xfrm>
            <a:custGeom>
              <a:avLst/>
              <a:gdLst>
                <a:gd name="T0" fmla="*/ 242 w 396"/>
                <a:gd name="T1" fmla="*/ 190 h 407"/>
                <a:gd name="T2" fmla="*/ 327 w 396"/>
                <a:gd name="T3" fmla="*/ 104 h 407"/>
                <a:gd name="T4" fmla="*/ 358 w 396"/>
                <a:gd name="T5" fmla="*/ 93 h 407"/>
                <a:gd name="T6" fmla="*/ 379 w 396"/>
                <a:gd name="T7" fmla="*/ 31 h 407"/>
                <a:gd name="T8" fmla="*/ 311 w 396"/>
                <a:gd name="T9" fmla="*/ 48 h 407"/>
                <a:gd name="T10" fmla="*/ 308 w 396"/>
                <a:gd name="T11" fmla="*/ 63 h 407"/>
                <a:gd name="T12" fmla="*/ 282 w 396"/>
                <a:gd name="T13" fmla="*/ 96 h 407"/>
                <a:gd name="T14" fmla="*/ 157 w 396"/>
                <a:gd name="T15" fmla="*/ 115 h 407"/>
                <a:gd name="T16" fmla="*/ 82 w 396"/>
                <a:gd name="T17" fmla="*/ 6 h 407"/>
                <a:gd name="T18" fmla="*/ 95 w 396"/>
                <a:gd name="T19" fmla="*/ 45 h 407"/>
                <a:gd name="T20" fmla="*/ 103 w 396"/>
                <a:gd name="T21" fmla="*/ 60 h 407"/>
                <a:gd name="T22" fmla="*/ 74 w 396"/>
                <a:gd name="T23" fmla="*/ 89 h 407"/>
                <a:gd name="T24" fmla="*/ 61 w 396"/>
                <a:gd name="T25" fmla="*/ 88 h 407"/>
                <a:gd name="T26" fmla="*/ 25 w 396"/>
                <a:gd name="T27" fmla="*/ 44 h 407"/>
                <a:gd name="T28" fmla="*/ 112 w 396"/>
                <a:gd name="T29" fmla="*/ 156 h 407"/>
                <a:gd name="T30" fmla="*/ 160 w 396"/>
                <a:gd name="T31" fmla="*/ 218 h 407"/>
                <a:gd name="T32" fmla="*/ 129 w 396"/>
                <a:gd name="T33" fmla="*/ 198 h 407"/>
                <a:gd name="T34" fmla="*/ 111 w 396"/>
                <a:gd name="T35" fmla="*/ 244 h 407"/>
                <a:gd name="T36" fmla="*/ 58 w 396"/>
                <a:gd name="T37" fmla="*/ 269 h 407"/>
                <a:gd name="T38" fmla="*/ 9 w 396"/>
                <a:gd name="T39" fmla="*/ 325 h 407"/>
                <a:gd name="T40" fmla="*/ 68 w 396"/>
                <a:gd name="T41" fmla="*/ 399 h 407"/>
                <a:gd name="T42" fmla="*/ 152 w 396"/>
                <a:gd name="T43" fmla="*/ 328 h 407"/>
                <a:gd name="T44" fmla="*/ 171 w 396"/>
                <a:gd name="T45" fmla="*/ 291 h 407"/>
                <a:gd name="T46" fmla="*/ 205 w 396"/>
                <a:gd name="T47" fmla="*/ 263 h 407"/>
                <a:gd name="T48" fmla="*/ 192 w 396"/>
                <a:gd name="T49" fmla="*/ 239 h 407"/>
                <a:gd name="T50" fmla="*/ 297 w 396"/>
                <a:gd name="T51" fmla="*/ 346 h 407"/>
                <a:gd name="T52" fmla="*/ 390 w 396"/>
                <a:gd name="T53" fmla="*/ 354 h 407"/>
                <a:gd name="T54" fmla="*/ 275 w 396"/>
                <a:gd name="T55" fmla="*/ 115 h 407"/>
                <a:gd name="T56" fmla="*/ 316 w 396"/>
                <a:gd name="T57" fmla="*/ 56 h 407"/>
                <a:gd name="T58" fmla="*/ 353 w 396"/>
                <a:gd name="T59" fmla="*/ 33 h 407"/>
                <a:gd name="T60" fmla="*/ 375 w 396"/>
                <a:gd name="T61" fmla="*/ 48 h 407"/>
                <a:gd name="T62" fmla="*/ 354 w 396"/>
                <a:gd name="T63" fmla="*/ 84 h 407"/>
                <a:gd name="T64" fmla="*/ 294 w 396"/>
                <a:gd name="T65" fmla="*/ 125 h 407"/>
                <a:gd name="T66" fmla="*/ 219 w 396"/>
                <a:gd name="T67" fmla="*/ 171 h 407"/>
                <a:gd name="T68" fmla="*/ 60 w 396"/>
                <a:gd name="T69" fmla="*/ 88 h 407"/>
                <a:gd name="T70" fmla="*/ 186 w 396"/>
                <a:gd name="T71" fmla="*/ 274 h 407"/>
                <a:gd name="T72" fmla="*/ 146 w 396"/>
                <a:gd name="T73" fmla="*/ 296 h 407"/>
                <a:gd name="T74" fmla="*/ 125 w 396"/>
                <a:gd name="T75" fmla="*/ 341 h 407"/>
                <a:gd name="T76" fmla="*/ 88 w 396"/>
                <a:gd name="T77" fmla="*/ 379 h 407"/>
                <a:gd name="T78" fmla="*/ 36 w 396"/>
                <a:gd name="T79" fmla="*/ 353 h 407"/>
                <a:gd name="T80" fmla="*/ 46 w 396"/>
                <a:gd name="T81" fmla="*/ 299 h 407"/>
                <a:gd name="T82" fmla="*/ 123 w 396"/>
                <a:gd name="T83" fmla="*/ 247 h 407"/>
                <a:gd name="T84" fmla="*/ 134 w 396"/>
                <a:gd name="T85" fmla="*/ 210 h 407"/>
                <a:gd name="T86" fmla="*/ 186 w 396"/>
                <a:gd name="T87" fmla="*/ 274 h 407"/>
                <a:gd name="T88" fmla="*/ 166 w 396"/>
                <a:gd name="T89" fmla="*/ 224 h 407"/>
                <a:gd name="T90" fmla="*/ 186 w 396"/>
                <a:gd name="T91" fmla="*/ 232 h 407"/>
                <a:gd name="T92" fmla="*/ 376 w 396"/>
                <a:gd name="T93" fmla="*/ 347 h 407"/>
                <a:gd name="T94" fmla="*/ 313 w 396"/>
                <a:gd name="T95" fmla="*/ 346 h 407"/>
                <a:gd name="T96" fmla="*/ 118 w 396"/>
                <a:gd name="T97" fmla="*/ 145 h 407"/>
                <a:gd name="T98" fmla="*/ 112 w 396"/>
                <a:gd name="T99" fmla="*/ 144 h 407"/>
                <a:gd name="T100" fmla="*/ 29 w 396"/>
                <a:gd name="T101" fmla="*/ 58 h 407"/>
                <a:gd name="T102" fmla="*/ 53 w 396"/>
                <a:gd name="T103" fmla="*/ 98 h 407"/>
                <a:gd name="T104" fmla="*/ 101 w 396"/>
                <a:gd name="T105" fmla="*/ 97 h 407"/>
                <a:gd name="T106" fmla="*/ 108 w 396"/>
                <a:gd name="T107" fmla="*/ 42 h 407"/>
                <a:gd name="T108" fmla="*/ 146 w 396"/>
                <a:gd name="T109" fmla="*/ 38 h 407"/>
                <a:gd name="T110" fmla="*/ 145 w 396"/>
                <a:gd name="T111" fmla="*/ 120 h 407"/>
                <a:gd name="T112" fmla="*/ 368 w 396"/>
                <a:gd name="T113" fmla="*/ 32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6" h="407">
                  <a:moveTo>
                    <a:pt x="359" y="296"/>
                  </a:moveTo>
                  <a:cubicBezTo>
                    <a:pt x="322" y="259"/>
                    <a:pt x="281" y="225"/>
                    <a:pt x="242" y="190"/>
                  </a:cubicBezTo>
                  <a:cubicBezTo>
                    <a:pt x="265" y="167"/>
                    <a:pt x="288" y="144"/>
                    <a:pt x="311" y="120"/>
                  </a:cubicBezTo>
                  <a:cubicBezTo>
                    <a:pt x="317" y="115"/>
                    <a:pt x="322" y="109"/>
                    <a:pt x="327" y="104"/>
                  </a:cubicBezTo>
                  <a:cubicBezTo>
                    <a:pt x="336" y="97"/>
                    <a:pt x="340" y="98"/>
                    <a:pt x="350" y="96"/>
                  </a:cubicBezTo>
                  <a:cubicBezTo>
                    <a:pt x="353" y="95"/>
                    <a:pt x="355" y="95"/>
                    <a:pt x="358" y="93"/>
                  </a:cubicBezTo>
                  <a:cubicBezTo>
                    <a:pt x="369" y="86"/>
                    <a:pt x="377" y="65"/>
                    <a:pt x="382" y="54"/>
                  </a:cubicBezTo>
                  <a:cubicBezTo>
                    <a:pt x="388" y="43"/>
                    <a:pt x="387" y="41"/>
                    <a:pt x="379" y="31"/>
                  </a:cubicBezTo>
                  <a:cubicBezTo>
                    <a:pt x="370" y="22"/>
                    <a:pt x="366" y="15"/>
                    <a:pt x="355" y="21"/>
                  </a:cubicBezTo>
                  <a:cubicBezTo>
                    <a:pt x="342" y="28"/>
                    <a:pt x="321" y="37"/>
                    <a:pt x="311" y="48"/>
                  </a:cubicBezTo>
                  <a:cubicBezTo>
                    <a:pt x="309" y="51"/>
                    <a:pt x="309" y="52"/>
                    <a:pt x="308" y="55"/>
                  </a:cubicBezTo>
                  <a:cubicBezTo>
                    <a:pt x="308" y="58"/>
                    <a:pt x="308" y="61"/>
                    <a:pt x="308" y="63"/>
                  </a:cubicBezTo>
                  <a:cubicBezTo>
                    <a:pt x="306" y="70"/>
                    <a:pt x="302" y="76"/>
                    <a:pt x="297" y="81"/>
                  </a:cubicBezTo>
                  <a:cubicBezTo>
                    <a:pt x="292" y="86"/>
                    <a:pt x="287" y="91"/>
                    <a:pt x="282" y="96"/>
                  </a:cubicBezTo>
                  <a:cubicBezTo>
                    <a:pt x="259" y="119"/>
                    <a:pt x="235" y="142"/>
                    <a:pt x="212" y="165"/>
                  </a:cubicBezTo>
                  <a:cubicBezTo>
                    <a:pt x="194" y="149"/>
                    <a:pt x="175" y="132"/>
                    <a:pt x="157" y="115"/>
                  </a:cubicBezTo>
                  <a:cubicBezTo>
                    <a:pt x="174" y="90"/>
                    <a:pt x="177" y="58"/>
                    <a:pt x="158" y="33"/>
                  </a:cubicBezTo>
                  <a:cubicBezTo>
                    <a:pt x="139" y="8"/>
                    <a:pt x="112" y="0"/>
                    <a:pt x="82" y="6"/>
                  </a:cubicBezTo>
                  <a:cubicBezTo>
                    <a:pt x="78" y="7"/>
                    <a:pt x="76" y="12"/>
                    <a:pt x="78" y="15"/>
                  </a:cubicBezTo>
                  <a:cubicBezTo>
                    <a:pt x="84" y="25"/>
                    <a:pt x="90" y="35"/>
                    <a:pt x="95" y="45"/>
                  </a:cubicBezTo>
                  <a:cubicBezTo>
                    <a:pt x="97" y="48"/>
                    <a:pt x="99" y="52"/>
                    <a:pt x="101" y="55"/>
                  </a:cubicBezTo>
                  <a:cubicBezTo>
                    <a:pt x="102" y="57"/>
                    <a:pt x="103" y="59"/>
                    <a:pt x="103" y="60"/>
                  </a:cubicBezTo>
                  <a:cubicBezTo>
                    <a:pt x="101" y="70"/>
                    <a:pt x="95" y="80"/>
                    <a:pt x="91" y="89"/>
                  </a:cubicBezTo>
                  <a:cubicBezTo>
                    <a:pt x="86" y="89"/>
                    <a:pt x="80" y="89"/>
                    <a:pt x="74" y="89"/>
                  </a:cubicBezTo>
                  <a:cubicBezTo>
                    <a:pt x="71" y="88"/>
                    <a:pt x="64" y="87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51" y="74"/>
                    <a:pt x="43" y="59"/>
                    <a:pt x="35" y="45"/>
                  </a:cubicBezTo>
                  <a:cubicBezTo>
                    <a:pt x="33" y="41"/>
                    <a:pt x="28" y="41"/>
                    <a:pt x="25" y="44"/>
                  </a:cubicBezTo>
                  <a:cubicBezTo>
                    <a:pt x="0" y="66"/>
                    <a:pt x="0" y="107"/>
                    <a:pt x="20" y="133"/>
                  </a:cubicBezTo>
                  <a:cubicBezTo>
                    <a:pt x="44" y="163"/>
                    <a:pt x="78" y="166"/>
                    <a:pt x="112" y="156"/>
                  </a:cubicBezTo>
                  <a:cubicBezTo>
                    <a:pt x="130" y="175"/>
                    <a:pt x="148" y="193"/>
                    <a:pt x="166" y="212"/>
                  </a:cubicBezTo>
                  <a:cubicBezTo>
                    <a:pt x="164" y="214"/>
                    <a:pt x="162" y="216"/>
                    <a:pt x="160" y="218"/>
                  </a:cubicBezTo>
                  <a:cubicBezTo>
                    <a:pt x="153" y="211"/>
                    <a:pt x="145" y="204"/>
                    <a:pt x="138" y="198"/>
                  </a:cubicBezTo>
                  <a:cubicBezTo>
                    <a:pt x="135" y="196"/>
                    <a:pt x="132" y="195"/>
                    <a:pt x="129" y="198"/>
                  </a:cubicBezTo>
                  <a:cubicBezTo>
                    <a:pt x="124" y="203"/>
                    <a:pt x="118" y="209"/>
                    <a:pt x="115" y="215"/>
                  </a:cubicBezTo>
                  <a:cubicBezTo>
                    <a:pt x="110" y="224"/>
                    <a:pt x="115" y="234"/>
                    <a:pt x="111" y="244"/>
                  </a:cubicBezTo>
                  <a:cubicBezTo>
                    <a:pt x="110" y="247"/>
                    <a:pt x="87" y="248"/>
                    <a:pt x="82" y="250"/>
                  </a:cubicBezTo>
                  <a:cubicBezTo>
                    <a:pt x="73" y="254"/>
                    <a:pt x="65" y="262"/>
                    <a:pt x="58" y="269"/>
                  </a:cubicBezTo>
                  <a:cubicBezTo>
                    <a:pt x="48" y="278"/>
                    <a:pt x="39" y="288"/>
                    <a:pt x="31" y="298"/>
                  </a:cubicBezTo>
                  <a:cubicBezTo>
                    <a:pt x="24" y="306"/>
                    <a:pt x="13" y="316"/>
                    <a:pt x="9" y="325"/>
                  </a:cubicBezTo>
                  <a:cubicBezTo>
                    <a:pt x="2" y="339"/>
                    <a:pt x="17" y="350"/>
                    <a:pt x="25" y="360"/>
                  </a:cubicBezTo>
                  <a:cubicBezTo>
                    <a:pt x="37" y="372"/>
                    <a:pt x="53" y="392"/>
                    <a:pt x="68" y="399"/>
                  </a:cubicBezTo>
                  <a:cubicBezTo>
                    <a:pt x="84" y="407"/>
                    <a:pt x="96" y="388"/>
                    <a:pt x="106" y="377"/>
                  </a:cubicBezTo>
                  <a:cubicBezTo>
                    <a:pt x="122" y="362"/>
                    <a:pt x="139" y="346"/>
                    <a:pt x="152" y="328"/>
                  </a:cubicBezTo>
                  <a:cubicBezTo>
                    <a:pt x="156" y="323"/>
                    <a:pt x="158" y="319"/>
                    <a:pt x="159" y="312"/>
                  </a:cubicBezTo>
                  <a:cubicBezTo>
                    <a:pt x="160" y="299"/>
                    <a:pt x="155" y="294"/>
                    <a:pt x="171" y="291"/>
                  </a:cubicBezTo>
                  <a:cubicBezTo>
                    <a:pt x="186" y="289"/>
                    <a:pt x="195" y="283"/>
                    <a:pt x="205" y="272"/>
                  </a:cubicBezTo>
                  <a:cubicBezTo>
                    <a:pt x="208" y="269"/>
                    <a:pt x="208" y="266"/>
                    <a:pt x="205" y="263"/>
                  </a:cubicBezTo>
                  <a:cubicBezTo>
                    <a:pt x="199" y="257"/>
                    <a:pt x="193" y="250"/>
                    <a:pt x="187" y="244"/>
                  </a:cubicBezTo>
                  <a:cubicBezTo>
                    <a:pt x="189" y="242"/>
                    <a:pt x="190" y="241"/>
                    <a:pt x="192" y="239"/>
                  </a:cubicBezTo>
                  <a:cubicBezTo>
                    <a:pt x="215" y="262"/>
                    <a:pt x="237" y="285"/>
                    <a:pt x="260" y="309"/>
                  </a:cubicBezTo>
                  <a:cubicBezTo>
                    <a:pt x="272" y="321"/>
                    <a:pt x="284" y="334"/>
                    <a:pt x="297" y="346"/>
                  </a:cubicBezTo>
                  <a:cubicBezTo>
                    <a:pt x="309" y="359"/>
                    <a:pt x="321" y="374"/>
                    <a:pt x="337" y="381"/>
                  </a:cubicBezTo>
                  <a:cubicBezTo>
                    <a:pt x="361" y="390"/>
                    <a:pt x="383" y="377"/>
                    <a:pt x="390" y="354"/>
                  </a:cubicBezTo>
                  <a:cubicBezTo>
                    <a:pt x="396" y="330"/>
                    <a:pt x="374" y="311"/>
                    <a:pt x="359" y="296"/>
                  </a:cubicBezTo>
                  <a:close/>
                  <a:moveTo>
                    <a:pt x="275" y="115"/>
                  </a:moveTo>
                  <a:cubicBezTo>
                    <a:pt x="287" y="103"/>
                    <a:pt x="310" y="87"/>
                    <a:pt x="316" y="71"/>
                  </a:cubicBezTo>
                  <a:cubicBezTo>
                    <a:pt x="317" y="67"/>
                    <a:pt x="315" y="58"/>
                    <a:pt x="316" y="56"/>
                  </a:cubicBezTo>
                  <a:cubicBezTo>
                    <a:pt x="318" y="51"/>
                    <a:pt x="330" y="46"/>
                    <a:pt x="334" y="44"/>
                  </a:cubicBezTo>
                  <a:cubicBezTo>
                    <a:pt x="340" y="40"/>
                    <a:pt x="347" y="37"/>
                    <a:pt x="353" y="33"/>
                  </a:cubicBezTo>
                  <a:cubicBezTo>
                    <a:pt x="361" y="28"/>
                    <a:pt x="362" y="27"/>
                    <a:pt x="368" y="34"/>
                  </a:cubicBezTo>
                  <a:cubicBezTo>
                    <a:pt x="374" y="39"/>
                    <a:pt x="377" y="41"/>
                    <a:pt x="375" y="48"/>
                  </a:cubicBezTo>
                  <a:cubicBezTo>
                    <a:pt x="374" y="54"/>
                    <a:pt x="368" y="61"/>
                    <a:pt x="365" y="67"/>
                  </a:cubicBezTo>
                  <a:cubicBezTo>
                    <a:pt x="362" y="72"/>
                    <a:pt x="359" y="80"/>
                    <a:pt x="354" y="84"/>
                  </a:cubicBezTo>
                  <a:cubicBezTo>
                    <a:pt x="349" y="88"/>
                    <a:pt x="343" y="87"/>
                    <a:pt x="336" y="89"/>
                  </a:cubicBezTo>
                  <a:cubicBezTo>
                    <a:pt x="319" y="92"/>
                    <a:pt x="306" y="112"/>
                    <a:pt x="294" y="125"/>
                  </a:cubicBezTo>
                  <a:cubicBezTo>
                    <a:pt x="275" y="145"/>
                    <a:pt x="255" y="165"/>
                    <a:pt x="235" y="185"/>
                  </a:cubicBezTo>
                  <a:cubicBezTo>
                    <a:pt x="229" y="180"/>
                    <a:pt x="224" y="176"/>
                    <a:pt x="219" y="171"/>
                  </a:cubicBezTo>
                  <a:cubicBezTo>
                    <a:pt x="238" y="152"/>
                    <a:pt x="257" y="133"/>
                    <a:pt x="275" y="115"/>
                  </a:cubicBezTo>
                  <a:close/>
                  <a:moveTo>
                    <a:pt x="60" y="88"/>
                  </a:moveTo>
                  <a:cubicBezTo>
                    <a:pt x="57" y="89"/>
                    <a:pt x="58" y="88"/>
                    <a:pt x="60" y="88"/>
                  </a:cubicBezTo>
                  <a:close/>
                  <a:moveTo>
                    <a:pt x="186" y="274"/>
                  </a:moveTo>
                  <a:cubicBezTo>
                    <a:pt x="176" y="281"/>
                    <a:pt x="170" y="277"/>
                    <a:pt x="160" y="279"/>
                  </a:cubicBezTo>
                  <a:cubicBezTo>
                    <a:pt x="150" y="281"/>
                    <a:pt x="146" y="286"/>
                    <a:pt x="146" y="296"/>
                  </a:cubicBezTo>
                  <a:cubicBezTo>
                    <a:pt x="146" y="305"/>
                    <a:pt x="148" y="311"/>
                    <a:pt x="144" y="319"/>
                  </a:cubicBezTo>
                  <a:cubicBezTo>
                    <a:pt x="140" y="327"/>
                    <a:pt x="132" y="334"/>
                    <a:pt x="125" y="341"/>
                  </a:cubicBezTo>
                  <a:cubicBezTo>
                    <a:pt x="118" y="348"/>
                    <a:pt x="110" y="356"/>
                    <a:pt x="103" y="364"/>
                  </a:cubicBezTo>
                  <a:cubicBezTo>
                    <a:pt x="98" y="369"/>
                    <a:pt x="93" y="374"/>
                    <a:pt x="88" y="379"/>
                  </a:cubicBezTo>
                  <a:cubicBezTo>
                    <a:pt x="82" y="384"/>
                    <a:pt x="82" y="386"/>
                    <a:pt x="74" y="385"/>
                  </a:cubicBezTo>
                  <a:cubicBezTo>
                    <a:pt x="60" y="383"/>
                    <a:pt x="45" y="363"/>
                    <a:pt x="36" y="353"/>
                  </a:cubicBezTo>
                  <a:cubicBezTo>
                    <a:pt x="30" y="346"/>
                    <a:pt x="20" y="338"/>
                    <a:pt x="22" y="329"/>
                  </a:cubicBezTo>
                  <a:cubicBezTo>
                    <a:pt x="23" y="321"/>
                    <a:pt x="40" y="306"/>
                    <a:pt x="46" y="299"/>
                  </a:cubicBezTo>
                  <a:cubicBezTo>
                    <a:pt x="59" y="284"/>
                    <a:pt x="77" y="261"/>
                    <a:pt x="98" y="259"/>
                  </a:cubicBezTo>
                  <a:cubicBezTo>
                    <a:pt x="108" y="258"/>
                    <a:pt x="119" y="259"/>
                    <a:pt x="123" y="247"/>
                  </a:cubicBezTo>
                  <a:cubicBezTo>
                    <a:pt x="126" y="239"/>
                    <a:pt x="123" y="231"/>
                    <a:pt x="125" y="223"/>
                  </a:cubicBezTo>
                  <a:cubicBezTo>
                    <a:pt x="126" y="219"/>
                    <a:pt x="130" y="214"/>
                    <a:pt x="134" y="210"/>
                  </a:cubicBezTo>
                  <a:cubicBezTo>
                    <a:pt x="154" y="228"/>
                    <a:pt x="174" y="248"/>
                    <a:pt x="193" y="268"/>
                  </a:cubicBezTo>
                  <a:cubicBezTo>
                    <a:pt x="191" y="270"/>
                    <a:pt x="189" y="272"/>
                    <a:pt x="186" y="274"/>
                  </a:cubicBezTo>
                  <a:close/>
                  <a:moveTo>
                    <a:pt x="180" y="238"/>
                  </a:moveTo>
                  <a:cubicBezTo>
                    <a:pt x="176" y="233"/>
                    <a:pt x="171" y="228"/>
                    <a:pt x="166" y="224"/>
                  </a:cubicBezTo>
                  <a:cubicBezTo>
                    <a:pt x="168" y="222"/>
                    <a:pt x="170" y="220"/>
                    <a:pt x="172" y="218"/>
                  </a:cubicBezTo>
                  <a:cubicBezTo>
                    <a:pt x="177" y="223"/>
                    <a:pt x="181" y="228"/>
                    <a:pt x="186" y="232"/>
                  </a:cubicBezTo>
                  <a:cubicBezTo>
                    <a:pt x="184" y="234"/>
                    <a:pt x="182" y="236"/>
                    <a:pt x="180" y="238"/>
                  </a:cubicBezTo>
                  <a:close/>
                  <a:moveTo>
                    <a:pt x="376" y="347"/>
                  </a:moveTo>
                  <a:cubicBezTo>
                    <a:pt x="375" y="363"/>
                    <a:pt x="364" y="376"/>
                    <a:pt x="346" y="371"/>
                  </a:cubicBezTo>
                  <a:cubicBezTo>
                    <a:pt x="333" y="368"/>
                    <a:pt x="323" y="356"/>
                    <a:pt x="313" y="346"/>
                  </a:cubicBezTo>
                  <a:cubicBezTo>
                    <a:pt x="265" y="297"/>
                    <a:pt x="217" y="247"/>
                    <a:pt x="168" y="197"/>
                  </a:cubicBezTo>
                  <a:cubicBezTo>
                    <a:pt x="152" y="180"/>
                    <a:pt x="135" y="162"/>
                    <a:pt x="118" y="145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17" y="144"/>
                    <a:pt x="115" y="143"/>
                    <a:pt x="112" y="144"/>
                  </a:cubicBezTo>
                  <a:cubicBezTo>
                    <a:pt x="85" y="152"/>
                    <a:pt x="59" y="153"/>
                    <a:pt x="36" y="133"/>
                  </a:cubicBezTo>
                  <a:cubicBezTo>
                    <a:pt x="16" y="114"/>
                    <a:pt x="11" y="80"/>
                    <a:pt x="29" y="58"/>
                  </a:cubicBezTo>
                  <a:cubicBezTo>
                    <a:pt x="33" y="65"/>
                    <a:pt x="37" y="72"/>
                    <a:pt x="41" y="79"/>
                  </a:cubicBezTo>
                  <a:cubicBezTo>
                    <a:pt x="44" y="84"/>
                    <a:pt x="48" y="95"/>
                    <a:pt x="53" y="98"/>
                  </a:cubicBezTo>
                  <a:cubicBezTo>
                    <a:pt x="63" y="105"/>
                    <a:pt x="84" y="101"/>
                    <a:pt x="95" y="102"/>
                  </a:cubicBezTo>
                  <a:cubicBezTo>
                    <a:pt x="98" y="102"/>
                    <a:pt x="100" y="100"/>
                    <a:pt x="101" y="97"/>
                  </a:cubicBezTo>
                  <a:cubicBezTo>
                    <a:pt x="105" y="87"/>
                    <a:pt x="116" y="69"/>
                    <a:pt x="115" y="58"/>
                  </a:cubicBezTo>
                  <a:cubicBezTo>
                    <a:pt x="115" y="53"/>
                    <a:pt x="110" y="47"/>
                    <a:pt x="108" y="42"/>
                  </a:cubicBezTo>
                  <a:cubicBezTo>
                    <a:pt x="103" y="34"/>
                    <a:pt x="98" y="25"/>
                    <a:pt x="93" y="16"/>
                  </a:cubicBezTo>
                  <a:cubicBezTo>
                    <a:pt x="114" y="14"/>
                    <a:pt x="131" y="20"/>
                    <a:pt x="146" y="38"/>
                  </a:cubicBezTo>
                  <a:cubicBezTo>
                    <a:pt x="166" y="60"/>
                    <a:pt x="162" y="90"/>
                    <a:pt x="144" y="113"/>
                  </a:cubicBezTo>
                  <a:cubicBezTo>
                    <a:pt x="143" y="115"/>
                    <a:pt x="144" y="118"/>
                    <a:pt x="145" y="120"/>
                  </a:cubicBezTo>
                  <a:cubicBezTo>
                    <a:pt x="197" y="170"/>
                    <a:pt x="252" y="217"/>
                    <a:pt x="306" y="264"/>
                  </a:cubicBezTo>
                  <a:cubicBezTo>
                    <a:pt x="327" y="283"/>
                    <a:pt x="350" y="302"/>
                    <a:pt x="368" y="325"/>
                  </a:cubicBezTo>
                  <a:cubicBezTo>
                    <a:pt x="376" y="333"/>
                    <a:pt x="377" y="335"/>
                    <a:pt x="376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988" y="2147"/>
              <a:ext cx="76" cy="76"/>
            </a:xfrm>
            <a:custGeom>
              <a:avLst/>
              <a:gdLst>
                <a:gd name="T0" fmla="*/ 29 w 43"/>
                <a:gd name="T1" fmla="*/ 6 h 43"/>
                <a:gd name="T2" fmla="*/ 5 w 43"/>
                <a:gd name="T3" fmla="*/ 12 h 43"/>
                <a:gd name="T4" fmla="*/ 4 w 43"/>
                <a:gd name="T5" fmla="*/ 13 h 43"/>
                <a:gd name="T6" fmla="*/ 3 w 43"/>
                <a:gd name="T7" fmla="*/ 15 h 43"/>
                <a:gd name="T8" fmla="*/ 10 w 43"/>
                <a:gd name="T9" fmla="*/ 38 h 43"/>
                <a:gd name="T10" fmla="*/ 36 w 43"/>
                <a:gd name="T11" fmla="*/ 31 h 43"/>
                <a:gd name="T12" fmla="*/ 29 w 43"/>
                <a:gd name="T13" fmla="*/ 6 h 43"/>
                <a:gd name="T14" fmla="*/ 27 w 43"/>
                <a:gd name="T15" fmla="*/ 27 h 43"/>
                <a:gd name="T16" fmla="*/ 15 w 43"/>
                <a:gd name="T17" fmla="*/ 30 h 43"/>
                <a:gd name="T18" fmla="*/ 12 w 43"/>
                <a:gd name="T19" fmla="*/ 17 h 43"/>
                <a:gd name="T20" fmla="*/ 25 w 43"/>
                <a:gd name="T21" fmla="*/ 14 h 43"/>
                <a:gd name="T22" fmla="*/ 27 w 43"/>
                <a:gd name="T2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3">
                  <a:moveTo>
                    <a:pt x="29" y="6"/>
                  </a:moveTo>
                  <a:cubicBezTo>
                    <a:pt x="21" y="0"/>
                    <a:pt x="11" y="5"/>
                    <a:pt x="5" y="12"/>
                  </a:cubicBezTo>
                  <a:cubicBezTo>
                    <a:pt x="5" y="12"/>
                    <a:pt x="5" y="12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0" y="23"/>
                    <a:pt x="2" y="33"/>
                    <a:pt x="10" y="38"/>
                  </a:cubicBezTo>
                  <a:cubicBezTo>
                    <a:pt x="19" y="43"/>
                    <a:pt x="30" y="39"/>
                    <a:pt x="36" y="31"/>
                  </a:cubicBezTo>
                  <a:cubicBezTo>
                    <a:pt x="43" y="22"/>
                    <a:pt x="37" y="12"/>
                    <a:pt x="29" y="6"/>
                  </a:cubicBezTo>
                  <a:close/>
                  <a:moveTo>
                    <a:pt x="27" y="27"/>
                  </a:moveTo>
                  <a:cubicBezTo>
                    <a:pt x="24" y="30"/>
                    <a:pt x="19" y="32"/>
                    <a:pt x="15" y="30"/>
                  </a:cubicBezTo>
                  <a:cubicBezTo>
                    <a:pt x="11" y="28"/>
                    <a:pt x="10" y="22"/>
                    <a:pt x="12" y="17"/>
                  </a:cubicBezTo>
                  <a:cubicBezTo>
                    <a:pt x="15" y="13"/>
                    <a:pt x="21" y="11"/>
                    <a:pt x="25" y="14"/>
                  </a:cubicBezTo>
                  <a:cubicBezTo>
                    <a:pt x="29" y="18"/>
                    <a:pt x="32" y="23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Group 23"/>
          <p:cNvGrpSpPr>
            <a:grpSpLocks noChangeAspect="1"/>
          </p:cNvGrpSpPr>
          <p:nvPr/>
        </p:nvGrpSpPr>
        <p:grpSpPr bwMode="auto">
          <a:xfrm>
            <a:off x="4127500" y="2566988"/>
            <a:ext cx="1198563" cy="1017587"/>
            <a:chOff x="2600" y="1617"/>
            <a:chExt cx="755" cy="641"/>
          </a:xfrm>
          <a:solidFill>
            <a:srgbClr val="132F95"/>
          </a:solidFill>
        </p:grpSpPr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2830" y="2159"/>
              <a:ext cx="106" cy="97"/>
            </a:xfrm>
            <a:custGeom>
              <a:avLst/>
              <a:gdLst>
                <a:gd name="T0" fmla="*/ 30 w 55"/>
                <a:gd name="T1" fmla="*/ 2 h 50"/>
                <a:gd name="T2" fmla="*/ 30 w 55"/>
                <a:gd name="T3" fmla="*/ 2 h 50"/>
                <a:gd name="T4" fmla="*/ 1 w 55"/>
                <a:gd name="T5" fmla="*/ 25 h 50"/>
                <a:gd name="T6" fmla="*/ 27 w 55"/>
                <a:gd name="T7" fmla="*/ 50 h 50"/>
                <a:gd name="T8" fmla="*/ 54 w 55"/>
                <a:gd name="T9" fmla="*/ 27 h 50"/>
                <a:gd name="T10" fmla="*/ 30 w 55"/>
                <a:gd name="T11" fmla="*/ 2 h 50"/>
                <a:gd name="T12" fmla="*/ 29 w 55"/>
                <a:gd name="T13" fmla="*/ 38 h 50"/>
                <a:gd name="T14" fmla="*/ 13 w 55"/>
                <a:gd name="T15" fmla="*/ 29 h 50"/>
                <a:gd name="T16" fmla="*/ 28 w 55"/>
                <a:gd name="T17" fmla="*/ 13 h 50"/>
                <a:gd name="T18" fmla="*/ 28 w 55"/>
                <a:gd name="T19" fmla="*/ 13 h 50"/>
                <a:gd name="T20" fmla="*/ 30 w 55"/>
                <a:gd name="T21" fmla="*/ 14 h 50"/>
                <a:gd name="T22" fmla="*/ 42 w 55"/>
                <a:gd name="T23" fmla="*/ 25 h 50"/>
                <a:gd name="T24" fmla="*/ 29 w 55"/>
                <a:gd name="T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0"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15" y="0"/>
                    <a:pt x="1" y="9"/>
                    <a:pt x="1" y="25"/>
                  </a:cubicBezTo>
                  <a:cubicBezTo>
                    <a:pt x="0" y="40"/>
                    <a:pt x="12" y="50"/>
                    <a:pt x="27" y="50"/>
                  </a:cubicBezTo>
                  <a:cubicBezTo>
                    <a:pt x="40" y="50"/>
                    <a:pt x="55" y="42"/>
                    <a:pt x="54" y="27"/>
                  </a:cubicBezTo>
                  <a:cubicBezTo>
                    <a:pt x="53" y="13"/>
                    <a:pt x="43" y="2"/>
                    <a:pt x="30" y="2"/>
                  </a:cubicBezTo>
                  <a:close/>
                  <a:moveTo>
                    <a:pt x="29" y="38"/>
                  </a:moveTo>
                  <a:cubicBezTo>
                    <a:pt x="22" y="38"/>
                    <a:pt x="15" y="36"/>
                    <a:pt x="13" y="29"/>
                  </a:cubicBezTo>
                  <a:cubicBezTo>
                    <a:pt x="10" y="19"/>
                    <a:pt x="19" y="12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30" y="14"/>
                  </a:cubicBezTo>
                  <a:cubicBezTo>
                    <a:pt x="36" y="14"/>
                    <a:pt x="40" y="19"/>
                    <a:pt x="42" y="25"/>
                  </a:cubicBezTo>
                  <a:cubicBezTo>
                    <a:pt x="43" y="33"/>
                    <a:pt x="36" y="38"/>
                    <a:pt x="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3173" y="2157"/>
              <a:ext cx="99" cy="101"/>
            </a:xfrm>
            <a:custGeom>
              <a:avLst/>
              <a:gdLst>
                <a:gd name="T0" fmla="*/ 26 w 51"/>
                <a:gd name="T1" fmla="*/ 2 h 52"/>
                <a:gd name="T2" fmla="*/ 0 w 51"/>
                <a:gd name="T3" fmla="*/ 26 h 52"/>
                <a:gd name="T4" fmla="*/ 11 w 51"/>
                <a:gd name="T5" fmla="*/ 47 h 52"/>
                <a:gd name="T6" fmla="*/ 29 w 51"/>
                <a:gd name="T7" fmla="*/ 51 h 52"/>
                <a:gd name="T8" fmla="*/ 49 w 51"/>
                <a:gd name="T9" fmla="*/ 24 h 52"/>
                <a:gd name="T10" fmla="*/ 26 w 51"/>
                <a:gd name="T11" fmla="*/ 2 h 52"/>
                <a:gd name="T12" fmla="*/ 29 w 51"/>
                <a:gd name="T13" fmla="*/ 39 h 52"/>
                <a:gd name="T14" fmla="*/ 12 w 51"/>
                <a:gd name="T15" fmla="*/ 28 h 52"/>
                <a:gd name="T16" fmla="*/ 26 w 51"/>
                <a:gd name="T17" fmla="*/ 14 h 52"/>
                <a:gd name="T18" fmla="*/ 36 w 51"/>
                <a:gd name="T19" fmla="*/ 23 h 52"/>
                <a:gd name="T20" fmla="*/ 29 w 51"/>
                <a:gd name="T21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26" y="2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34"/>
                    <a:pt x="4" y="42"/>
                    <a:pt x="11" y="47"/>
                  </a:cubicBezTo>
                  <a:cubicBezTo>
                    <a:pt x="16" y="50"/>
                    <a:pt x="23" y="50"/>
                    <a:pt x="29" y="51"/>
                  </a:cubicBezTo>
                  <a:cubicBezTo>
                    <a:pt x="43" y="52"/>
                    <a:pt x="51" y="36"/>
                    <a:pt x="49" y="24"/>
                  </a:cubicBezTo>
                  <a:cubicBezTo>
                    <a:pt x="46" y="10"/>
                    <a:pt x="40" y="2"/>
                    <a:pt x="26" y="2"/>
                  </a:cubicBezTo>
                  <a:close/>
                  <a:moveTo>
                    <a:pt x="29" y="39"/>
                  </a:moveTo>
                  <a:cubicBezTo>
                    <a:pt x="21" y="38"/>
                    <a:pt x="14" y="37"/>
                    <a:pt x="12" y="28"/>
                  </a:cubicBezTo>
                  <a:cubicBezTo>
                    <a:pt x="11" y="19"/>
                    <a:pt x="17" y="13"/>
                    <a:pt x="26" y="14"/>
                  </a:cubicBezTo>
                  <a:cubicBezTo>
                    <a:pt x="33" y="14"/>
                    <a:pt x="34" y="16"/>
                    <a:pt x="36" y="23"/>
                  </a:cubicBezTo>
                  <a:cubicBezTo>
                    <a:pt x="38" y="29"/>
                    <a:pt x="37" y="39"/>
                    <a:pt x="2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2600" y="1617"/>
              <a:ext cx="755" cy="534"/>
            </a:xfrm>
            <a:custGeom>
              <a:avLst/>
              <a:gdLst>
                <a:gd name="T0" fmla="*/ 259 w 391"/>
                <a:gd name="T1" fmla="*/ 74 h 276"/>
                <a:gd name="T2" fmla="*/ 86 w 391"/>
                <a:gd name="T3" fmla="*/ 45 h 276"/>
                <a:gd name="T4" fmla="*/ 51 w 391"/>
                <a:gd name="T5" fmla="*/ 16 h 276"/>
                <a:gd name="T6" fmla="*/ 0 w 391"/>
                <a:gd name="T7" fmla="*/ 17 h 276"/>
                <a:gd name="T8" fmla="*/ 52 w 391"/>
                <a:gd name="T9" fmla="*/ 37 h 276"/>
                <a:gd name="T10" fmla="*/ 80 w 391"/>
                <a:gd name="T11" fmla="*/ 73 h 276"/>
                <a:gd name="T12" fmla="*/ 121 w 391"/>
                <a:gd name="T13" fmla="*/ 229 h 276"/>
                <a:gd name="T14" fmla="*/ 136 w 391"/>
                <a:gd name="T15" fmla="*/ 274 h 276"/>
                <a:gd name="T16" fmla="*/ 340 w 391"/>
                <a:gd name="T17" fmla="*/ 263 h 276"/>
                <a:gd name="T18" fmla="*/ 155 w 391"/>
                <a:gd name="T19" fmla="*/ 263 h 276"/>
                <a:gd name="T20" fmla="*/ 128 w 391"/>
                <a:gd name="T21" fmla="*/ 239 h 276"/>
                <a:gd name="T22" fmla="*/ 351 w 391"/>
                <a:gd name="T23" fmla="*/ 230 h 276"/>
                <a:gd name="T24" fmla="*/ 371 w 391"/>
                <a:gd name="T25" fmla="*/ 169 h 276"/>
                <a:gd name="T26" fmla="*/ 371 w 391"/>
                <a:gd name="T27" fmla="*/ 83 h 276"/>
                <a:gd name="T28" fmla="*/ 10 w 391"/>
                <a:gd name="T29" fmla="*/ 19 h 276"/>
                <a:gd name="T30" fmla="*/ 19 w 391"/>
                <a:gd name="T31" fmla="*/ 14 h 276"/>
                <a:gd name="T32" fmla="*/ 42 w 391"/>
                <a:gd name="T33" fmla="*/ 22 h 276"/>
                <a:gd name="T34" fmla="*/ 27 w 391"/>
                <a:gd name="T35" fmla="*/ 28 h 276"/>
                <a:gd name="T36" fmla="*/ 371 w 391"/>
                <a:gd name="T37" fmla="*/ 128 h 276"/>
                <a:gd name="T38" fmla="*/ 320 w 391"/>
                <a:gd name="T39" fmla="*/ 131 h 276"/>
                <a:gd name="T40" fmla="*/ 378 w 391"/>
                <a:gd name="T41" fmla="*/ 98 h 276"/>
                <a:gd name="T42" fmla="*/ 355 w 391"/>
                <a:gd name="T43" fmla="*/ 180 h 276"/>
                <a:gd name="T44" fmla="*/ 318 w 391"/>
                <a:gd name="T45" fmla="*/ 140 h 276"/>
                <a:gd name="T46" fmla="*/ 358 w 391"/>
                <a:gd name="T47" fmla="*/ 171 h 276"/>
                <a:gd name="T48" fmla="*/ 262 w 391"/>
                <a:gd name="T49" fmla="*/ 186 h 276"/>
                <a:gd name="T50" fmla="*/ 291 w 391"/>
                <a:gd name="T51" fmla="*/ 228 h 276"/>
                <a:gd name="T52" fmla="*/ 263 w 391"/>
                <a:gd name="T53" fmla="*/ 177 h 276"/>
                <a:gd name="T54" fmla="*/ 309 w 391"/>
                <a:gd name="T55" fmla="*/ 139 h 276"/>
                <a:gd name="T56" fmla="*/ 263 w 391"/>
                <a:gd name="T57" fmla="*/ 177 h 276"/>
                <a:gd name="T58" fmla="*/ 122 w 391"/>
                <a:gd name="T59" fmla="*/ 182 h 276"/>
                <a:gd name="T60" fmla="*/ 167 w 391"/>
                <a:gd name="T61" fmla="*/ 228 h 276"/>
                <a:gd name="T62" fmla="*/ 105 w 391"/>
                <a:gd name="T63" fmla="*/ 123 h 276"/>
                <a:gd name="T64" fmla="*/ 155 w 391"/>
                <a:gd name="T65" fmla="*/ 174 h 276"/>
                <a:gd name="T66" fmla="*/ 105 w 391"/>
                <a:gd name="T67" fmla="*/ 123 h 276"/>
                <a:gd name="T68" fmla="*/ 166 w 391"/>
                <a:gd name="T69" fmla="*/ 184 h 276"/>
                <a:gd name="T70" fmla="*/ 207 w 391"/>
                <a:gd name="T71" fmla="*/ 228 h 276"/>
                <a:gd name="T72" fmla="*/ 176 w 391"/>
                <a:gd name="T73" fmla="*/ 228 h 276"/>
                <a:gd name="T74" fmla="*/ 154 w 391"/>
                <a:gd name="T75" fmla="*/ 126 h 276"/>
                <a:gd name="T76" fmla="*/ 203 w 391"/>
                <a:gd name="T77" fmla="*/ 176 h 276"/>
                <a:gd name="T78" fmla="*/ 153 w 391"/>
                <a:gd name="T79" fmla="*/ 117 h 276"/>
                <a:gd name="T80" fmla="*/ 196 w 391"/>
                <a:gd name="T81" fmla="*/ 82 h 276"/>
                <a:gd name="T82" fmla="*/ 153 w 391"/>
                <a:gd name="T83" fmla="*/ 117 h 276"/>
                <a:gd name="T84" fmla="*/ 257 w 391"/>
                <a:gd name="T85" fmla="*/ 135 h 276"/>
                <a:gd name="T86" fmla="*/ 212 w 391"/>
                <a:gd name="T87" fmla="*/ 176 h 276"/>
                <a:gd name="T88" fmla="*/ 320 w 391"/>
                <a:gd name="T89" fmla="*/ 90 h 276"/>
                <a:gd name="T90" fmla="*/ 267 w 391"/>
                <a:gd name="T91" fmla="*/ 127 h 276"/>
                <a:gd name="T92" fmla="*/ 319 w 391"/>
                <a:gd name="T93" fmla="*/ 90 h 276"/>
                <a:gd name="T94" fmla="*/ 262 w 391"/>
                <a:gd name="T95" fmla="*/ 87 h 276"/>
                <a:gd name="T96" fmla="*/ 208 w 391"/>
                <a:gd name="T97" fmla="*/ 122 h 276"/>
                <a:gd name="T98" fmla="*/ 254 w 391"/>
                <a:gd name="T99" fmla="*/ 86 h 276"/>
                <a:gd name="T100" fmla="*/ 95 w 391"/>
                <a:gd name="T101" fmla="*/ 77 h 276"/>
                <a:gd name="T102" fmla="*/ 143 w 391"/>
                <a:gd name="T103" fmla="*/ 116 h 276"/>
                <a:gd name="T104" fmla="*/ 101 w 391"/>
                <a:gd name="T105" fmla="*/ 105 h 276"/>
                <a:gd name="T106" fmla="*/ 216 w 391"/>
                <a:gd name="T107" fmla="*/ 228 h 276"/>
                <a:gd name="T108" fmla="*/ 253 w 391"/>
                <a:gd name="T109" fmla="*/ 186 h 276"/>
                <a:gd name="T110" fmla="*/ 216 w 391"/>
                <a:gd name="T111" fmla="*/ 228 h 276"/>
                <a:gd name="T112" fmla="*/ 311 w 391"/>
                <a:gd name="T113" fmla="*/ 228 h 276"/>
                <a:gd name="T114" fmla="*/ 308 w 391"/>
                <a:gd name="T115" fmla="*/ 187 h 276"/>
                <a:gd name="T116" fmla="*/ 346 w 391"/>
                <a:gd name="T117" fmla="*/ 20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1" h="276">
                  <a:moveTo>
                    <a:pt x="371" y="83"/>
                  </a:moveTo>
                  <a:cubicBezTo>
                    <a:pt x="335" y="75"/>
                    <a:pt x="296" y="77"/>
                    <a:pt x="259" y="74"/>
                  </a:cubicBezTo>
                  <a:cubicBezTo>
                    <a:pt x="203" y="70"/>
                    <a:pt x="148" y="67"/>
                    <a:pt x="93" y="65"/>
                  </a:cubicBezTo>
                  <a:cubicBezTo>
                    <a:pt x="91" y="58"/>
                    <a:pt x="89" y="51"/>
                    <a:pt x="86" y="45"/>
                  </a:cubicBezTo>
                  <a:cubicBezTo>
                    <a:pt x="81" y="33"/>
                    <a:pt x="69" y="30"/>
                    <a:pt x="57" y="26"/>
                  </a:cubicBezTo>
                  <a:cubicBezTo>
                    <a:pt x="58" y="22"/>
                    <a:pt x="56" y="19"/>
                    <a:pt x="51" y="16"/>
                  </a:cubicBezTo>
                  <a:cubicBezTo>
                    <a:pt x="45" y="12"/>
                    <a:pt x="37" y="10"/>
                    <a:pt x="30" y="8"/>
                  </a:cubicBezTo>
                  <a:cubicBezTo>
                    <a:pt x="21" y="5"/>
                    <a:pt x="0" y="0"/>
                    <a:pt x="0" y="17"/>
                  </a:cubicBezTo>
                  <a:cubicBezTo>
                    <a:pt x="0" y="29"/>
                    <a:pt x="16" y="34"/>
                    <a:pt x="26" y="37"/>
                  </a:cubicBezTo>
                  <a:cubicBezTo>
                    <a:pt x="34" y="40"/>
                    <a:pt x="45" y="42"/>
                    <a:pt x="52" y="37"/>
                  </a:cubicBezTo>
                  <a:cubicBezTo>
                    <a:pt x="59" y="40"/>
                    <a:pt x="66" y="41"/>
                    <a:pt x="71" y="47"/>
                  </a:cubicBezTo>
                  <a:cubicBezTo>
                    <a:pt x="78" y="54"/>
                    <a:pt x="78" y="64"/>
                    <a:pt x="80" y="73"/>
                  </a:cubicBezTo>
                  <a:cubicBezTo>
                    <a:pt x="85" y="92"/>
                    <a:pt x="90" y="112"/>
                    <a:pt x="95" y="131"/>
                  </a:cubicBezTo>
                  <a:cubicBezTo>
                    <a:pt x="104" y="164"/>
                    <a:pt x="114" y="196"/>
                    <a:pt x="121" y="229"/>
                  </a:cubicBezTo>
                  <a:cubicBezTo>
                    <a:pt x="111" y="232"/>
                    <a:pt x="104" y="241"/>
                    <a:pt x="104" y="252"/>
                  </a:cubicBezTo>
                  <a:cubicBezTo>
                    <a:pt x="105" y="270"/>
                    <a:pt x="122" y="274"/>
                    <a:pt x="136" y="274"/>
                  </a:cubicBezTo>
                  <a:cubicBezTo>
                    <a:pt x="204" y="276"/>
                    <a:pt x="272" y="275"/>
                    <a:pt x="340" y="275"/>
                  </a:cubicBezTo>
                  <a:cubicBezTo>
                    <a:pt x="348" y="275"/>
                    <a:pt x="348" y="263"/>
                    <a:pt x="340" y="263"/>
                  </a:cubicBezTo>
                  <a:cubicBezTo>
                    <a:pt x="300" y="263"/>
                    <a:pt x="260" y="263"/>
                    <a:pt x="220" y="263"/>
                  </a:cubicBezTo>
                  <a:cubicBezTo>
                    <a:pt x="198" y="263"/>
                    <a:pt x="177" y="263"/>
                    <a:pt x="155" y="263"/>
                  </a:cubicBezTo>
                  <a:cubicBezTo>
                    <a:pt x="147" y="262"/>
                    <a:pt x="125" y="266"/>
                    <a:pt x="119" y="258"/>
                  </a:cubicBezTo>
                  <a:cubicBezTo>
                    <a:pt x="113" y="250"/>
                    <a:pt x="120" y="240"/>
                    <a:pt x="128" y="239"/>
                  </a:cubicBezTo>
                  <a:cubicBezTo>
                    <a:pt x="186" y="240"/>
                    <a:pt x="244" y="239"/>
                    <a:pt x="302" y="240"/>
                  </a:cubicBezTo>
                  <a:cubicBezTo>
                    <a:pt x="316" y="240"/>
                    <a:pt x="341" y="242"/>
                    <a:pt x="351" y="230"/>
                  </a:cubicBezTo>
                  <a:cubicBezTo>
                    <a:pt x="355" y="224"/>
                    <a:pt x="356" y="216"/>
                    <a:pt x="358" y="210"/>
                  </a:cubicBezTo>
                  <a:cubicBezTo>
                    <a:pt x="363" y="196"/>
                    <a:pt x="367" y="183"/>
                    <a:pt x="371" y="169"/>
                  </a:cubicBezTo>
                  <a:cubicBezTo>
                    <a:pt x="378" y="148"/>
                    <a:pt x="387" y="126"/>
                    <a:pt x="390" y="104"/>
                  </a:cubicBezTo>
                  <a:cubicBezTo>
                    <a:pt x="391" y="90"/>
                    <a:pt x="384" y="85"/>
                    <a:pt x="371" y="83"/>
                  </a:cubicBezTo>
                  <a:close/>
                  <a:moveTo>
                    <a:pt x="27" y="28"/>
                  </a:moveTo>
                  <a:cubicBezTo>
                    <a:pt x="24" y="27"/>
                    <a:pt x="12" y="23"/>
                    <a:pt x="10" y="19"/>
                  </a:cubicBezTo>
                  <a:cubicBezTo>
                    <a:pt x="9" y="16"/>
                    <a:pt x="12" y="14"/>
                    <a:pt x="14" y="13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2" y="15"/>
                    <a:pt x="26" y="16"/>
                    <a:pt x="30" y="17"/>
                  </a:cubicBezTo>
                  <a:cubicBezTo>
                    <a:pt x="34" y="19"/>
                    <a:pt x="38" y="20"/>
                    <a:pt x="42" y="22"/>
                  </a:cubicBezTo>
                  <a:cubicBezTo>
                    <a:pt x="47" y="24"/>
                    <a:pt x="49" y="24"/>
                    <a:pt x="48" y="29"/>
                  </a:cubicBezTo>
                  <a:cubicBezTo>
                    <a:pt x="45" y="35"/>
                    <a:pt x="31" y="29"/>
                    <a:pt x="27" y="28"/>
                  </a:cubicBezTo>
                  <a:close/>
                  <a:moveTo>
                    <a:pt x="378" y="98"/>
                  </a:moveTo>
                  <a:cubicBezTo>
                    <a:pt x="381" y="105"/>
                    <a:pt x="373" y="122"/>
                    <a:pt x="371" y="128"/>
                  </a:cubicBezTo>
                  <a:cubicBezTo>
                    <a:pt x="371" y="130"/>
                    <a:pt x="370" y="132"/>
                    <a:pt x="370" y="134"/>
                  </a:cubicBezTo>
                  <a:cubicBezTo>
                    <a:pt x="353" y="133"/>
                    <a:pt x="336" y="132"/>
                    <a:pt x="320" y="131"/>
                  </a:cubicBezTo>
                  <a:cubicBezTo>
                    <a:pt x="323" y="117"/>
                    <a:pt x="326" y="104"/>
                    <a:pt x="330" y="91"/>
                  </a:cubicBezTo>
                  <a:cubicBezTo>
                    <a:pt x="346" y="91"/>
                    <a:pt x="374" y="91"/>
                    <a:pt x="378" y="98"/>
                  </a:cubicBezTo>
                  <a:close/>
                  <a:moveTo>
                    <a:pt x="358" y="171"/>
                  </a:moveTo>
                  <a:cubicBezTo>
                    <a:pt x="357" y="174"/>
                    <a:pt x="356" y="177"/>
                    <a:pt x="355" y="180"/>
                  </a:cubicBezTo>
                  <a:cubicBezTo>
                    <a:pt x="340" y="179"/>
                    <a:pt x="325" y="179"/>
                    <a:pt x="310" y="178"/>
                  </a:cubicBezTo>
                  <a:cubicBezTo>
                    <a:pt x="312" y="165"/>
                    <a:pt x="315" y="152"/>
                    <a:pt x="318" y="140"/>
                  </a:cubicBezTo>
                  <a:cubicBezTo>
                    <a:pt x="334" y="141"/>
                    <a:pt x="351" y="142"/>
                    <a:pt x="367" y="143"/>
                  </a:cubicBezTo>
                  <a:cubicBezTo>
                    <a:pt x="364" y="152"/>
                    <a:pt x="361" y="162"/>
                    <a:pt x="358" y="171"/>
                  </a:cubicBezTo>
                  <a:close/>
                  <a:moveTo>
                    <a:pt x="260" y="228"/>
                  </a:moveTo>
                  <a:cubicBezTo>
                    <a:pt x="261" y="214"/>
                    <a:pt x="261" y="200"/>
                    <a:pt x="262" y="186"/>
                  </a:cubicBezTo>
                  <a:cubicBezTo>
                    <a:pt x="275" y="186"/>
                    <a:pt x="287" y="187"/>
                    <a:pt x="299" y="187"/>
                  </a:cubicBezTo>
                  <a:cubicBezTo>
                    <a:pt x="296" y="201"/>
                    <a:pt x="293" y="214"/>
                    <a:pt x="291" y="228"/>
                  </a:cubicBezTo>
                  <a:cubicBezTo>
                    <a:pt x="280" y="228"/>
                    <a:pt x="270" y="228"/>
                    <a:pt x="260" y="228"/>
                  </a:cubicBezTo>
                  <a:close/>
                  <a:moveTo>
                    <a:pt x="263" y="177"/>
                  </a:moveTo>
                  <a:cubicBezTo>
                    <a:pt x="264" y="163"/>
                    <a:pt x="265" y="149"/>
                    <a:pt x="266" y="136"/>
                  </a:cubicBezTo>
                  <a:cubicBezTo>
                    <a:pt x="280" y="137"/>
                    <a:pt x="294" y="138"/>
                    <a:pt x="309" y="139"/>
                  </a:cubicBezTo>
                  <a:cubicBezTo>
                    <a:pt x="306" y="152"/>
                    <a:pt x="303" y="165"/>
                    <a:pt x="301" y="178"/>
                  </a:cubicBezTo>
                  <a:cubicBezTo>
                    <a:pt x="288" y="178"/>
                    <a:pt x="276" y="177"/>
                    <a:pt x="263" y="177"/>
                  </a:cubicBezTo>
                  <a:close/>
                  <a:moveTo>
                    <a:pt x="133" y="227"/>
                  </a:moveTo>
                  <a:cubicBezTo>
                    <a:pt x="130" y="212"/>
                    <a:pt x="126" y="197"/>
                    <a:pt x="122" y="182"/>
                  </a:cubicBezTo>
                  <a:cubicBezTo>
                    <a:pt x="133" y="183"/>
                    <a:pt x="145" y="183"/>
                    <a:pt x="156" y="183"/>
                  </a:cubicBezTo>
                  <a:cubicBezTo>
                    <a:pt x="160" y="198"/>
                    <a:pt x="163" y="213"/>
                    <a:pt x="167" y="228"/>
                  </a:cubicBezTo>
                  <a:cubicBezTo>
                    <a:pt x="156" y="227"/>
                    <a:pt x="144" y="227"/>
                    <a:pt x="133" y="227"/>
                  </a:cubicBezTo>
                  <a:close/>
                  <a:moveTo>
                    <a:pt x="105" y="123"/>
                  </a:moveTo>
                  <a:cubicBezTo>
                    <a:pt x="119" y="124"/>
                    <a:pt x="132" y="125"/>
                    <a:pt x="145" y="126"/>
                  </a:cubicBezTo>
                  <a:cubicBezTo>
                    <a:pt x="148" y="142"/>
                    <a:pt x="151" y="158"/>
                    <a:pt x="155" y="174"/>
                  </a:cubicBezTo>
                  <a:cubicBezTo>
                    <a:pt x="143" y="174"/>
                    <a:pt x="131" y="173"/>
                    <a:pt x="119" y="173"/>
                  </a:cubicBezTo>
                  <a:cubicBezTo>
                    <a:pt x="115" y="156"/>
                    <a:pt x="110" y="139"/>
                    <a:pt x="105" y="123"/>
                  </a:cubicBezTo>
                  <a:close/>
                  <a:moveTo>
                    <a:pt x="176" y="228"/>
                  </a:moveTo>
                  <a:cubicBezTo>
                    <a:pt x="172" y="213"/>
                    <a:pt x="169" y="198"/>
                    <a:pt x="166" y="184"/>
                  </a:cubicBezTo>
                  <a:cubicBezTo>
                    <a:pt x="178" y="184"/>
                    <a:pt x="191" y="184"/>
                    <a:pt x="204" y="185"/>
                  </a:cubicBezTo>
                  <a:cubicBezTo>
                    <a:pt x="205" y="199"/>
                    <a:pt x="206" y="214"/>
                    <a:pt x="207" y="228"/>
                  </a:cubicBezTo>
                  <a:cubicBezTo>
                    <a:pt x="197" y="228"/>
                    <a:pt x="186" y="228"/>
                    <a:pt x="176" y="228"/>
                  </a:cubicBezTo>
                  <a:cubicBezTo>
                    <a:pt x="176" y="228"/>
                    <a:pt x="176" y="228"/>
                    <a:pt x="176" y="228"/>
                  </a:cubicBezTo>
                  <a:close/>
                  <a:moveTo>
                    <a:pt x="164" y="175"/>
                  </a:moveTo>
                  <a:cubicBezTo>
                    <a:pt x="160" y="159"/>
                    <a:pt x="157" y="142"/>
                    <a:pt x="154" y="126"/>
                  </a:cubicBezTo>
                  <a:cubicBezTo>
                    <a:pt x="170" y="128"/>
                    <a:pt x="185" y="129"/>
                    <a:pt x="200" y="130"/>
                  </a:cubicBezTo>
                  <a:cubicBezTo>
                    <a:pt x="201" y="145"/>
                    <a:pt x="202" y="161"/>
                    <a:pt x="203" y="176"/>
                  </a:cubicBezTo>
                  <a:cubicBezTo>
                    <a:pt x="190" y="175"/>
                    <a:pt x="177" y="175"/>
                    <a:pt x="164" y="175"/>
                  </a:cubicBezTo>
                  <a:close/>
                  <a:moveTo>
                    <a:pt x="153" y="117"/>
                  </a:moveTo>
                  <a:cubicBezTo>
                    <a:pt x="150" y="104"/>
                    <a:pt x="147" y="92"/>
                    <a:pt x="144" y="79"/>
                  </a:cubicBezTo>
                  <a:cubicBezTo>
                    <a:pt x="162" y="80"/>
                    <a:pt x="179" y="81"/>
                    <a:pt x="196" y="82"/>
                  </a:cubicBezTo>
                  <a:cubicBezTo>
                    <a:pt x="197" y="95"/>
                    <a:pt x="198" y="108"/>
                    <a:pt x="199" y="121"/>
                  </a:cubicBezTo>
                  <a:cubicBezTo>
                    <a:pt x="184" y="120"/>
                    <a:pt x="168" y="119"/>
                    <a:pt x="153" y="117"/>
                  </a:cubicBezTo>
                  <a:close/>
                  <a:moveTo>
                    <a:pt x="209" y="131"/>
                  </a:moveTo>
                  <a:cubicBezTo>
                    <a:pt x="225" y="132"/>
                    <a:pt x="241" y="134"/>
                    <a:pt x="257" y="135"/>
                  </a:cubicBezTo>
                  <a:cubicBezTo>
                    <a:pt x="256" y="149"/>
                    <a:pt x="255" y="163"/>
                    <a:pt x="254" y="177"/>
                  </a:cubicBezTo>
                  <a:cubicBezTo>
                    <a:pt x="240" y="177"/>
                    <a:pt x="226" y="176"/>
                    <a:pt x="212" y="176"/>
                  </a:cubicBezTo>
                  <a:cubicBezTo>
                    <a:pt x="211" y="161"/>
                    <a:pt x="210" y="146"/>
                    <a:pt x="209" y="131"/>
                  </a:cubicBezTo>
                  <a:close/>
                  <a:moveTo>
                    <a:pt x="320" y="90"/>
                  </a:moveTo>
                  <a:cubicBezTo>
                    <a:pt x="317" y="103"/>
                    <a:pt x="313" y="117"/>
                    <a:pt x="310" y="130"/>
                  </a:cubicBezTo>
                  <a:cubicBezTo>
                    <a:pt x="296" y="129"/>
                    <a:pt x="281" y="128"/>
                    <a:pt x="267" y="127"/>
                  </a:cubicBezTo>
                  <a:cubicBezTo>
                    <a:pt x="268" y="114"/>
                    <a:pt x="269" y="100"/>
                    <a:pt x="270" y="87"/>
                  </a:cubicBezTo>
                  <a:cubicBezTo>
                    <a:pt x="287" y="88"/>
                    <a:pt x="303" y="89"/>
                    <a:pt x="319" y="90"/>
                  </a:cubicBezTo>
                  <a:cubicBezTo>
                    <a:pt x="319" y="90"/>
                    <a:pt x="320" y="90"/>
                    <a:pt x="320" y="90"/>
                  </a:cubicBezTo>
                  <a:close/>
                  <a:moveTo>
                    <a:pt x="262" y="87"/>
                  </a:moveTo>
                  <a:cubicBezTo>
                    <a:pt x="260" y="100"/>
                    <a:pt x="259" y="113"/>
                    <a:pt x="258" y="126"/>
                  </a:cubicBezTo>
                  <a:cubicBezTo>
                    <a:pt x="241" y="125"/>
                    <a:pt x="225" y="123"/>
                    <a:pt x="208" y="122"/>
                  </a:cubicBezTo>
                  <a:cubicBezTo>
                    <a:pt x="207" y="109"/>
                    <a:pt x="206" y="96"/>
                    <a:pt x="205" y="83"/>
                  </a:cubicBezTo>
                  <a:cubicBezTo>
                    <a:pt x="222" y="84"/>
                    <a:pt x="238" y="85"/>
                    <a:pt x="254" y="86"/>
                  </a:cubicBezTo>
                  <a:cubicBezTo>
                    <a:pt x="257" y="86"/>
                    <a:pt x="259" y="86"/>
                    <a:pt x="262" y="87"/>
                  </a:cubicBezTo>
                  <a:close/>
                  <a:moveTo>
                    <a:pt x="95" y="77"/>
                  </a:moveTo>
                  <a:cubicBezTo>
                    <a:pt x="108" y="77"/>
                    <a:pt x="122" y="78"/>
                    <a:pt x="135" y="78"/>
                  </a:cubicBezTo>
                  <a:cubicBezTo>
                    <a:pt x="138" y="91"/>
                    <a:pt x="141" y="104"/>
                    <a:pt x="143" y="116"/>
                  </a:cubicBezTo>
                  <a:cubicBezTo>
                    <a:pt x="130" y="115"/>
                    <a:pt x="116" y="114"/>
                    <a:pt x="103" y="113"/>
                  </a:cubicBezTo>
                  <a:cubicBezTo>
                    <a:pt x="102" y="111"/>
                    <a:pt x="102" y="108"/>
                    <a:pt x="101" y="105"/>
                  </a:cubicBezTo>
                  <a:cubicBezTo>
                    <a:pt x="98" y="96"/>
                    <a:pt x="97" y="87"/>
                    <a:pt x="95" y="77"/>
                  </a:cubicBezTo>
                  <a:close/>
                  <a:moveTo>
                    <a:pt x="216" y="228"/>
                  </a:moveTo>
                  <a:cubicBezTo>
                    <a:pt x="215" y="214"/>
                    <a:pt x="214" y="199"/>
                    <a:pt x="213" y="185"/>
                  </a:cubicBezTo>
                  <a:cubicBezTo>
                    <a:pt x="226" y="185"/>
                    <a:pt x="240" y="186"/>
                    <a:pt x="253" y="186"/>
                  </a:cubicBezTo>
                  <a:cubicBezTo>
                    <a:pt x="252" y="200"/>
                    <a:pt x="252" y="214"/>
                    <a:pt x="251" y="228"/>
                  </a:cubicBezTo>
                  <a:cubicBezTo>
                    <a:pt x="239" y="228"/>
                    <a:pt x="227" y="228"/>
                    <a:pt x="216" y="228"/>
                  </a:cubicBezTo>
                  <a:close/>
                  <a:moveTo>
                    <a:pt x="346" y="209"/>
                  </a:moveTo>
                  <a:cubicBezTo>
                    <a:pt x="340" y="228"/>
                    <a:pt x="330" y="227"/>
                    <a:pt x="311" y="228"/>
                  </a:cubicBezTo>
                  <a:cubicBezTo>
                    <a:pt x="308" y="228"/>
                    <a:pt x="304" y="228"/>
                    <a:pt x="300" y="228"/>
                  </a:cubicBezTo>
                  <a:cubicBezTo>
                    <a:pt x="303" y="214"/>
                    <a:pt x="305" y="201"/>
                    <a:pt x="308" y="187"/>
                  </a:cubicBezTo>
                  <a:cubicBezTo>
                    <a:pt x="323" y="188"/>
                    <a:pt x="338" y="188"/>
                    <a:pt x="352" y="189"/>
                  </a:cubicBezTo>
                  <a:cubicBezTo>
                    <a:pt x="350" y="196"/>
                    <a:pt x="348" y="202"/>
                    <a:pt x="34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2783" y="2171"/>
              <a:ext cx="39" cy="85"/>
            </a:xfrm>
            <a:custGeom>
              <a:avLst/>
              <a:gdLst>
                <a:gd name="T0" fmla="*/ 13 w 20"/>
                <a:gd name="T1" fmla="*/ 10 h 44"/>
                <a:gd name="T2" fmla="*/ 5 w 20"/>
                <a:gd name="T3" fmla="*/ 6 h 44"/>
                <a:gd name="T4" fmla="*/ 10 w 20"/>
                <a:gd name="T5" fmla="*/ 39 h 44"/>
                <a:gd name="T6" fmla="*/ 16 w 20"/>
                <a:gd name="T7" fmla="*/ 33 h 44"/>
                <a:gd name="T8" fmla="*/ 13 w 20"/>
                <a:gd name="T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3" y="10"/>
                  </a:moveTo>
                  <a:cubicBezTo>
                    <a:pt x="15" y="5"/>
                    <a:pt x="8" y="0"/>
                    <a:pt x="5" y="6"/>
                  </a:cubicBezTo>
                  <a:cubicBezTo>
                    <a:pt x="0" y="17"/>
                    <a:pt x="2" y="30"/>
                    <a:pt x="10" y="39"/>
                  </a:cubicBezTo>
                  <a:cubicBezTo>
                    <a:pt x="13" y="44"/>
                    <a:pt x="20" y="38"/>
                    <a:pt x="16" y="33"/>
                  </a:cubicBezTo>
                  <a:cubicBezTo>
                    <a:pt x="11" y="27"/>
                    <a:pt x="10" y="18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2758" y="2194"/>
              <a:ext cx="25" cy="45"/>
            </a:xfrm>
            <a:custGeom>
              <a:avLst/>
              <a:gdLst>
                <a:gd name="T0" fmla="*/ 9 w 13"/>
                <a:gd name="T1" fmla="*/ 5 h 23"/>
                <a:gd name="T2" fmla="*/ 5 w 13"/>
                <a:gd name="T3" fmla="*/ 0 h 23"/>
                <a:gd name="T4" fmla="*/ 0 w 13"/>
                <a:gd name="T5" fmla="*/ 5 h 23"/>
                <a:gd name="T6" fmla="*/ 3 w 13"/>
                <a:gd name="T7" fmla="*/ 18 h 23"/>
                <a:gd name="T8" fmla="*/ 10 w 13"/>
                <a:gd name="T9" fmla="*/ 13 h 23"/>
                <a:gd name="T10" fmla="*/ 9 w 13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3">
                  <a:moveTo>
                    <a:pt x="9" y="5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0" y="14"/>
                    <a:pt x="3" y="18"/>
                  </a:cubicBezTo>
                  <a:cubicBezTo>
                    <a:pt x="5" y="23"/>
                    <a:pt x="13" y="18"/>
                    <a:pt x="10" y="13"/>
                  </a:cubicBezTo>
                  <a:cubicBezTo>
                    <a:pt x="9" y="11"/>
                    <a:pt x="9" y="8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 bwMode="auto">
          <a:xfrm>
            <a:off x="1158875" y="2513013"/>
            <a:ext cx="1279525" cy="1116012"/>
            <a:chOff x="730" y="1583"/>
            <a:chExt cx="806" cy="703"/>
          </a:xfrm>
          <a:solidFill>
            <a:srgbClr val="132F95"/>
          </a:solidFill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730" y="1583"/>
              <a:ext cx="711" cy="703"/>
            </a:xfrm>
            <a:custGeom>
              <a:avLst/>
              <a:gdLst>
                <a:gd name="T0" fmla="*/ 319 w 368"/>
                <a:gd name="T1" fmla="*/ 103 h 363"/>
                <a:gd name="T2" fmla="*/ 270 w 368"/>
                <a:gd name="T3" fmla="*/ 11 h 363"/>
                <a:gd name="T4" fmla="*/ 93 w 368"/>
                <a:gd name="T5" fmla="*/ 150 h 363"/>
                <a:gd name="T6" fmla="*/ 45 w 368"/>
                <a:gd name="T7" fmla="*/ 166 h 363"/>
                <a:gd name="T8" fmla="*/ 15 w 368"/>
                <a:gd name="T9" fmla="*/ 233 h 363"/>
                <a:gd name="T10" fmla="*/ 62 w 368"/>
                <a:gd name="T11" fmla="*/ 277 h 363"/>
                <a:gd name="T12" fmla="*/ 121 w 368"/>
                <a:gd name="T13" fmla="*/ 358 h 363"/>
                <a:gd name="T14" fmla="*/ 136 w 368"/>
                <a:gd name="T15" fmla="*/ 289 h 363"/>
                <a:gd name="T16" fmla="*/ 128 w 368"/>
                <a:gd name="T17" fmla="*/ 258 h 363"/>
                <a:gd name="T18" fmla="*/ 308 w 368"/>
                <a:gd name="T19" fmla="*/ 269 h 363"/>
                <a:gd name="T20" fmla="*/ 351 w 368"/>
                <a:gd name="T21" fmla="*/ 200 h 363"/>
                <a:gd name="T22" fmla="*/ 362 w 368"/>
                <a:gd name="T23" fmla="*/ 146 h 363"/>
                <a:gd name="T24" fmla="*/ 341 w 368"/>
                <a:gd name="T25" fmla="*/ 101 h 363"/>
                <a:gd name="T26" fmla="*/ 27 w 368"/>
                <a:gd name="T27" fmla="*/ 232 h 363"/>
                <a:gd name="T28" fmla="*/ 41 w 368"/>
                <a:gd name="T29" fmla="*/ 180 h 363"/>
                <a:gd name="T30" fmla="*/ 122 w 368"/>
                <a:gd name="T31" fmla="*/ 247 h 363"/>
                <a:gd name="T32" fmla="*/ 39 w 368"/>
                <a:gd name="T33" fmla="*/ 252 h 363"/>
                <a:gd name="T34" fmla="*/ 138 w 368"/>
                <a:gd name="T35" fmla="*/ 306 h 363"/>
                <a:gd name="T36" fmla="*/ 124 w 368"/>
                <a:gd name="T37" fmla="*/ 346 h 363"/>
                <a:gd name="T38" fmla="*/ 120 w 368"/>
                <a:gd name="T39" fmla="*/ 339 h 363"/>
                <a:gd name="T40" fmla="*/ 108 w 368"/>
                <a:gd name="T41" fmla="*/ 344 h 363"/>
                <a:gd name="T42" fmla="*/ 104 w 368"/>
                <a:gd name="T43" fmla="*/ 341 h 363"/>
                <a:gd name="T44" fmla="*/ 107 w 368"/>
                <a:gd name="T45" fmla="*/ 334 h 363"/>
                <a:gd name="T46" fmla="*/ 101 w 368"/>
                <a:gd name="T47" fmla="*/ 325 h 363"/>
                <a:gd name="T48" fmla="*/ 95 w 368"/>
                <a:gd name="T49" fmla="*/ 325 h 363"/>
                <a:gd name="T50" fmla="*/ 101 w 368"/>
                <a:gd name="T51" fmla="*/ 312 h 363"/>
                <a:gd name="T52" fmla="*/ 93 w 368"/>
                <a:gd name="T53" fmla="*/ 307 h 363"/>
                <a:gd name="T54" fmla="*/ 88 w 368"/>
                <a:gd name="T55" fmla="*/ 310 h 363"/>
                <a:gd name="T56" fmla="*/ 87 w 368"/>
                <a:gd name="T57" fmla="*/ 306 h 363"/>
                <a:gd name="T58" fmla="*/ 85 w 368"/>
                <a:gd name="T59" fmla="*/ 291 h 363"/>
                <a:gd name="T60" fmla="*/ 78 w 368"/>
                <a:gd name="T61" fmla="*/ 290 h 363"/>
                <a:gd name="T62" fmla="*/ 84 w 368"/>
                <a:gd name="T63" fmla="*/ 282 h 363"/>
                <a:gd name="T64" fmla="*/ 77 w 368"/>
                <a:gd name="T65" fmla="*/ 278 h 363"/>
                <a:gd name="T66" fmla="*/ 71 w 368"/>
                <a:gd name="T67" fmla="*/ 275 h 363"/>
                <a:gd name="T68" fmla="*/ 112 w 368"/>
                <a:gd name="T69" fmla="*/ 263 h 363"/>
                <a:gd name="T70" fmla="*/ 299 w 368"/>
                <a:gd name="T71" fmla="*/ 255 h 363"/>
                <a:gd name="T72" fmla="*/ 131 w 368"/>
                <a:gd name="T73" fmla="*/ 245 h 363"/>
                <a:gd name="T74" fmla="*/ 227 w 368"/>
                <a:gd name="T75" fmla="*/ 47 h 363"/>
                <a:gd name="T76" fmla="*/ 294 w 368"/>
                <a:gd name="T77" fmla="*/ 134 h 363"/>
                <a:gd name="T78" fmla="*/ 299 w 368"/>
                <a:gd name="T79" fmla="*/ 255 h 363"/>
                <a:gd name="T80" fmla="*/ 341 w 368"/>
                <a:gd name="T81" fmla="*/ 262 h 363"/>
                <a:gd name="T82" fmla="*/ 252 w 368"/>
                <a:gd name="T83" fmla="*/ 22 h 363"/>
                <a:gd name="T84" fmla="*/ 276 w 368"/>
                <a:gd name="T85" fmla="*/ 41 h 363"/>
                <a:gd name="T86" fmla="*/ 338 w 368"/>
                <a:gd name="T87" fmla="*/ 200 h 363"/>
                <a:gd name="T88" fmla="*/ 352 w 368"/>
                <a:gd name="T89" fmla="*/ 146 h 363"/>
                <a:gd name="T90" fmla="*/ 322 w 368"/>
                <a:gd name="T91" fmla="*/ 112 h 363"/>
                <a:gd name="T92" fmla="*/ 349 w 368"/>
                <a:gd name="T93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8" h="363">
                  <a:moveTo>
                    <a:pt x="341" y="101"/>
                  </a:moveTo>
                  <a:cubicBezTo>
                    <a:pt x="334" y="100"/>
                    <a:pt x="326" y="102"/>
                    <a:pt x="319" y="103"/>
                  </a:cubicBezTo>
                  <a:cubicBezTo>
                    <a:pt x="311" y="84"/>
                    <a:pt x="302" y="66"/>
                    <a:pt x="293" y="48"/>
                  </a:cubicBezTo>
                  <a:cubicBezTo>
                    <a:pt x="287" y="36"/>
                    <a:pt x="281" y="18"/>
                    <a:pt x="270" y="11"/>
                  </a:cubicBezTo>
                  <a:cubicBezTo>
                    <a:pt x="254" y="0"/>
                    <a:pt x="237" y="18"/>
                    <a:pt x="227" y="28"/>
                  </a:cubicBezTo>
                  <a:cubicBezTo>
                    <a:pt x="186" y="73"/>
                    <a:pt x="148" y="121"/>
                    <a:pt x="93" y="150"/>
                  </a:cubicBezTo>
                  <a:cubicBezTo>
                    <a:pt x="93" y="150"/>
                    <a:pt x="92" y="151"/>
                    <a:pt x="92" y="151"/>
                  </a:cubicBezTo>
                  <a:cubicBezTo>
                    <a:pt x="76" y="156"/>
                    <a:pt x="61" y="161"/>
                    <a:pt x="45" y="166"/>
                  </a:cubicBezTo>
                  <a:cubicBezTo>
                    <a:pt x="35" y="169"/>
                    <a:pt x="22" y="171"/>
                    <a:pt x="14" y="179"/>
                  </a:cubicBezTo>
                  <a:cubicBezTo>
                    <a:pt x="0" y="191"/>
                    <a:pt x="9" y="218"/>
                    <a:pt x="15" y="233"/>
                  </a:cubicBezTo>
                  <a:cubicBezTo>
                    <a:pt x="20" y="246"/>
                    <a:pt x="32" y="273"/>
                    <a:pt x="48" y="278"/>
                  </a:cubicBezTo>
                  <a:cubicBezTo>
                    <a:pt x="52" y="279"/>
                    <a:pt x="57" y="279"/>
                    <a:pt x="62" y="277"/>
                  </a:cubicBezTo>
                  <a:cubicBezTo>
                    <a:pt x="72" y="297"/>
                    <a:pt x="80" y="317"/>
                    <a:pt x="91" y="335"/>
                  </a:cubicBezTo>
                  <a:cubicBezTo>
                    <a:pt x="98" y="347"/>
                    <a:pt x="105" y="363"/>
                    <a:pt x="121" y="358"/>
                  </a:cubicBezTo>
                  <a:cubicBezTo>
                    <a:pt x="138" y="352"/>
                    <a:pt x="159" y="335"/>
                    <a:pt x="154" y="315"/>
                  </a:cubicBezTo>
                  <a:cubicBezTo>
                    <a:pt x="151" y="305"/>
                    <a:pt x="142" y="297"/>
                    <a:pt x="136" y="289"/>
                  </a:cubicBezTo>
                  <a:cubicBezTo>
                    <a:pt x="130" y="280"/>
                    <a:pt x="125" y="270"/>
                    <a:pt x="121" y="260"/>
                  </a:cubicBezTo>
                  <a:cubicBezTo>
                    <a:pt x="123" y="260"/>
                    <a:pt x="126" y="259"/>
                    <a:pt x="128" y="258"/>
                  </a:cubicBezTo>
                  <a:cubicBezTo>
                    <a:pt x="160" y="252"/>
                    <a:pt x="192" y="249"/>
                    <a:pt x="224" y="252"/>
                  </a:cubicBezTo>
                  <a:cubicBezTo>
                    <a:pt x="252" y="255"/>
                    <a:pt x="280" y="263"/>
                    <a:pt x="308" y="269"/>
                  </a:cubicBezTo>
                  <a:cubicBezTo>
                    <a:pt x="322" y="272"/>
                    <a:pt x="349" y="283"/>
                    <a:pt x="358" y="266"/>
                  </a:cubicBezTo>
                  <a:cubicBezTo>
                    <a:pt x="368" y="249"/>
                    <a:pt x="355" y="217"/>
                    <a:pt x="351" y="200"/>
                  </a:cubicBezTo>
                  <a:cubicBezTo>
                    <a:pt x="348" y="188"/>
                    <a:pt x="344" y="177"/>
                    <a:pt x="341" y="165"/>
                  </a:cubicBezTo>
                  <a:cubicBezTo>
                    <a:pt x="349" y="160"/>
                    <a:pt x="358" y="155"/>
                    <a:pt x="362" y="146"/>
                  </a:cubicBezTo>
                  <a:cubicBezTo>
                    <a:pt x="366" y="137"/>
                    <a:pt x="362" y="127"/>
                    <a:pt x="358" y="119"/>
                  </a:cubicBezTo>
                  <a:cubicBezTo>
                    <a:pt x="355" y="111"/>
                    <a:pt x="350" y="102"/>
                    <a:pt x="341" y="101"/>
                  </a:cubicBezTo>
                  <a:close/>
                  <a:moveTo>
                    <a:pt x="39" y="252"/>
                  </a:moveTo>
                  <a:cubicBezTo>
                    <a:pt x="34" y="246"/>
                    <a:pt x="30" y="239"/>
                    <a:pt x="27" y="232"/>
                  </a:cubicBezTo>
                  <a:cubicBezTo>
                    <a:pt x="24" y="224"/>
                    <a:pt x="22" y="217"/>
                    <a:pt x="20" y="209"/>
                  </a:cubicBezTo>
                  <a:cubicBezTo>
                    <a:pt x="17" y="192"/>
                    <a:pt x="27" y="185"/>
                    <a:pt x="41" y="180"/>
                  </a:cubicBezTo>
                  <a:cubicBezTo>
                    <a:pt x="59" y="174"/>
                    <a:pt x="76" y="168"/>
                    <a:pt x="94" y="163"/>
                  </a:cubicBezTo>
                  <a:cubicBezTo>
                    <a:pt x="103" y="191"/>
                    <a:pt x="112" y="219"/>
                    <a:pt x="122" y="247"/>
                  </a:cubicBezTo>
                  <a:cubicBezTo>
                    <a:pt x="107" y="252"/>
                    <a:pt x="91" y="257"/>
                    <a:pt x="75" y="261"/>
                  </a:cubicBezTo>
                  <a:cubicBezTo>
                    <a:pt x="60" y="265"/>
                    <a:pt x="49" y="266"/>
                    <a:pt x="39" y="252"/>
                  </a:cubicBezTo>
                  <a:close/>
                  <a:moveTo>
                    <a:pt x="133" y="299"/>
                  </a:moveTo>
                  <a:cubicBezTo>
                    <a:pt x="134" y="302"/>
                    <a:pt x="137" y="304"/>
                    <a:pt x="138" y="306"/>
                  </a:cubicBezTo>
                  <a:cubicBezTo>
                    <a:pt x="146" y="319"/>
                    <a:pt x="146" y="326"/>
                    <a:pt x="136" y="338"/>
                  </a:cubicBezTo>
                  <a:cubicBezTo>
                    <a:pt x="133" y="341"/>
                    <a:pt x="128" y="344"/>
                    <a:pt x="124" y="346"/>
                  </a:cubicBezTo>
                  <a:cubicBezTo>
                    <a:pt x="121" y="347"/>
                    <a:pt x="118" y="348"/>
                    <a:pt x="116" y="348"/>
                  </a:cubicBezTo>
                  <a:cubicBezTo>
                    <a:pt x="117" y="345"/>
                    <a:pt x="119" y="342"/>
                    <a:pt x="120" y="339"/>
                  </a:cubicBezTo>
                  <a:cubicBezTo>
                    <a:pt x="122" y="334"/>
                    <a:pt x="113" y="331"/>
                    <a:pt x="111" y="337"/>
                  </a:cubicBezTo>
                  <a:cubicBezTo>
                    <a:pt x="110" y="340"/>
                    <a:pt x="109" y="342"/>
                    <a:pt x="108" y="344"/>
                  </a:cubicBezTo>
                  <a:cubicBezTo>
                    <a:pt x="107" y="344"/>
                    <a:pt x="107" y="344"/>
                    <a:pt x="107" y="343"/>
                  </a:cubicBezTo>
                  <a:cubicBezTo>
                    <a:pt x="106" y="342"/>
                    <a:pt x="105" y="341"/>
                    <a:pt x="104" y="341"/>
                  </a:cubicBezTo>
                  <a:cubicBezTo>
                    <a:pt x="104" y="340"/>
                    <a:pt x="104" y="340"/>
                    <a:pt x="104" y="340"/>
                  </a:cubicBezTo>
                  <a:cubicBezTo>
                    <a:pt x="105" y="338"/>
                    <a:pt x="106" y="336"/>
                    <a:pt x="107" y="334"/>
                  </a:cubicBezTo>
                  <a:cubicBezTo>
                    <a:pt x="108" y="332"/>
                    <a:pt x="109" y="330"/>
                    <a:pt x="110" y="328"/>
                  </a:cubicBezTo>
                  <a:cubicBezTo>
                    <a:pt x="112" y="322"/>
                    <a:pt x="103" y="320"/>
                    <a:pt x="101" y="325"/>
                  </a:cubicBezTo>
                  <a:cubicBezTo>
                    <a:pt x="101" y="328"/>
                    <a:pt x="99" y="330"/>
                    <a:pt x="98" y="332"/>
                  </a:cubicBezTo>
                  <a:cubicBezTo>
                    <a:pt x="97" y="330"/>
                    <a:pt x="96" y="328"/>
                    <a:pt x="95" y="325"/>
                  </a:cubicBezTo>
                  <a:cubicBezTo>
                    <a:pt x="95" y="325"/>
                    <a:pt x="95" y="325"/>
                    <a:pt x="95" y="325"/>
                  </a:cubicBezTo>
                  <a:cubicBezTo>
                    <a:pt x="97" y="321"/>
                    <a:pt x="99" y="316"/>
                    <a:pt x="101" y="312"/>
                  </a:cubicBezTo>
                  <a:cubicBezTo>
                    <a:pt x="102" y="310"/>
                    <a:pt x="102" y="307"/>
                    <a:pt x="100" y="306"/>
                  </a:cubicBezTo>
                  <a:cubicBezTo>
                    <a:pt x="98" y="304"/>
                    <a:pt x="94" y="305"/>
                    <a:pt x="93" y="307"/>
                  </a:cubicBezTo>
                  <a:cubicBezTo>
                    <a:pt x="92" y="310"/>
                    <a:pt x="91" y="312"/>
                    <a:pt x="90" y="315"/>
                  </a:cubicBezTo>
                  <a:cubicBezTo>
                    <a:pt x="89" y="313"/>
                    <a:pt x="88" y="311"/>
                    <a:pt x="88" y="310"/>
                  </a:cubicBezTo>
                  <a:cubicBezTo>
                    <a:pt x="87" y="309"/>
                    <a:pt x="87" y="308"/>
                    <a:pt x="86" y="307"/>
                  </a:cubicBezTo>
                  <a:cubicBezTo>
                    <a:pt x="87" y="307"/>
                    <a:pt x="87" y="306"/>
                    <a:pt x="87" y="306"/>
                  </a:cubicBezTo>
                  <a:cubicBezTo>
                    <a:pt x="89" y="303"/>
                    <a:pt x="91" y="299"/>
                    <a:pt x="93" y="296"/>
                  </a:cubicBezTo>
                  <a:cubicBezTo>
                    <a:pt x="96" y="291"/>
                    <a:pt x="88" y="286"/>
                    <a:pt x="85" y="291"/>
                  </a:cubicBezTo>
                  <a:cubicBezTo>
                    <a:pt x="84" y="293"/>
                    <a:pt x="83" y="295"/>
                    <a:pt x="82" y="298"/>
                  </a:cubicBezTo>
                  <a:cubicBezTo>
                    <a:pt x="81" y="295"/>
                    <a:pt x="79" y="293"/>
                    <a:pt x="78" y="290"/>
                  </a:cubicBezTo>
                  <a:cubicBezTo>
                    <a:pt x="79" y="290"/>
                    <a:pt x="79" y="290"/>
                    <a:pt x="79" y="289"/>
                  </a:cubicBezTo>
                  <a:cubicBezTo>
                    <a:pt x="81" y="287"/>
                    <a:pt x="83" y="285"/>
                    <a:pt x="84" y="282"/>
                  </a:cubicBezTo>
                  <a:cubicBezTo>
                    <a:pt x="86" y="280"/>
                    <a:pt x="85" y="277"/>
                    <a:pt x="83" y="276"/>
                  </a:cubicBezTo>
                  <a:cubicBezTo>
                    <a:pt x="81" y="275"/>
                    <a:pt x="78" y="276"/>
                    <a:pt x="77" y="278"/>
                  </a:cubicBezTo>
                  <a:cubicBezTo>
                    <a:pt x="76" y="279"/>
                    <a:pt x="75" y="280"/>
                    <a:pt x="74" y="281"/>
                  </a:cubicBezTo>
                  <a:cubicBezTo>
                    <a:pt x="73" y="279"/>
                    <a:pt x="72" y="277"/>
                    <a:pt x="71" y="275"/>
                  </a:cubicBezTo>
                  <a:cubicBezTo>
                    <a:pt x="73" y="274"/>
                    <a:pt x="76" y="273"/>
                    <a:pt x="78" y="273"/>
                  </a:cubicBezTo>
                  <a:cubicBezTo>
                    <a:pt x="89" y="270"/>
                    <a:pt x="101" y="267"/>
                    <a:pt x="112" y="263"/>
                  </a:cubicBezTo>
                  <a:cubicBezTo>
                    <a:pt x="118" y="276"/>
                    <a:pt x="124" y="288"/>
                    <a:pt x="133" y="299"/>
                  </a:cubicBezTo>
                  <a:close/>
                  <a:moveTo>
                    <a:pt x="299" y="255"/>
                  </a:moveTo>
                  <a:cubicBezTo>
                    <a:pt x="273" y="249"/>
                    <a:pt x="247" y="243"/>
                    <a:pt x="221" y="240"/>
                  </a:cubicBezTo>
                  <a:cubicBezTo>
                    <a:pt x="191" y="237"/>
                    <a:pt x="161" y="240"/>
                    <a:pt x="131" y="245"/>
                  </a:cubicBezTo>
                  <a:cubicBezTo>
                    <a:pt x="121" y="217"/>
                    <a:pt x="111" y="188"/>
                    <a:pt x="102" y="159"/>
                  </a:cubicBezTo>
                  <a:cubicBezTo>
                    <a:pt x="152" y="132"/>
                    <a:pt x="190" y="90"/>
                    <a:pt x="227" y="47"/>
                  </a:cubicBezTo>
                  <a:cubicBezTo>
                    <a:pt x="231" y="42"/>
                    <a:pt x="237" y="33"/>
                    <a:pt x="245" y="27"/>
                  </a:cubicBezTo>
                  <a:cubicBezTo>
                    <a:pt x="266" y="59"/>
                    <a:pt x="280" y="99"/>
                    <a:pt x="294" y="134"/>
                  </a:cubicBezTo>
                  <a:cubicBezTo>
                    <a:pt x="310" y="175"/>
                    <a:pt x="324" y="219"/>
                    <a:pt x="332" y="262"/>
                  </a:cubicBezTo>
                  <a:cubicBezTo>
                    <a:pt x="321" y="261"/>
                    <a:pt x="307" y="256"/>
                    <a:pt x="299" y="255"/>
                  </a:cubicBezTo>
                  <a:close/>
                  <a:moveTo>
                    <a:pt x="349" y="251"/>
                  </a:moveTo>
                  <a:cubicBezTo>
                    <a:pt x="349" y="257"/>
                    <a:pt x="345" y="260"/>
                    <a:pt x="341" y="262"/>
                  </a:cubicBezTo>
                  <a:cubicBezTo>
                    <a:pt x="333" y="217"/>
                    <a:pt x="319" y="171"/>
                    <a:pt x="302" y="129"/>
                  </a:cubicBezTo>
                  <a:cubicBezTo>
                    <a:pt x="288" y="93"/>
                    <a:pt x="274" y="54"/>
                    <a:pt x="252" y="22"/>
                  </a:cubicBezTo>
                  <a:cubicBezTo>
                    <a:pt x="256" y="20"/>
                    <a:pt x="260" y="20"/>
                    <a:pt x="264" y="22"/>
                  </a:cubicBezTo>
                  <a:cubicBezTo>
                    <a:pt x="269" y="25"/>
                    <a:pt x="274" y="36"/>
                    <a:pt x="276" y="41"/>
                  </a:cubicBezTo>
                  <a:cubicBezTo>
                    <a:pt x="289" y="64"/>
                    <a:pt x="299" y="88"/>
                    <a:pt x="309" y="112"/>
                  </a:cubicBezTo>
                  <a:cubicBezTo>
                    <a:pt x="320" y="141"/>
                    <a:pt x="330" y="170"/>
                    <a:pt x="338" y="200"/>
                  </a:cubicBezTo>
                  <a:cubicBezTo>
                    <a:pt x="342" y="215"/>
                    <a:pt x="350" y="235"/>
                    <a:pt x="349" y="251"/>
                  </a:cubicBezTo>
                  <a:close/>
                  <a:moveTo>
                    <a:pt x="352" y="146"/>
                  </a:moveTo>
                  <a:cubicBezTo>
                    <a:pt x="349" y="150"/>
                    <a:pt x="343" y="153"/>
                    <a:pt x="338" y="157"/>
                  </a:cubicBezTo>
                  <a:cubicBezTo>
                    <a:pt x="333" y="142"/>
                    <a:pt x="328" y="127"/>
                    <a:pt x="322" y="112"/>
                  </a:cubicBezTo>
                  <a:cubicBezTo>
                    <a:pt x="325" y="111"/>
                    <a:pt x="329" y="111"/>
                    <a:pt x="333" y="110"/>
                  </a:cubicBezTo>
                  <a:cubicBezTo>
                    <a:pt x="341" y="109"/>
                    <a:pt x="345" y="112"/>
                    <a:pt x="349" y="120"/>
                  </a:cubicBezTo>
                  <a:cubicBezTo>
                    <a:pt x="353" y="128"/>
                    <a:pt x="357" y="138"/>
                    <a:pt x="352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1377" y="1667"/>
              <a:ext cx="18" cy="71"/>
            </a:xfrm>
            <a:custGeom>
              <a:avLst/>
              <a:gdLst>
                <a:gd name="T0" fmla="*/ 9 w 9"/>
                <a:gd name="T1" fmla="*/ 31 h 37"/>
                <a:gd name="T2" fmla="*/ 9 w 9"/>
                <a:gd name="T3" fmla="*/ 5 h 37"/>
                <a:gd name="T4" fmla="*/ 0 w 9"/>
                <a:gd name="T5" fmla="*/ 5 h 37"/>
                <a:gd name="T6" fmla="*/ 0 w 9"/>
                <a:gd name="T7" fmla="*/ 31 h 37"/>
                <a:gd name="T8" fmla="*/ 9 w 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7">
                  <a:moveTo>
                    <a:pt x="9" y="31"/>
                  </a:moveTo>
                  <a:cubicBezTo>
                    <a:pt x="9" y="23"/>
                    <a:pt x="9" y="14"/>
                    <a:pt x="9" y="5"/>
                  </a:cubicBezTo>
                  <a:cubicBezTo>
                    <a:pt x="9" y="0"/>
                    <a:pt x="0" y="0"/>
                    <a:pt x="0" y="5"/>
                  </a:cubicBezTo>
                  <a:cubicBezTo>
                    <a:pt x="0" y="14"/>
                    <a:pt x="0" y="23"/>
                    <a:pt x="0" y="31"/>
                  </a:cubicBezTo>
                  <a:cubicBezTo>
                    <a:pt x="0" y="37"/>
                    <a:pt x="9" y="37"/>
                    <a:pt x="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1445" y="1709"/>
              <a:ext cx="54" cy="60"/>
            </a:xfrm>
            <a:custGeom>
              <a:avLst/>
              <a:gdLst>
                <a:gd name="T0" fmla="*/ 10 w 28"/>
                <a:gd name="T1" fmla="*/ 26 h 31"/>
                <a:gd name="T2" fmla="*/ 24 w 28"/>
                <a:gd name="T3" fmla="*/ 11 h 31"/>
                <a:gd name="T4" fmla="*/ 18 w 28"/>
                <a:gd name="T5" fmla="*/ 5 h 31"/>
                <a:gd name="T6" fmla="*/ 4 w 28"/>
                <a:gd name="T7" fmla="*/ 20 h 31"/>
                <a:gd name="T8" fmla="*/ 10 w 28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10" y="26"/>
                  </a:moveTo>
                  <a:cubicBezTo>
                    <a:pt x="15" y="21"/>
                    <a:pt x="20" y="16"/>
                    <a:pt x="24" y="11"/>
                  </a:cubicBezTo>
                  <a:cubicBezTo>
                    <a:pt x="28" y="7"/>
                    <a:pt x="22" y="0"/>
                    <a:pt x="18" y="5"/>
                  </a:cubicBezTo>
                  <a:cubicBezTo>
                    <a:pt x="13" y="10"/>
                    <a:pt x="9" y="15"/>
                    <a:pt x="4" y="20"/>
                  </a:cubicBezTo>
                  <a:cubicBezTo>
                    <a:pt x="0" y="24"/>
                    <a:pt x="6" y="31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1474" y="1816"/>
              <a:ext cx="62" cy="19"/>
            </a:xfrm>
            <a:custGeom>
              <a:avLst/>
              <a:gdLst>
                <a:gd name="T0" fmla="*/ 26 w 32"/>
                <a:gd name="T1" fmla="*/ 1 h 10"/>
                <a:gd name="T2" fmla="*/ 6 w 32"/>
                <a:gd name="T3" fmla="*/ 0 h 10"/>
                <a:gd name="T4" fmla="*/ 6 w 32"/>
                <a:gd name="T5" fmla="*/ 9 h 10"/>
                <a:gd name="T6" fmla="*/ 26 w 32"/>
                <a:gd name="T7" fmla="*/ 10 h 10"/>
                <a:gd name="T8" fmla="*/ 26 w 32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0">
                  <a:moveTo>
                    <a:pt x="26" y="1"/>
                  </a:moveTo>
                  <a:cubicBezTo>
                    <a:pt x="19" y="0"/>
                    <a:pt x="13" y="1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ubicBezTo>
                    <a:pt x="13" y="10"/>
                    <a:pt x="19" y="9"/>
                    <a:pt x="26" y="10"/>
                  </a:cubicBezTo>
                  <a:cubicBezTo>
                    <a:pt x="32" y="10"/>
                    <a:pt x="32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1441" y="1889"/>
              <a:ext cx="62" cy="56"/>
            </a:xfrm>
            <a:custGeom>
              <a:avLst/>
              <a:gdLst>
                <a:gd name="T0" fmla="*/ 9 w 32"/>
                <a:gd name="T1" fmla="*/ 4 h 29"/>
                <a:gd name="T2" fmla="*/ 5 w 32"/>
                <a:gd name="T3" fmla="*/ 12 h 29"/>
                <a:gd name="T4" fmla="*/ 21 w 32"/>
                <a:gd name="T5" fmla="*/ 25 h 29"/>
                <a:gd name="T6" fmla="*/ 27 w 32"/>
                <a:gd name="T7" fmla="*/ 19 h 29"/>
                <a:gd name="T8" fmla="*/ 9 w 32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9" y="4"/>
                  </a:moveTo>
                  <a:cubicBezTo>
                    <a:pt x="5" y="0"/>
                    <a:pt x="0" y="8"/>
                    <a:pt x="5" y="12"/>
                  </a:cubicBezTo>
                  <a:cubicBezTo>
                    <a:pt x="10" y="16"/>
                    <a:pt x="16" y="20"/>
                    <a:pt x="21" y="25"/>
                  </a:cubicBezTo>
                  <a:cubicBezTo>
                    <a:pt x="25" y="29"/>
                    <a:pt x="32" y="23"/>
                    <a:pt x="27" y="19"/>
                  </a:cubicBezTo>
                  <a:cubicBezTo>
                    <a:pt x="22" y="14"/>
                    <a:pt x="16" y="8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786" y="1957"/>
              <a:ext cx="60" cy="39"/>
            </a:xfrm>
            <a:custGeom>
              <a:avLst/>
              <a:gdLst>
                <a:gd name="T0" fmla="*/ 26 w 31"/>
                <a:gd name="T1" fmla="*/ 11 h 20"/>
                <a:gd name="T2" fmla="*/ 24 w 31"/>
                <a:gd name="T3" fmla="*/ 3 h 20"/>
                <a:gd name="T4" fmla="*/ 5 w 31"/>
                <a:gd name="T5" fmla="*/ 10 h 20"/>
                <a:gd name="T6" fmla="*/ 8 w 31"/>
                <a:gd name="T7" fmla="*/ 18 h 20"/>
                <a:gd name="T8" fmla="*/ 26 w 31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26" y="11"/>
                  </a:moveTo>
                  <a:cubicBezTo>
                    <a:pt x="31" y="9"/>
                    <a:pt x="29" y="0"/>
                    <a:pt x="24" y="3"/>
                  </a:cubicBezTo>
                  <a:cubicBezTo>
                    <a:pt x="18" y="5"/>
                    <a:pt x="12" y="7"/>
                    <a:pt x="5" y="10"/>
                  </a:cubicBezTo>
                  <a:cubicBezTo>
                    <a:pt x="0" y="12"/>
                    <a:pt x="2" y="20"/>
                    <a:pt x="8" y="18"/>
                  </a:cubicBezTo>
                  <a:cubicBezTo>
                    <a:pt x="14" y="16"/>
                    <a:pt x="20" y="14"/>
                    <a:pt x="2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794" y="1986"/>
              <a:ext cx="66" cy="39"/>
            </a:xfrm>
            <a:custGeom>
              <a:avLst/>
              <a:gdLst>
                <a:gd name="T0" fmla="*/ 24 w 34"/>
                <a:gd name="T1" fmla="*/ 2 h 20"/>
                <a:gd name="T2" fmla="*/ 5 w 34"/>
                <a:gd name="T3" fmla="*/ 10 h 20"/>
                <a:gd name="T4" fmla="*/ 8 w 34"/>
                <a:gd name="T5" fmla="*/ 18 h 20"/>
                <a:gd name="T6" fmla="*/ 29 w 34"/>
                <a:gd name="T7" fmla="*/ 10 h 20"/>
                <a:gd name="T8" fmla="*/ 24 w 34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24" y="2"/>
                  </a:moveTo>
                  <a:cubicBezTo>
                    <a:pt x="18" y="5"/>
                    <a:pt x="12" y="8"/>
                    <a:pt x="5" y="10"/>
                  </a:cubicBezTo>
                  <a:cubicBezTo>
                    <a:pt x="0" y="11"/>
                    <a:pt x="2" y="20"/>
                    <a:pt x="8" y="18"/>
                  </a:cubicBezTo>
                  <a:cubicBezTo>
                    <a:pt x="15" y="16"/>
                    <a:pt x="22" y="13"/>
                    <a:pt x="29" y="10"/>
                  </a:cubicBezTo>
                  <a:cubicBezTo>
                    <a:pt x="34" y="8"/>
                    <a:pt x="30" y="0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55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任意多边形 66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602244" y="3854449"/>
            <a:ext cx="2241974" cy="1220554"/>
            <a:chOff x="8326095" y="2384859"/>
            <a:chExt cx="2241974" cy="1220554"/>
          </a:xfrm>
        </p:grpSpPr>
        <p:sp>
          <p:nvSpPr>
            <p:cNvPr id="70" name="矩形 69"/>
            <p:cNvSpPr/>
            <p:nvPr/>
          </p:nvSpPr>
          <p:spPr>
            <a:xfrm>
              <a:off x="8463883" y="2737483"/>
              <a:ext cx="196640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8326095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Text add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661099" y="3854449"/>
            <a:ext cx="2241974" cy="1220554"/>
            <a:chOff x="8326095" y="2384859"/>
            <a:chExt cx="2241974" cy="1220554"/>
          </a:xfrm>
        </p:grpSpPr>
        <p:sp>
          <p:nvSpPr>
            <p:cNvPr id="73" name="矩形 72"/>
            <p:cNvSpPr/>
            <p:nvPr/>
          </p:nvSpPr>
          <p:spPr>
            <a:xfrm>
              <a:off x="8463883" y="2737483"/>
              <a:ext cx="196640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8326095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Text add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435514" y="3854449"/>
            <a:ext cx="2241974" cy="1220554"/>
            <a:chOff x="8326095" y="2384859"/>
            <a:chExt cx="2241974" cy="1220554"/>
          </a:xfrm>
        </p:grpSpPr>
        <p:sp>
          <p:nvSpPr>
            <p:cNvPr id="76" name="矩形 75"/>
            <p:cNvSpPr/>
            <p:nvPr/>
          </p:nvSpPr>
          <p:spPr>
            <a:xfrm>
              <a:off x="8463883" y="2737483"/>
              <a:ext cx="196640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8326095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Text add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9300161" y="3854449"/>
            <a:ext cx="2241974" cy="1220554"/>
            <a:chOff x="8326095" y="2384859"/>
            <a:chExt cx="2241974" cy="1220554"/>
          </a:xfrm>
        </p:grpSpPr>
        <p:sp>
          <p:nvSpPr>
            <p:cNvPr id="79" name="矩形 78"/>
            <p:cNvSpPr/>
            <p:nvPr/>
          </p:nvSpPr>
          <p:spPr>
            <a:xfrm>
              <a:off x="8463883" y="2737483"/>
              <a:ext cx="196640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8326095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Text add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560890" y="2325242"/>
            <a:ext cx="3109910" cy="2848868"/>
            <a:chOff x="3096" y="1669"/>
            <a:chExt cx="1513" cy="1386"/>
          </a:xfrm>
          <a:solidFill>
            <a:srgbClr val="132F95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096" y="1669"/>
              <a:ext cx="1513" cy="1360"/>
            </a:xfrm>
            <a:custGeom>
              <a:avLst/>
              <a:gdLst>
                <a:gd name="T0" fmla="*/ 119 w 421"/>
                <a:gd name="T1" fmla="*/ 36 h 378"/>
                <a:gd name="T2" fmla="*/ 216 w 421"/>
                <a:gd name="T3" fmla="*/ 377 h 378"/>
                <a:gd name="T4" fmla="*/ 393 w 421"/>
                <a:gd name="T5" fmla="*/ 264 h 378"/>
                <a:gd name="T6" fmla="*/ 392 w 421"/>
                <a:gd name="T7" fmla="*/ 205 h 378"/>
                <a:gd name="T8" fmla="*/ 339 w 421"/>
                <a:gd name="T9" fmla="*/ 191 h 378"/>
                <a:gd name="T10" fmla="*/ 364 w 421"/>
                <a:gd name="T11" fmla="*/ 107 h 378"/>
                <a:gd name="T12" fmla="*/ 103 w 421"/>
                <a:gd name="T13" fmla="*/ 216 h 378"/>
                <a:gd name="T14" fmla="*/ 192 w 421"/>
                <a:gd name="T15" fmla="*/ 159 h 378"/>
                <a:gd name="T16" fmla="*/ 229 w 421"/>
                <a:gd name="T17" fmla="*/ 223 h 378"/>
                <a:gd name="T18" fmla="*/ 104 w 421"/>
                <a:gd name="T19" fmla="*/ 224 h 378"/>
                <a:gd name="T20" fmla="*/ 223 w 421"/>
                <a:gd name="T21" fmla="*/ 149 h 378"/>
                <a:gd name="T22" fmla="*/ 118 w 421"/>
                <a:gd name="T23" fmla="*/ 129 h 378"/>
                <a:gd name="T24" fmla="*/ 203 w 421"/>
                <a:gd name="T25" fmla="*/ 28 h 378"/>
                <a:gd name="T26" fmla="*/ 216 w 421"/>
                <a:gd name="T27" fmla="*/ 28 h 378"/>
                <a:gd name="T28" fmla="*/ 235 w 421"/>
                <a:gd name="T29" fmla="*/ 148 h 378"/>
                <a:gd name="T30" fmla="*/ 208 w 421"/>
                <a:gd name="T31" fmla="*/ 235 h 378"/>
                <a:gd name="T32" fmla="*/ 230 w 421"/>
                <a:gd name="T33" fmla="*/ 277 h 378"/>
                <a:gd name="T34" fmla="*/ 128 w 421"/>
                <a:gd name="T35" fmla="*/ 292 h 378"/>
                <a:gd name="T36" fmla="*/ 208 w 421"/>
                <a:gd name="T37" fmla="*/ 235 h 378"/>
                <a:gd name="T38" fmla="*/ 230 w 421"/>
                <a:gd name="T39" fmla="*/ 289 h 378"/>
                <a:gd name="T40" fmla="*/ 135 w 421"/>
                <a:gd name="T41" fmla="*/ 303 h 378"/>
                <a:gd name="T42" fmla="*/ 191 w 421"/>
                <a:gd name="T43" fmla="*/ 363 h 378"/>
                <a:gd name="T44" fmla="*/ 123 w 421"/>
                <a:gd name="T45" fmla="*/ 307 h 378"/>
                <a:gd name="T46" fmla="*/ 242 w 421"/>
                <a:gd name="T47" fmla="*/ 289 h 378"/>
                <a:gd name="T48" fmla="*/ 240 w 421"/>
                <a:gd name="T49" fmla="*/ 361 h 378"/>
                <a:gd name="T50" fmla="*/ 242 w 421"/>
                <a:gd name="T51" fmla="*/ 277 h 378"/>
                <a:gd name="T52" fmla="*/ 327 w 421"/>
                <a:gd name="T53" fmla="*/ 228 h 378"/>
                <a:gd name="T54" fmla="*/ 242 w 421"/>
                <a:gd name="T55" fmla="*/ 277 h 378"/>
                <a:gd name="T56" fmla="*/ 236 w 421"/>
                <a:gd name="T57" fmla="*/ 160 h 378"/>
                <a:gd name="T58" fmla="*/ 327 w 421"/>
                <a:gd name="T59" fmla="*/ 196 h 378"/>
                <a:gd name="T60" fmla="*/ 241 w 421"/>
                <a:gd name="T61" fmla="*/ 222 h 378"/>
                <a:gd name="T62" fmla="*/ 322 w 421"/>
                <a:gd name="T63" fmla="*/ 121 h 378"/>
                <a:gd name="T64" fmla="*/ 309 w 421"/>
                <a:gd name="T65" fmla="*/ 53 h 378"/>
                <a:gd name="T66" fmla="*/ 100 w 421"/>
                <a:gd name="T67" fmla="*/ 62 h 378"/>
                <a:gd name="T68" fmla="*/ 116 w 421"/>
                <a:gd name="T69" fmla="*/ 105 h 378"/>
                <a:gd name="T70" fmla="*/ 64 w 421"/>
                <a:gd name="T71" fmla="*/ 97 h 378"/>
                <a:gd name="T72" fmla="*/ 56 w 421"/>
                <a:gd name="T73" fmla="*/ 107 h 378"/>
                <a:gd name="T74" fmla="*/ 91 w 421"/>
                <a:gd name="T75" fmla="*/ 222 h 378"/>
                <a:gd name="T76" fmla="*/ 21 w 421"/>
                <a:gd name="T77" fmla="*/ 213 h 378"/>
                <a:gd name="T78" fmla="*/ 32 w 421"/>
                <a:gd name="T79" fmla="*/ 263 h 378"/>
                <a:gd name="T80" fmla="*/ 93 w 421"/>
                <a:gd name="T81" fmla="*/ 235 h 378"/>
                <a:gd name="T82" fmla="*/ 74 w 421"/>
                <a:gd name="T83" fmla="*/ 316 h 378"/>
                <a:gd name="T84" fmla="*/ 265 w 421"/>
                <a:gd name="T85" fmla="*/ 360 h 378"/>
                <a:gd name="T86" fmla="*/ 349 w 421"/>
                <a:gd name="T87" fmla="*/ 312 h 378"/>
                <a:gd name="T88" fmla="*/ 357 w 421"/>
                <a:gd name="T89" fmla="*/ 303 h 378"/>
                <a:gd name="T90" fmla="*/ 339 w 421"/>
                <a:gd name="T91" fmla="*/ 226 h 378"/>
                <a:gd name="T92" fmla="*/ 389 w 421"/>
                <a:gd name="T93" fmla="*/ 23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1" h="378">
                  <a:moveTo>
                    <a:pt x="340" y="60"/>
                  </a:moveTo>
                  <a:cubicBezTo>
                    <a:pt x="280" y="7"/>
                    <a:pt x="189" y="0"/>
                    <a:pt x="119" y="36"/>
                  </a:cubicBezTo>
                  <a:cubicBezTo>
                    <a:pt x="47" y="73"/>
                    <a:pt x="0" y="153"/>
                    <a:pt x="12" y="234"/>
                  </a:cubicBezTo>
                  <a:cubicBezTo>
                    <a:pt x="25" y="327"/>
                    <a:pt x="132" y="375"/>
                    <a:pt x="216" y="377"/>
                  </a:cubicBezTo>
                  <a:cubicBezTo>
                    <a:pt x="255" y="378"/>
                    <a:pt x="290" y="369"/>
                    <a:pt x="323" y="348"/>
                  </a:cubicBezTo>
                  <a:cubicBezTo>
                    <a:pt x="357" y="328"/>
                    <a:pt x="378" y="300"/>
                    <a:pt x="393" y="264"/>
                  </a:cubicBezTo>
                  <a:cubicBezTo>
                    <a:pt x="421" y="195"/>
                    <a:pt x="395" y="109"/>
                    <a:pt x="340" y="60"/>
                  </a:cubicBezTo>
                  <a:close/>
                  <a:moveTo>
                    <a:pt x="392" y="205"/>
                  </a:moveTo>
                  <a:cubicBezTo>
                    <a:pt x="375" y="209"/>
                    <a:pt x="357" y="212"/>
                    <a:pt x="340" y="214"/>
                  </a:cubicBezTo>
                  <a:cubicBezTo>
                    <a:pt x="340" y="207"/>
                    <a:pt x="339" y="199"/>
                    <a:pt x="339" y="191"/>
                  </a:cubicBezTo>
                  <a:cubicBezTo>
                    <a:pt x="337" y="171"/>
                    <a:pt x="333" y="151"/>
                    <a:pt x="326" y="132"/>
                  </a:cubicBezTo>
                  <a:cubicBezTo>
                    <a:pt x="340" y="125"/>
                    <a:pt x="352" y="116"/>
                    <a:pt x="364" y="107"/>
                  </a:cubicBezTo>
                  <a:cubicBezTo>
                    <a:pt x="382" y="136"/>
                    <a:pt x="392" y="172"/>
                    <a:pt x="392" y="205"/>
                  </a:cubicBezTo>
                  <a:close/>
                  <a:moveTo>
                    <a:pt x="103" y="216"/>
                  </a:moveTo>
                  <a:cubicBezTo>
                    <a:pt x="102" y="189"/>
                    <a:pt x="105" y="165"/>
                    <a:pt x="114" y="141"/>
                  </a:cubicBezTo>
                  <a:cubicBezTo>
                    <a:pt x="139" y="150"/>
                    <a:pt x="165" y="156"/>
                    <a:pt x="192" y="159"/>
                  </a:cubicBezTo>
                  <a:cubicBezTo>
                    <a:pt x="203" y="161"/>
                    <a:pt x="213" y="161"/>
                    <a:pt x="224" y="161"/>
                  </a:cubicBezTo>
                  <a:cubicBezTo>
                    <a:pt x="226" y="181"/>
                    <a:pt x="228" y="202"/>
                    <a:pt x="229" y="223"/>
                  </a:cubicBezTo>
                  <a:cubicBezTo>
                    <a:pt x="222" y="223"/>
                    <a:pt x="215" y="223"/>
                    <a:pt x="208" y="223"/>
                  </a:cubicBezTo>
                  <a:cubicBezTo>
                    <a:pt x="173" y="224"/>
                    <a:pt x="138" y="225"/>
                    <a:pt x="104" y="224"/>
                  </a:cubicBezTo>
                  <a:cubicBezTo>
                    <a:pt x="103" y="221"/>
                    <a:pt x="103" y="219"/>
                    <a:pt x="103" y="216"/>
                  </a:cubicBezTo>
                  <a:close/>
                  <a:moveTo>
                    <a:pt x="223" y="149"/>
                  </a:moveTo>
                  <a:cubicBezTo>
                    <a:pt x="209" y="149"/>
                    <a:pt x="196" y="148"/>
                    <a:pt x="183" y="146"/>
                  </a:cubicBezTo>
                  <a:cubicBezTo>
                    <a:pt x="161" y="142"/>
                    <a:pt x="139" y="137"/>
                    <a:pt x="118" y="129"/>
                  </a:cubicBezTo>
                  <a:cubicBezTo>
                    <a:pt x="121" y="123"/>
                    <a:pt x="124" y="117"/>
                    <a:pt x="127" y="111"/>
                  </a:cubicBezTo>
                  <a:cubicBezTo>
                    <a:pt x="145" y="78"/>
                    <a:pt x="170" y="47"/>
                    <a:pt x="203" y="28"/>
                  </a:cubicBezTo>
                  <a:cubicBezTo>
                    <a:pt x="212" y="68"/>
                    <a:pt x="218" y="108"/>
                    <a:pt x="223" y="149"/>
                  </a:cubicBezTo>
                  <a:close/>
                  <a:moveTo>
                    <a:pt x="216" y="28"/>
                  </a:moveTo>
                  <a:cubicBezTo>
                    <a:pt x="262" y="46"/>
                    <a:pt x="294" y="82"/>
                    <a:pt x="312" y="126"/>
                  </a:cubicBezTo>
                  <a:cubicBezTo>
                    <a:pt x="287" y="138"/>
                    <a:pt x="261" y="145"/>
                    <a:pt x="235" y="148"/>
                  </a:cubicBezTo>
                  <a:cubicBezTo>
                    <a:pt x="230" y="108"/>
                    <a:pt x="224" y="68"/>
                    <a:pt x="216" y="28"/>
                  </a:cubicBezTo>
                  <a:close/>
                  <a:moveTo>
                    <a:pt x="208" y="235"/>
                  </a:moveTo>
                  <a:cubicBezTo>
                    <a:pt x="215" y="235"/>
                    <a:pt x="222" y="235"/>
                    <a:pt x="229" y="235"/>
                  </a:cubicBezTo>
                  <a:cubicBezTo>
                    <a:pt x="230" y="249"/>
                    <a:pt x="230" y="263"/>
                    <a:pt x="230" y="277"/>
                  </a:cubicBezTo>
                  <a:cubicBezTo>
                    <a:pt x="227" y="277"/>
                    <a:pt x="223" y="277"/>
                    <a:pt x="220" y="277"/>
                  </a:cubicBezTo>
                  <a:cubicBezTo>
                    <a:pt x="190" y="278"/>
                    <a:pt x="158" y="283"/>
                    <a:pt x="128" y="292"/>
                  </a:cubicBezTo>
                  <a:cubicBezTo>
                    <a:pt x="117" y="275"/>
                    <a:pt x="109" y="256"/>
                    <a:pt x="105" y="236"/>
                  </a:cubicBezTo>
                  <a:cubicBezTo>
                    <a:pt x="139" y="237"/>
                    <a:pt x="174" y="236"/>
                    <a:pt x="208" y="235"/>
                  </a:cubicBezTo>
                  <a:close/>
                  <a:moveTo>
                    <a:pt x="220" y="289"/>
                  </a:moveTo>
                  <a:cubicBezTo>
                    <a:pt x="223" y="289"/>
                    <a:pt x="227" y="289"/>
                    <a:pt x="230" y="289"/>
                  </a:cubicBezTo>
                  <a:cubicBezTo>
                    <a:pt x="230" y="314"/>
                    <a:pt x="230" y="339"/>
                    <a:pt x="228" y="364"/>
                  </a:cubicBezTo>
                  <a:cubicBezTo>
                    <a:pt x="191" y="355"/>
                    <a:pt x="158" y="333"/>
                    <a:pt x="135" y="303"/>
                  </a:cubicBezTo>
                  <a:cubicBezTo>
                    <a:pt x="163" y="294"/>
                    <a:pt x="192" y="290"/>
                    <a:pt x="220" y="289"/>
                  </a:cubicBezTo>
                  <a:close/>
                  <a:moveTo>
                    <a:pt x="191" y="363"/>
                  </a:moveTo>
                  <a:cubicBezTo>
                    <a:pt x="154" y="359"/>
                    <a:pt x="116" y="346"/>
                    <a:pt x="85" y="324"/>
                  </a:cubicBezTo>
                  <a:cubicBezTo>
                    <a:pt x="97" y="317"/>
                    <a:pt x="109" y="312"/>
                    <a:pt x="123" y="307"/>
                  </a:cubicBezTo>
                  <a:cubicBezTo>
                    <a:pt x="140" y="331"/>
                    <a:pt x="164" y="351"/>
                    <a:pt x="191" y="363"/>
                  </a:cubicBezTo>
                  <a:close/>
                  <a:moveTo>
                    <a:pt x="242" y="289"/>
                  </a:moveTo>
                  <a:cubicBezTo>
                    <a:pt x="263" y="290"/>
                    <a:pt x="284" y="292"/>
                    <a:pt x="304" y="297"/>
                  </a:cubicBezTo>
                  <a:cubicBezTo>
                    <a:pt x="288" y="324"/>
                    <a:pt x="269" y="346"/>
                    <a:pt x="240" y="361"/>
                  </a:cubicBezTo>
                  <a:cubicBezTo>
                    <a:pt x="242" y="337"/>
                    <a:pt x="242" y="313"/>
                    <a:pt x="242" y="289"/>
                  </a:cubicBezTo>
                  <a:close/>
                  <a:moveTo>
                    <a:pt x="242" y="277"/>
                  </a:moveTo>
                  <a:cubicBezTo>
                    <a:pt x="242" y="263"/>
                    <a:pt x="242" y="248"/>
                    <a:pt x="241" y="234"/>
                  </a:cubicBezTo>
                  <a:cubicBezTo>
                    <a:pt x="270" y="233"/>
                    <a:pt x="299" y="231"/>
                    <a:pt x="327" y="228"/>
                  </a:cubicBezTo>
                  <a:cubicBezTo>
                    <a:pt x="325" y="248"/>
                    <a:pt x="320" y="266"/>
                    <a:pt x="310" y="286"/>
                  </a:cubicBezTo>
                  <a:cubicBezTo>
                    <a:pt x="288" y="280"/>
                    <a:pt x="265" y="278"/>
                    <a:pt x="242" y="277"/>
                  </a:cubicBezTo>
                  <a:close/>
                  <a:moveTo>
                    <a:pt x="241" y="222"/>
                  </a:moveTo>
                  <a:cubicBezTo>
                    <a:pt x="240" y="201"/>
                    <a:pt x="238" y="181"/>
                    <a:pt x="236" y="160"/>
                  </a:cubicBezTo>
                  <a:cubicBezTo>
                    <a:pt x="263" y="157"/>
                    <a:pt x="291" y="149"/>
                    <a:pt x="316" y="137"/>
                  </a:cubicBezTo>
                  <a:cubicBezTo>
                    <a:pt x="322" y="156"/>
                    <a:pt x="326" y="176"/>
                    <a:pt x="327" y="196"/>
                  </a:cubicBezTo>
                  <a:cubicBezTo>
                    <a:pt x="327" y="203"/>
                    <a:pt x="328" y="209"/>
                    <a:pt x="327" y="216"/>
                  </a:cubicBezTo>
                  <a:cubicBezTo>
                    <a:pt x="299" y="219"/>
                    <a:pt x="270" y="221"/>
                    <a:pt x="241" y="222"/>
                  </a:cubicBezTo>
                  <a:close/>
                  <a:moveTo>
                    <a:pt x="357" y="97"/>
                  </a:moveTo>
                  <a:cubicBezTo>
                    <a:pt x="346" y="106"/>
                    <a:pt x="334" y="114"/>
                    <a:pt x="322" y="121"/>
                  </a:cubicBezTo>
                  <a:cubicBezTo>
                    <a:pt x="307" y="81"/>
                    <a:pt x="280" y="48"/>
                    <a:pt x="243" y="27"/>
                  </a:cubicBezTo>
                  <a:cubicBezTo>
                    <a:pt x="266" y="32"/>
                    <a:pt x="287" y="41"/>
                    <a:pt x="309" y="53"/>
                  </a:cubicBezTo>
                  <a:cubicBezTo>
                    <a:pt x="327" y="64"/>
                    <a:pt x="344" y="79"/>
                    <a:pt x="357" y="97"/>
                  </a:cubicBezTo>
                  <a:close/>
                  <a:moveTo>
                    <a:pt x="100" y="62"/>
                  </a:moveTo>
                  <a:cubicBezTo>
                    <a:pt x="125" y="44"/>
                    <a:pt x="152" y="34"/>
                    <a:pt x="180" y="29"/>
                  </a:cubicBezTo>
                  <a:cubicBezTo>
                    <a:pt x="153" y="48"/>
                    <a:pt x="132" y="76"/>
                    <a:pt x="116" y="105"/>
                  </a:cubicBezTo>
                  <a:cubicBezTo>
                    <a:pt x="113" y="112"/>
                    <a:pt x="110" y="118"/>
                    <a:pt x="107" y="125"/>
                  </a:cubicBezTo>
                  <a:cubicBezTo>
                    <a:pt x="92" y="118"/>
                    <a:pt x="77" y="109"/>
                    <a:pt x="64" y="97"/>
                  </a:cubicBezTo>
                  <a:cubicBezTo>
                    <a:pt x="74" y="84"/>
                    <a:pt x="87" y="72"/>
                    <a:pt x="100" y="62"/>
                  </a:cubicBezTo>
                  <a:close/>
                  <a:moveTo>
                    <a:pt x="56" y="107"/>
                  </a:moveTo>
                  <a:cubicBezTo>
                    <a:pt x="71" y="119"/>
                    <a:pt x="86" y="129"/>
                    <a:pt x="103" y="136"/>
                  </a:cubicBezTo>
                  <a:cubicBezTo>
                    <a:pt x="93" y="163"/>
                    <a:pt x="90" y="191"/>
                    <a:pt x="91" y="222"/>
                  </a:cubicBezTo>
                  <a:cubicBezTo>
                    <a:pt x="91" y="223"/>
                    <a:pt x="91" y="223"/>
                    <a:pt x="91" y="223"/>
                  </a:cubicBezTo>
                  <a:cubicBezTo>
                    <a:pt x="68" y="221"/>
                    <a:pt x="44" y="218"/>
                    <a:pt x="21" y="213"/>
                  </a:cubicBezTo>
                  <a:cubicBezTo>
                    <a:pt x="20" y="176"/>
                    <a:pt x="34" y="138"/>
                    <a:pt x="56" y="107"/>
                  </a:cubicBezTo>
                  <a:close/>
                  <a:moveTo>
                    <a:pt x="32" y="263"/>
                  </a:moveTo>
                  <a:cubicBezTo>
                    <a:pt x="27" y="251"/>
                    <a:pt x="23" y="238"/>
                    <a:pt x="22" y="226"/>
                  </a:cubicBezTo>
                  <a:cubicBezTo>
                    <a:pt x="45" y="231"/>
                    <a:pt x="69" y="233"/>
                    <a:pt x="93" y="235"/>
                  </a:cubicBezTo>
                  <a:cubicBezTo>
                    <a:pt x="96" y="257"/>
                    <a:pt x="104" y="278"/>
                    <a:pt x="116" y="297"/>
                  </a:cubicBezTo>
                  <a:cubicBezTo>
                    <a:pt x="101" y="302"/>
                    <a:pt x="87" y="308"/>
                    <a:pt x="74" y="316"/>
                  </a:cubicBezTo>
                  <a:cubicBezTo>
                    <a:pt x="57" y="302"/>
                    <a:pt x="42" y="284"/>
                    <a:pt x="32" y="263"/>
                  </a:cubicBezTo>
                  <a:close/>
                  <a:moveTo>
                    <a:pt x="265" y="360"/>
                  </a:moveTo>
                  <a:cubicBezTo>
                    <a:pt x="287" y="344"/>
                    <a:pt x="303" y="324"/>
                    <a:pt x="316" y="300"/>
                  </a:cubicBezTo>
                  <a:cubicBezTo>
                    <a:pt x="327" y="303"/>
                    <a:pt x="338" y="307"/>
                    <a:pt x="349" y="312"/>
                  </a:cubicBezTo>
                  <a:cubicBezTo>
                    <a:pt x="326" y="336"/>
                    <a:pt x="297" y="352"/>
                    <a:pt x="265" y="360"/>
                  </a:cubicBezTo>
                  <a:close/>
                  <a:moveTo>
                    <a:pt x="357" y="303"/>
                  </a:moveTo>
                  <a:cubicBezTo>
                    <a:pt x="346" y="297"/>
                    <a:pt x="334" y="293"/>
                    <a:pt x="322" y="289"/>
                  </a:cubicBezTo>
                  <a:cubicBezTo>
                    <a:pt x="332" y="268"/>
                    <a:pt x="338" y="248"/>
                    <a:pt x="339" y="226"/>
                  </a:cubicBezTo>
                  <a:cubicBezTo>
                    <a:pt x="357" y="224"/>
                    <a:pt x="374" y="221"/>
                    <a:pt x="392" y="218"/>
                  </a:cubicBezTo>
                  <a:cubicBezTo>
                    <a:pt x="391" y="223"/>
                    <a:pt x="390" y="229"/>
                    <a:pt x="389" y="234"/>
                  </a:cubicBezTo>
                  <a:cubicBezTo>
                    <a:pt x="384" y="261"/>
                    <a:pt x="372" y="284"/>
                    <a:pt x="357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135" y="1781"/>
              <a:ext cx="248" cy="302"/>
            </a:xfrm>
            <a:custGeom>
              <a:avLst/>
              <a:gdLst>
                <a:gd name="T0" fmla="*/ 10 w 69"/>
                <a:gd name="T1" fmla="*/ 79 h 84"/>
                <a:gd name="T2" fmla="*/ 64 w 69"/>
                <a:gd name="T3" fmla="*/ 10 h 84"/>
                <a:gd name="T4" fmla="*/ 58 w 69"/>
                <a:gd name="T5" fmla="*/ 4 h 84"/>
                <a:gd name="T6" fmla="*/ 2 w 69"/>
                <a:gd name="T7" fmla="*/ 74 h 84"/>
                <a:gd name="T8" fmla="*/ 10 w 69"/>
                <a:gd name="T9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84">
                  <a:moveTo>
                    <a:pt x="10" y="79"/>
                  </a:moveTo>
                  <a:cubicBezTo>
                    <a:pt x="24" y="53"/>
                    <a:pt x="42" y="30"/>
                    <a:pt x="64" y="10"/>
                  </a:cubicBezTo>
                  <a:cubicBezTo>
                    <a:pt x="69" y="6"/>
                    <a:pt x="62" y="0"/>
                    <a:pt x="58" y="4"/>
                  </a:cubicBezTo>
                  <a:cubicBezTo>
                    <a:pt x="35" y="24"/>
                    <a:pt x="17" y="47"/>
                    <a:pt x="2" y="74"/>
                  </a:cubicBezTo>
                  <a:cubicBezTo>
                    <a:pt x="0" y="79"/>
                    <a:pt x="7" y="84"/>
                    <a:pt x="1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135" y="1817"/>
              <a:ext cx="122" cy="147"/>
            </a:xfrm>
            <a:custGeom>
              <a:avLst/>
              <a:gdLst>
                <a:gd name="T0" fmla="*/ 11 w 34"/>
                <a:gd name="T1" fmla="*/ 36 h 41"/>
                <a:gd name="T2" fmla="*/ 30 w 34"/>
                <a:gd name="T3" fmla="*/ 10 h 41"/>
                <a:gd name="T4" fmla="*/ 24 w 34"/>
                <a:gd name="T5" fmla="*/ 4 h 41"/>
                <a:gd name="T6" fmla="*/ 3 w 34"/>
                <a:gd name="T7" fmla="*/ 32 h 41"/>
                <a:gd name="T8" fmla="*/ 11 w 34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11" y="36"/>
                  </a:moveTo>
                  <a:cubicBezTo>
                    <a:pt x="16" y="27"/>
                    <a:pt x="22" y="18"/>
                    <a:pt x="30" y="10"/>
                  </a:cubicBezTo>
                  <a:cubicBezTo>
                    <a:pt x="34" y="6"/>
                    <a:pt x="28" y="0"/>
                    <a:pt x="24" y="4"/>
                  </a:cubicBezTo>
                  <a:cubicBezTo>
                    <a:pt x="15" y="12"/>
                    <a:pt x="9" y="21"/>
                    <a:pt x="3" y="32"/>
                  </a:cubicBezTo>
                  <a:cubicBezTo>
                    <a:pt x="0" y="37"/>
                    <a:pt x="8" y="41"/>
                    <a:pt x="1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182" y="2846"/>
              <a:ext cx="276" cy="209"/>
            </a:xfrm>
            <a:custGeom>
              <a:avLst/>
              <a:gdLst>
                <a:gd name="T0" fmla="*/ 67 w 77"/>
                <a:gd name="T1" fmla="*/ 5 h 58"/>
                <a:gd name="T2" fmla="*/ 6 w 77"/>
                <a:gd name="T3" fmla="*/ 47 h 58"/>
                <a:gd name="T4" fmla="*/ 8 w 77"/>
                <a:gd name="T5" fmla="*/ 56 h 58"/>
                <a:gd name="T6" fmla="*/ 73 w 77"/>
                <a:gd name="T7" fmla="*/ 11 h 58"/>
                <a:gd name="T8" fmla="*/ 67 w 77"/>
                <a:gd name="T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8">
                  <a:moveTo>
                    <a:pt x="67" y="5"/>
                  </a:moveTo>
                  <a:cubicBezTo>
                    <a:pt x="50" y="24"/>
                    <a:pt x="30" y="39"/>
                    <a:pt x="6" y="47"/>
                  </a:cubicBezTo>
                  <a:cubicBezTo>
                    <a:pt x="0" y="49"/>
                    <a:pt x="2" y="58"/>
                    <a:pt x="8" y="56"/>
                  </a:cubicBezTo>
                  <a:cubicBezTo>
                    <a:pt x="33" y="47"/>
                    <a:pt x="55" y="32"/>
                    <a:pt x="73" y="11"/>
                  </a:cubicBezTo>
                  <a:cubicBezTo>
                    <a:pt x="77" y="6"/>
                    <a:pt x="71" y="0"/>
                    <a:pt x="6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315" y="2954"/>
              <a:ext cx="115" cy="101"/>
            </a:xfrm>
            <a:custGeom>
              <a:avLst/>
              <a:gdLst>
                <a:gd name="T0" fmla="*/ 22 w 32"/>
                <a:gd name="T1" fmla="*/ 4 h 28"/>
                <a:gd name="T2" fmla="*/ 5 w 32"/>
                <a:gd name="T3" fmla="*/ 18 h 28"/>
                <a:gd name="T4" fmla="*/ 9 w 32"/>
                <a:gd name="T5" fmla="*/ 26 h 28"/>
                <a:gd name="T6" fmla="*/ 28 w 32"/>
                <a:gd name="T7" fmla="*/ 11 h 28"/>
                <a:gd name="T8" fmla="*/ 22 w 32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22" y="4"/>
                  </a:moveTo>
                  <a:cubicBezTo>
                    <a:pt x="17" y="10"/>
                    <a:pt x="11" y="15"/>
                    <a:pt x="5" y="18"/>
                  </a:cubicBezTo>
                  <a:cubicBezTo>
                    <a:pt x="0" y="20"/>
                    <a:pt x="4" y="28"/>
                    <a:pt x="9" y="26"/>
                  </a:cubicBezTo>
                  <a:cubicBezTo>
                    <a:pt x="17" y="22"/>
                    <a:pt x="23" y="17"/>
                    <a:pt x="28" y="11"/>
                  </a:cubicBezTo>
                  <a:cubicBezTo>
                    <a:pt x="32" y="6"/>
                    <a:pt x="26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任意多边形 35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860495" y="1903806"/>
            <a:ext cx="3207323" cy="962022"/>
            <a:chOff x="7325359" y="2384859"/>
            <a:chExt cx="3207323" cy="962022"/>
          </a:xfrm>
        </p:grpSpPr>
        <p:sp>
          <p:nvSpPr>
            <p:cNvPr id="39" name="矩形 38"/>
            <p:cNvSpPr/>
            <p:nvPr/>
          </p:nvSpPr>
          <p:spPr>
            <a:xfrm>
              <a:off x="7325359" y="2737483"/>
              <a:ext cx="320732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860495" y="3265565"/>
            <a:ext cx="3207323" cy="962022"/>
            <a:chOff x="7325359" y="2384859"/>
            <a:chExt cx="3207323" cy="962022"/>
          </a:xfrm>
        </p:grpSpPr>
        <p:sp>
          <p:nvSpPr>
            <p:cNvPr id="42" name="矩形 41"/>
            <p:cNvSpPr/>
            <p:nvPr/>
          </p:nvSpPr>
          <p:spPr>
            <a:xfrm>
              <a:off x="7325359" y="2737483"/>
              <a:ext cx="320732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60495" y="4627324"/>
            <a:ext cx="3207323" cy="962022"/>
            <a:chOff x="7325359" y="2384859"/>
            <a:chExt cx="3207323" cy="962022"/>
          </a:xfrm>
        </p:grpSpPr>
        <p:sp>
          <p:nvSpPr>
            <p:cNvPr id="45" name="矩形 44"/>
            <p:cNvSpPr/>
            <p:nvPr/>
          </p:nvSpPr>
          <p:spPr>
            <a:xfrm>
              <a:off x="7325359" y="2737483"/>
              <a:ext cx="320732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36989" y="1903806"/>
            <a:ext cx="3207323" cy="962022"/>
            <a:chOff x="7325359" y="2384859"/>
            <a:chExt cx="3207323" cy="962022"/>
          </a:xfrm>
        </p:grpSpPr>
        <p:sp>
          <p:nvSpPr>
            <p:cNvPr id="48" name="矩形 47"/>
            <p:cNvSpPr/>
            <p:nvPr/>
          </p:nvSpPr>
          <p:spPr>
            <a:xfrm>
              <a:off x="7325359" y="2737483"/>
              <a:ext cx="320732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8290708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36989" y="3265565"/>
            <a:ext cx="3207323" cy="962022"/>
            <a:chOff x="7325359" y="2384859"/>
            <a:chExt cx="3207323" cy="962022"/>
          </a:xfrm>
        </p:grpSpPr>
        <p:sp>
          <p:nvSpPr>
            <p:cNvPr id="51" name="矩形 50"/>
            <p:cNvSpPr/>
            <p:nvPr/>
          </p:nvSpPr>
          <p:spPr>
            <a:xfrm>
              <a:off x="7325359" y="2737483"/>
              <a:ext cx="320732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829070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136989" y="4627324"/>
            <a:ext cx="3207323" cy="962022"/>
            <a:chOff x="7325359" y="2384859"/>
            <a:chExt cx="3207323" cy="962022"/>
          </a:xfrm>
        </p:grpSpPr>
        <p:sp>
          <p:nvSpPr>
            <p:cNvPr id="54" name="矩形 53"/>
            <p:cNvSpPr/>
            <p:nvPr/>
          </p:nvSpPr>
          <p:spPr>
            <a:xfrm>
              <a:off x="7325359" y="2737483"/>
              <a:ext cx="320732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829070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071687" y="2173741"/>
            <a:ext cx="2092325" cy="1644651"/>
            <a:chOff x="1346" y="1351"/>
            <a:chExt cx="1318" cy="1036"/>
          </a:xfrm>
          <a:solidFill>
            <a:srgbClr val="132F95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468" y="1818"/>
              <a:ext cx="337" cy="490"/>
            </a:xfrm>
            <a:custGeom>
              <a:avLst/>
              <a:gdLst>
                <a:gd name="T0" fmla="*/ 57 w 102"/>
                <a:gd name="T1" fmla="*/ 143 h 148"/>
                <a:gd name="T2" fmla="*/ 94 w 102"/>
                <a:gd name="T3" fmla="*/ 125 h 148"/>
                <a:gd name="T4" fmla="*/ 95 w 102"/>
                <a:gd name="T5" fmla="*/ 49 h 148"/>
                <a:gd name="T6" fmla="*/ 87 w 102"/>
                <a:gd name="T7" fmla="*/ 3 h 148"/>
                <a:gd name="T8" fmla="*/ 55 w 102"/>
                <a:gd name="T9" fmla="*/ 1 h 148"/>
                <a:gd name="T10" fmla="*/ 28 w 102"/>
                <a:gd name="T11" fmla="*/ 0 h 148"/>
                <a:gd name="T12" fmla="*/ 4 w 102"/>
                <a:gd name="T13" fmla="*/ 18 h 148"/>
                <a:gd name="T14" fmla="*/ 2 w 102"/>
                <a:gd name="T15" fmla="*/ 91 h 148"/>
                <a:gd name="T16" fmla="*/ 6 w 102"/>
                <a:gd name="T17" fmla="*/ 134 h 148"/>
                <a:gd name="T18" fmla="*/ 57 w 102"/>
                <a:gd name="T19" fmla="*/ 143 h 148"/>
                <a:gd name="T20" fmla="*/ 26 w 102"/>
                <a:gd name="T21" fmla="*/ 12 h 148"/>
                <a:gd name="T22" fmla="*/ 63 w 102"/>
                <a:gd name="T23" fmla="*/ 14 h 148"/>
                <a:gd name="T24" fmla="*/ 83 w 102"/>
                <a:gd name="T25" fmla="*/ 17 h 148"/>
                <a:gd name="T26" fmla="*/ 83 w 102"/>
                <a:gd name="T27" fmla="*/ 43 h 148"/>
                <a:gd name="T28" fmla="*/ 82 w 102"/>
                <a:gd name="T29" fmla="*/ 87 h 148"/>
                <a:gd name="T30" fmla="*/ 82 w 102"/>
                <a:gd name="T31" fmla="*/ 114 h 148"/>
                <a:gd name="T32" fmla="*/ 62 w 102"/>
                <a:gd name="T33" fmla="*/ 131 h 148"/>
                <a:gd name="T34" fmla="*/ 23 w 102"/>
                <a:gd name="T35" fmla="*/ 130 h 148"/>
                <a:gd name="T36" fmla="*/ 32 w 102"/>
                <a:gd name="T37" fmla="*/ 122 h 148"/>
                <a:gd name="T38" fmla="*/ 25 w 102"/>
                <a:gd name="T39" fmla="*/ 115 h 148"/>
                <a:gd name="T40" fmla="*/ 16 w 102"/>
                <a:gd name="T41" fmla="*/ 124 h 148"/>
                <a:gd name="T42" fmla="*/ 16 w 102"/>
                <a:gd name="T43" fmla="*/ 124 h 148"/>
                <a:gd name="T44" fmla="*/ 14 w 102"/>
                <a:gd name="T45" fmla="*/ 110 h 148"/>
                <a:gd name="T46" fmla="*/ 29 w 102"/>
                <a:gd name="T47" fmla="*/ 97 h 148"/>
                <a:gd name="T48" fmla="*/ 22 w 102"/>
                <a:gd name="T49" fmla="*/ 90 h 148"/>
                <a:gd name="T50" fmla="*/ 14 w 102"/>
                <a:gd name="T51" fmla="*/ 97 h 148"/>
                <a:gd name="T52" fmla="*/ 14 w 102"/>
                <a:gd name="T53" fmla="*/ 91 h 148"/>
                <a:gd name="T54" fmla="*/ 15 w 102"/>
                <a:gd name="T55" fmla="*/ 83 h 148"/>
                <a:gd name="T56" fmla="*/ 33 w 102"/>
                <a:gd name="T57" fmla="*/ 67 h 148"/>
                <a:gd name="T58" fmla="*/ 27 w 102"/>
                <a:gd name="T59" fmla="*/ 60 h 148"/>
                <a:gd name="T60" fmla="*/ 15 w 102"/>
                <a:gd name="T61" fmla="*/ 70 h 148"/>
                <a:gd name="T62" fmla="*/ 16 w 102"/>
                <a:gd name="T63" fmla="*/ 60 h 148"/>
                <a:gd name="T64" fmla="*/ 32 w 102"/>
                <a:gd name="T65" fmla="*/ 47 h 148"/>
                <a:gd name="T66" fmla="*/ 26 w 102"/>
                <a:gd name="T67" fmla="*/ 40 h 148"/>
                <a:gd name="T68" fmla="*/ 16 w 102"/>
                <a:gd name="T69" fmla="*/ 48 h 148"/>
                <a:gd name="T70" fmla="*/ 17 w 102"/>
                <a:gd name="T71" fmla="*/ 42 h 148"/>
                <a:gd name="T72" fmla="*/ 17 w 102"/>
                <a:gd name="T73" fmla="*/ 37 h 148"/>
                <a:gd name="T74" fmla="*/ 31 w 102"/>
                <a:gd name="T75" fmla="*/ 27 h 148"/>
                <a:gd name="T76" fmla="*/ 26 w 102"/>
                <a:gd name="T77" fmla="*/ 19 h 148"/>
                <a:gd name="T78" fmla="*/ 16 w 102"/>
                <a:gd name="T79" fmla="*/ 26 h 148"/>
                <a:gd name="T80" fmla="*/ 17 w 102"/>
                <a:gd name="T81" fmla="*/ 21 h 148"/>
                <a:gd name="T82" fmla="*/ 26 w 102"/>
                <a:gd name="T83" fmla="*/ 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148">
                  <a:moveTo>
                    <a:pt x="57" y="143"/>
                  </a:moveTo>
                  <a:cubicBezTo>
                    <a:pt x="74" y="143"/>
                    <a:pt x="92" y="145"/>
                    <a:pt x="94" y="125"/>
                  </a:cubicBezTo>
                  <a:cubicBezTo>
                    <a:pt x="96" y="100"/>
                    <a:pt x="95" y="74"/>
                    <a:pt x="95" y="49"/>
                  </a:cubicBezTo>
                  <a:cubicBezTo>
                    <a:pt x="95" y="37"/>
                    <a:pt x="102" y="9"/>
                    <a:pt x="87" y="3"/>
                  </a:cubicBezTo>
                  <a:cubicBezTo>
                    <a:pt x="78" y="0"/>
                    <a:pt x="64" y="2"/>
                    <a:pt x="55" y="1"/>
                  </a:cubicBezTo>
                  <a:cubicBezTo>
                    <a:pt x="46" y="0"/>
                    <a:pt x="37" y="0"/>
                    <a:pt x="28" y="0"/>
                  </a:cubicBezTo>
                  <a:cubicBezTo>
                    <a:pt x="12" y="0"/>
                    <a:pt x="4" y="1"/>
                    <a:pt x="4" y="18"/>
                  </a:cubicBezTo>
                  <a:cubicBezTo>
                    <a:pt x="4" y="43"/>
                    <a:pt x="2" y="67"/>
                    <a:pt x="2" y="91"/>
                  </a:cubicBezTo>
                  <a:cubicBezTo>
                    <a:pt x="1" y="102"/>
                    <a:pt x="0" y="124"/>
                    <a:pt x="6" y="134"/>
                  </a:cubicBezTo>
                  <a:cubicBezTo>
                    <a:pt x="15" y="148"/>
                    <a:pt x="44" y="142"/>
                    <a:pt x="57" y="143"/>
                  </a:cubicBezTo>
                  <a:close/>
                  <a:moveTo>
                    <a:pt x="26" y="12"/>
                  </a:moveTo>
                  <a:cubicBezTo>
                    <a:pt x="39" y="11"/>
                    <a:pt x="51" y="13"/>
                    <a:pt x="63" y="14"/>
                  </a:cubicBezTo>
                  <a:cubicBezTo>
                    <a:pt x="69" y="14"/>
                    <a:pt x="80" y="12"/>
                    <a:pt x="83" y="17"/>
                  </a:cubicBezTo>
                  <a:cubicBezTo>
                    <a:pt x="86" y="20"/>
                    <a:pt x="83" y="39"/>
                    <a:pt x="83" y="43"/>
                  </a:cubicBezTo>
                  <a:cubicBezTo>
                    <a:pt x="83" y="58"/>
                    <a:pt x="83" y="72"/>
                    <a:pt x="82" y="87"/>
                  </a:cubicBezTo>
                  <a:cubicBezTo>
                    <a:pt x="82" y="96"/>
                    <a:pt x="82" y="105"/>
                    <a:pt x="82" y="114"/>
                  </a:cubicBezTo>
                  <a:cubicBezTo>
                    <a:pt x="82" y="128"/>
                    <a:pt x="78" y="131"/>
                    <a:pt x="62" y="131"/>
                  </a:cubicBezTo>
                  <a:cubicBezTo>
                    <a:pt x="53" y="131"/>
                    <a:pt x="34" y="134"/>
                    <a:pt x="23" y="130"/>
                  </a:cubicBezTo>
                  <a:cubicBezTo>
                    <a:pt x="26" y="128"/>
                    <a:pt x="29" y="125"/>
                    <a:pt x="32" y="122"/>
                  </a:cubicBezTo>
                  <a:cubicBezTo>
                    <a:pt x="35" y="117"/>
                    <a:pt x="29" y="111"/>
                    <a:pt x="25" y="115"/>
                  </a:cubicBezTo>
                  <a:cubicBezTo>
                    <a:pt x="23" y="119"/>
                    <a:pt x="20" y="122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4" y="120"/>
                    <a:pt x="14" y="115"/>
                    <a:pt x="14" y="110"/>
                  </a:cubicBezTo>
                  <a:cubicBezTo>
                    <a:pt x="19" y="105"/>
                    <a:pt x="24" y="101"/>
                    <a:pt x="29" y="97"/>
                  </a:cubicBezTo>
                  <a:cubicBezTo>
                    <a:pt x="33" y="93"/>
                    <a:pt x="27" y="86"/>
                    <a:pt x="22" y="90"/>
                  </a:cubicBezTo>
                  <a:cubicBezTo>
                    <a:pt x="20" y="93"/>
                    <a:pt x="17" y="95"/>
                    <a:pt x="14" y="97"/>
                  </a:cubicBezTo>
                  <a:cubicBezTo>
                    <a:pt x="14" y="95"/>
                    <a:pt x="14" y="93"/>
                    <a:pt x="14" y="91"/>
                  </a:cubicBezTo>
                  <a:cubicBezTo>
                    <a:pt x="14" y="88"/>
                    <a:pt x="14" y="86"/>
                    <a:pt x="15" y="83"/>
                  </a:cubicBezTo>
                  <a:cubicBezTo>
                    <a:pt x="21" y="77"/>
                    <a:pt x="27" y="72"/>
                    <a:pt x="33" y="67"/>
                  </a:cubicBezTo>
                  <a:cubicBezTo>
                    <a:pt x="38" y="63"/>
                    <a:pt x="31" y="57"/>
                    <a:pt x="27" y="60"/>
                  </a:cubicBezTo>
                  <a:cubicBezTo>
                    <a:pt x="23" y="64"/>
                    <a:pt x="19" y="67"/>
                    <a:pt x="15" y="70"/>
                  </a:cubicBezTo>
                  <a:cubicBezTo>
                    <a:pt x="15" y="67"/>
                    <a:pt x="15" y="63"/>
                    <a:pt x="16" y="60"/>
                  </a:cubicBezTo>
                  <a:cubicBezTo>
                    <a:pt x="21" y="56"/>
                    <a:pt x="26" y="51"/>
                    <a:pt x="32" y="47"/>
                  </a:cubicBezTo>
                  <a:cubicBezTo>
                    <a:pt x="36" y="43"/>
                    <a:pt x="30" y="37"/>
                    <a:pt x="26" y="40"/>
                  </a:cubicBezTo>
                  <a:cubicBezTo>
                    <a:pt x="22" y="43"/>
                    <a:pt x="19" y="45"/>
                    <a:pt x="16" y="48"/>
                  </a:cubicBezTo>
                  <a:cubicBezTo>
                    <a:pt x="16" y="46"/>
                    <a:pt x="16" y="44"/>
                    <a:pt x="17" y="42"/>
                  </a:cubicBezTo>
                  <a:cubicBezTo>
                    <a:pt x="17" y="40"/>
                    <a:pt x="17" y="39"/>
                    <a:pt x="17" y="37"/>
                  </a:cubicBezTo>
                  <a:cubicBezTo>
                    <a:pt x="21" y="34"/>
                    <a:pt x="26" y="30"/>
                    <a:pt x="31" y="27"/>
                  </a:cubicBezTo>
                  <a:cubicBezTo>
                    <a:pt x="36" y="23"/>
                    <a:pt x="31" y="15"/>
                    <a:pt x="26" y="19"/>
                  </a:cubicBezTo>
                  <a:cubicBezTo>
                    <a:pt x="23" y="21"/>
                    <a:pt x="20" y="24"/>
                    <a:pt x="16" y="26"/>
                  </a:cubicBezTo>
                  <a:cubicBezTo>
                    <a:pt x="16" y="25"/>
                    <a:pt x="16" y="23"/>
                    <a:pt x="17" y="21"/>
                  </a:cubicBezTo>
                  <a:cubicBezTo>
                    <a:pt x="17" y="13"/>
                    <a:pt x="17" y="13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881" y="1606"/>
              <a:ext cx="331" cy="695"/>
            </a:xfrm>
            <a:custGeom>
              <a:avLst/>
              <a:gdLst>
                <a:gd name="T0" fmla="*/ 5 w 100"/>
                <a:gd name="T1" fmla="*/ 195 h 210"/>
                <a:gd name="T2" fmla="*/ 41 w 100"/>
                <a:gd name="T3" fmla="*/ 206 h 210"/>
                <a:gd name="T4" fmla="*/ 90 w 100"/>
                <a:gd name="T5" fmla="*/ 202 h 210"/>
                <a:gd name="T6" fmla="*/ 95 w 100"/>
                <a:gd name="T7" fmla="*/ 154 h 210"/>
                <a:gd name="T8" fmla="*/ 95 w 100"/>
                <a:gd name="T9" fmla="*/ 74 h 210"/>
                <a:gd name="T10" fmla="*/ 95 w 100"/>
                <a:gd name="T11" fmla="*/ 35 h 210"/>
                <a:gd name="T12" fmla="*/ 93 w 100"/>
                <a:gd name="T13" fmla="*/ 12 h 210"/>
                <a:gd name="T14" fmla="*/ 54 w 100"/>
                <a:gd name="T15" fmla="*/ 5 h 210"/>
                <a:gd name="T16" fmla="*/ 9 w 100"/>
                <a:gd name="T17" fmla="*/ 7 h 210"/>
                <a:gd name="T18" fmla="*/ 5 w 100"/>
                <a:gd name="T19" fmla="*/ 51 h 210"/>
                <a:gd name="T20" fmla="*/ 3 w 100"/>
                <a:gd name="T21" fmla="*/ 135 h 210"/>
                <a:gd name="T22" fmla="*/ 3 w 100"/>
                <a:gd name="T23" fmla="*/ 170 h 210"/>
                <a:gd name="T24" fmla="*/ 5 w 100"/>
                <a:gd name="T25" fmla="*/ 195 h 210"/>
                <a:gd name="T26" fmla="*/ 17 w 100"/>
                <a:gd name="T27" fmla="*/ 19 h 210"/>
                <a:gd name="T28" fmla="*/ 61 w 100"/>
                <a:gd name="T29" fmla="*/ 18 h 210"/>
                <a:gd name="T30" fmla="*/ 83 w 100"/>
                <a:gd name="T31" fmla="*/ 24 h 210"/>
                <a:gd name="T32" fmla="*/ 83 w 100"/>
                <a:gd name="T33" fmla="*/ 55 h 210"/>
                <a:gd name="T34" fmla="*/ 83 w 100"/>
                <a:gd name="T35" fmla="*/ 126 h 210"/>
                <a:gd name="T36" fmla="*/ 83 w 100"/>
                <a:gd name="T37" fmla="*/ 160 h 210"/>
                <a:gd name="T38" fmla="*/ 82 w 100"/>
                <a:gd name="T39" fmla="*/ 190 h 210"/>
                <a:gd name="T40" fmla="*/ 34 w 100"/>
                <a:gd name="T41" fmla="*/ 194 h 210"/>
                <a:gd name="T42" fmla="*/ 47 w 100"/>
                <a:gd name="T43" fmla="*/ 185 h 210"/>
                <a:gd name="T44" fmla="*/ 43 w 100"/>
                <a:gd name="T45" fmla="*/ 177 h 210"/>
                <a:gd name="T46" fmla="*/ 21 w 100"/>
                <a:gd name="T47" fmla="*/ 193 h 210"/>
                <a:gd name="T48" fmla="*/ 16 w 100"/>
                <a:gd name="T49" fmla="*/ 186 h 210"/>
                <a:gd name="T50" fmla="*/ 41 w 100"/>
                <a:gd name="T51" fmla="*/ 165 h 210"/>
                <a:gd name="T52" fmla="*/ 35 w 100"/>
                <a:gd name="T53" fmla="*/ 159 h 210"/>
                <a:gd name="T54" fmla="*/ 15 w 100"/>
                <a:gd name="T55" fmla="*/ 175 h 210"/>
                <a:gd name="T56" fmla="*/ 15 w 100"/>
                <a:gd name="T57" fmla="*/ 170 h 210"/>
                <a:gd name="T58" fmla="*/ 15 w 100"/>
                <a:gd name="T59" fmla="*/ 164 h 210"/>
                <a:gd name="T60" fmla="*/ 41 w 100"/>
                <a:gd name="T61" fmla="*/ 141 h 210"/>
                <a:gd name="T62" fmla="*/ 37 w 100"/>
                <a:gd name="T63" fmla="*/ 133 h 210"/>
                <a:gd name="T64" fmla="*/ 14 w 100"/>
                <a:gd name="T65" fmla="*/ 152 h 210"/>
                <a:gd name="T66" fmla="*/ 14 w 100"/>
                <a:gd name="T67" fmla="*/ 142 h 210"/>
                <a:gd name="T68" fmla="*/ 37 w 100"/>
                <a:gd name="T69" fmla="*/ 121 h 210"/>
                <a:gd name="T70" fmla="*/ 31 w 100"/>
                <a:gd name="T71" fmla="*/ 115 h 210"/>
                <a:gd name="T72" fmla="*/ 15 w 100"/>
                <a:gd name="T73" fmla="*/ 129 h 210"/>
                <a:gd name="T74" fmla="*/ 15 w 100"/>
                <a:gd name="T75" fmla="*/ 115 h 210"/>
                <a:gd name="T76" fmla="*/ 36 w 100"/>
                <a:gd name="T77" fmla="*/ 97 h 210"/>
                <a:gd name="T78" fmla="*/ 31 w 100"/>
                <a:gd name="T79" fmla="*/ 89 h 210"/>
                <a:gd name="T80" fmla="*/ 15 w 100"/>
                <a:gd name="T81" fmla="*/ 102 h 210"/>
                <a:gd name="T82" fmla="*/ 15 w 100"/>
                <a:gd name="T83" fmla="*/ 91 h 210"/>
                <a:gd name="T84" fmla="*/ 37 w 100"/>
                <a:gd name="T85" fmla="*/ 72 h 210"/>
                <a:gd name="T86" fmla="*/ 32 w 100"/>
                <a:gd name="T87" fmla="*/ 64 h 210"/>
                <a:gd name="T88" fmla="*/ 16 w 100"/>
                <a:gd name="T89" fmla="*/ 78 h 210"/>
                <a:gd name="T90" fmla="*/ 16 w 100"/>
                <a:gd name="T91" fmla="*/ 72 h 210"/>
                <a:gd name="T92" fmla="*/ 16 w 100"/>
                <a:gd name="T93" fmla="*/ 66 h 210"/>
                <a:gd name="T94" fmla="*/ 36 w 100"/>
                <a:gd name="T95" fmla="*/ 48 h 210"/>
                <a:gd name="T96" fmla="*/ 31 w 100"/>
                <a:gd name="T97" fmla="*/ 40 h 210"/>
                <a:gd name="T98" fmla="*/ 17 w 100"/>
                <a:gd name="T99" fmla="*/ 52 h 210"/>
                <a:gd name="T100" fmla="*/ 17 w 100"/>
                <a:gd name="T101" fmla="*/ 44 h 210"/>
                <a:gd name="T102" fmla="*/ 34 w 100"/>
                <a:gd name="T103" fmla="*/ 29 h 210"/>
                <a:gd name="T104" fmla="*/ 29 w 100"/>
                <a:gd name="T105" fmla="*/ 21 h 210"/>
                <a:gd name="T106" fmla="*/ 16 w 100"/>
                <a:gd name="T107" fmla="*/ 32 h 210"/>
                <a:gd name="T108" fmla="*/ 17 w 100"/>
                <a:gd name="T109" fmla="*/ 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10">
                  <a:moveTo>
                    <a:pt x="5" y="195"/>
                  </a:moveTo>
                  <a:cubicBezTo>
                    <a:pt x="11" y="209"/>
                    <a:pt x="30" y="206"/>
                    <a:pt x="41" y="206"/>
                  </a:cubicBezTo>
                  <a:cubicBezTo>
                    <a:pt x="54" y="205"/>
                    <a:pt x="79" y="210"/>
                    <a:pt x="90" y="202"/>
                  </a:cubicBezTo>
                  <a:cubicBezTo>
                    <a:pt x="100" y="194"/>
                    <a:pt x="95" y="166"/>
                    <a:pt x="95" y="154"/>
                  </a:cubicBezTo>
                  <a:cubicBezTo>
                    <a:pt x="95" y="128"/>
                    <a:pt x="95" y="101"/>
                    <a:pt x="95" y="74"/>
                  </a:cubicBezTo>
                  <a:cubicBezTo>
                    <a:pt x="95" y="61"/>
                    <a:pt x="95" y="48"/>
                    <a:pt x="95" y="35"/>
                  </a:cubicBezTo>
                  <a:cubicBezTo>
                    <a:pt x="95" y="29"/>
                    <a:pt x="97" y="18"/>
                    <a:pt x="93" y="12"/>
                  </a:cubicBezTo>
                  <a:cubicBezTo>
                    <a:pt x="87" y="3"/>
                    <a:pt x="63" y="6"/>
                    <a:pt x="54" y="5"/>
                  </a:cubicBezTo>
                  <a:cubicBezTo>
                    <a:pt x="43" y="4"/>
                    <a:pt x="18" y="0"/>
                    <a:pt x="9" y="7"/>
                  </a:cubicBezTo>
                  <a:cubicBezTo>
                    <a:pt x="0" y="14"/>
                    <a:pt x="5" y="41"/>
                    <a:pt x="5" y="51"/>
                  </a:cubicBezTo>
                  <a:cubicBezTo>
                    <a:pt x="4" y="79"/>
                    <a:pt x="2" y="107"/>
                    <a:pt x="3" y="135"/>
                  </a:cubicBezTo>
                  <a:cubicBezTo>
                    <a:pt x="2" y="147"/>
                    <a:pt x="2" y="158"/>
                    <a:pt x="3" y="170"/>
                  </a:cubicBezTo>
                  <a:cubicBezTo>
                    <a:pt x="3" y="177"/>
                    <a:pt x="2" y="188"/>
                    <a:pt x="5" y="195"/>
                  </a:cubicBezTo>
                  <a:close/>
                  <a:moveTo>
                    <a:pt x="17" y="19"/>
                  </a:moveTo>
                  <a:cubicBezTo>
                    <a:pt x="22" y="11"/>
                    <a:pt x="53" y="17"/>
                    <a:pt x="61" y="18"/>
                  </a:cubicBezTo>
                  <a:cubicBezTo>
                    <a:pt x="70" y="19"/>
                    <a:pt x="80" y="16"/>
                    <a:pt x="83" y="24"/>
                  </a:cubicBezTo>
                  <a:cubicBezTo>
                    <a:pt x="86" y="31"/>
                    <a:pt x="83" y="48"/>
                    <a:pt x="83" y="55"/>
                  </a:cubicBezTo>
                  <a:cubicBezTo>
                    <a:pt x="83" y="79"/>
                    <a:pt x="83" y="102"/>
                    <a:pt x="83" y="126"/>
                  </a:cubicBezTo>
                  <a:cubicBezTo>
                    <a:pt x="83" y="137"/>
                    <a:pt x="83" y="149"/>
                    <a:pt x="83" y="160"/>
                  </a:cubicBezTo>
                  <a:cubicBezTo>
                    <a:pt x="83" y="166"/>
                    <a:pt x="86" y="185"/>
                    <a:pt x="82" y="190"/>
                  </a:cubicBezTo>
                  <a:cubicBezTo>
                    <a:pt x="79" y="195"/>
                    <a:pt x="50" y="195"/>
                    <a:pt x="34" y="194"/>
                  </a:cubicBezTo>
                  <a:cubicBezTo>
                    <a:pt x="39" y="191"/>
                    <a:pt x="43" y="188"/>
                    <a:pt x="47" y="185"/>
                  </a:cubicBezTo>
                  <a:cubicBezTo>
                    <a:pt x="52" y="182"/>
                    <a:pt x="47" y="174"/>
                    <a:pt x="43" y="177"/>
                  </a:cubicBezTo>
                  <a:cubicBezTo>
                    <a:pt x="36" y="182"/>
                    <a:pt x="29" y="188"/>
                    <a:pt x="21" y="193"/>
                  </a:cubicBezTo>
                  <a:cubicBezTo>
                    <a:pt x="18" y="191"/>
                    <a:pt x="16" y="189"/>
                    <a:pt x="16" y="186"/>
                  </a:cubicBezTo>
                  <a:cubicBezTo>
                    <a:pt x="24" y="179"/>
                    <a:pt x="33" y="172"/>
                    <a:pt x="41" y="165"/>
                  </a:cubicBezTo>
                  <a:cubicBezTo>
                    <a:pt x="45" y="162"/>
                    <a:pt x="39" y="155"/>
                    <a:pt x="35" y="159"/>
                  </a:cubicBezTo>
                  <a:cubicBezTo>
                    <a:pt x="28" y="164"/>
                    <a:pt x="22" y="170"/>
                    <a:pt x="15" y="175"/>
                  </a:cubicBezTo>
                  <a:cubicBezTo>
                    <a:pt x="15" y="173"/>
                    <a:pt x="15" y="171"/>
                    <a:pt x="15" y="170"/>
                  </a:cubicBezTo>
                  <a:cubicBezTo>
                    <a:pt x="15" y="168"/>
                    <a:pt x="15" y="166"/>
                    <a:pt x="15" y="164"/>
                  </a:cubicBezTo>
                  <a:cubicBezTo>
                    <a:pt x="23" y="155"/>
                    <a:pt x="31" y="147"/>
                    <a:pt x="41" y="141"/>
                  </a:cubicBezTo>
                  <a:cubicBezTo>
                    <a:pt x="46" y="137"/>
                    <a:pt x="41" y="129"/>
                    <a:pt x="37" y="133"/>
                  </a:cubicBezTo>
                  <a:cubicBezTo>
                    <a:pt x="29" y="138"/>
                    <a:pt x="21" y="145"/>
                    <a:pt x="14" y="152"/>
                  </a:cubicBezTo>
                  <a:cubicBezTo>
                    <a:pt x="14" y="148"/>
                    <a:pt x="14" y="145"/>
                    <a:pt x="14" y="142"/>
                  </a:cubicBezTo>
                  <a:cubicBezTo>
                    <a:pt x="21" y="135"/>
                    <a:pt x="29" y="128"/>
                    <a:pt x="37" y="121"/>
                  </a:cubicBezTo>
                  <a:cubicBezTo>
                    <a:pt x="41" y="118"/>
                    <a:pt x="35" y="111"/>
                    <a:pt x="31" y="115"/>
                  </a:cubicBezTo>
                  <a:cubicBezTo>
                    <a:pt x="25" y="119"/>
                    <a:pt x="20" y="124"/>
                    <a:pt x="15" y="129"/>
                  </a:cubicBezTo>
                  <a:cubicBezTo>
                    <a:pt x="15" y="124"/>
                    <a:pt x="15" y="119"/>
                    <a:pt x="15" y="115"/>
                  </a:cubicBezTo>
                  <a:cubicBezTo>
                    <a:pt x="21" y="108"/>
                    <a:pt x="28" y="102"/>
                    <a:pt x="36" y="97"/>
                  </a:cubicBezTo>
                  <a:cubicBezTo>
                    <a:pt x="41" y="94"/>
                    <a:pt x="36" y="86"/>
                    <a:pt x="31" y="89"/>
                  </a:cubicBezTo>
                  <a:cubicBezTo>
                    <a:pt x="26" y="93"/>
                    <a:pt x="20" y="97"/>
                    <a:pt x="15" y="102"/>
                  </a:cubicBezTo>
                  <a:cubicBezTo>
                    <a:pt x="15" y="98"/>
                    <a:pt x="15" y="94"/>
                    <a:pt x="15" y="91"/>
                  </a:cubicBezTo>
                  <a:cubicBezTo>
                    <a:pt x="22" y="84"/>
                    <a:pt x="29" y="78"/>
                    <a:pt x="37" y="72"/>
                  </a:cubicBezTo>
                  <a:cubicBezTo>
                    <a:pt x="42" y="69"/>
                    <a:pt x="37" y="61"/>
                    <a:pt x="32" y="64"/>
                  </a:cubicBezTo>
                  <a:cubicBezTo>
                    <a:pt x="27" y="68"/>
                    <a:pt x="21" y="73"/>
                    <a:pt x="16" y="78"/>
                  </a:cubicBezTo>
                  <a:cubicBezTo>
                    <a:pt x="16" y="76"/>
                    <a:pt x="16" y="74"/>
                    <a:pt x="16" y="72"/>
                  </a:cubicBezTo>
                  <a:cubicBezTo>
                    <a:pt x="16" y="70"/>
                    <a:pt x="16" y="68"/>
                    <a:pt x="16" y="66"/>
                  </a:cubicBezTo>
                  <a:cubicBezTo>
                    <a:pt x="22" y="59"/>
                    <a:pt x="29" y="53"/>
                    <a:pt x="36" y="48"/>
                  </a:cubicBezTo>
                  <a:cubicBezTo>
                    <a:pt x="41" y="44"/>
                    <a:pt x="36" y="37"/>
                    <a:pt x="31" y="40"/>
                  </a:cubicBezTo>
                  <a:cubicBezTo>
                    <a:pt x="26" y="44"/>
                    <a:pt x="21" y="48"/>
                    <a:pt x="17" y="52"/>
                  </a:cubicBezTo>
                  <a:cubicBezTo>
                    <a:pt x="17" y="49"/>
                    <a:pt x="17" y="47"/>
                    <a:pt x="17" y="44"/>
                  </a:cubicBezTo>
                  <a:cubicBezTo>
                    <a:pt x="22" y="38"/>
                    <a:pt x="28" y="33"/>
                    <a:pt x="34" y="29"/>
                  </a:cubicBezTo>
                  <a:cubicBezTo>
                    <a:pt x="39" y="26"/>
                    <a:pt x="34" y="18"/>
                    <a:pt x="29" y="21"/>
                  </a:cubicBezTo>
                  <a:cubicBezTo>
                    <a:pt x="25" y="25"/>
                    <a:pt x="21" y="28"/>
                    <a:pt x="16" y="32"/>
                  </a:cubicBezTo>
                  <a:cubicBezTo>
                    <a:pt x="16" y="27"/>
                    <a:pt x="15" y="21"/>
                    <a:pt x="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301" y="1351"/>
              <a:ext cx="340" cy="943"/>
            </a:xfrm>
            <a:custGeom>
              <a:avLst/>
              <a:gdLst>
                <a:gd name="T0" fmla="*/ 17 w 103"/>
                <a:gd name="T1" fmla="*/ 281 h 285"/>
                <a:gd name="T2" fmla="*/ 87 w 103"/>
                <a:gd name="T3" fmla="*/ 280 h 285"/>
                <a:gd name="T4" fmla="*/ 96 w 103"/>
                <a:gd name="T5" fmla="*/ 145 h 285"/>
                <a:gd name="T6" fmla="*/ 88 w 103"/>
                <a:gd name="T7" fmla="*/ 5 h 285"/>
                <a:gd name="T8" fmla="*/ 16 w 103"/>
                <a:gd name="T9" fmla="*/ 3 h 285"/>
                <a:gd name="T10" fmla="*/ 4 w 103"/>
                <a:gd name="T11" fmla="*/ 212 h 285"/>
                <a:gd name="T12" fmla="*/ 18 w 103"/>
                <a:gd name="T13" fmla="*/ 20 h 285"/>
                <a:gd name="T14" fmla="*/ 80 w 103"/>
                <a:gd name="T15" fmla="*/ 17 h 285"/>
                <a:gd name="T16" fmla="*/ 84 w 103"/>
                <a:gd name="T17" fmla="*/ 96 h 285"/>
                <a:gd name="T18" fmla="*/ 84 w 103"/>
                <a:gd name="T19" fmla="*/ 266 h 285"/>
                <a:gd name="T20" fmla="*/ 33 w 103"/>
                <a:gd name="T21" fmla="*/ 272 h 285"/>
                <a:gd name="T22" fmla="*/ 32 w 103"/>
                <a:gd name="T23" fmla="*/ 260 h 285"/>
                <a:gd name="T24" fmla="*/ 20 w 103"/>
                <a:gd name="T25" fmla="*/ 267 h 285"/>
                <a:gd name="T26" fmla="*/ 27 w 103"/>
                <a:gd name="T27" fmla="*/ 247 h 285"/>
                <a:gd name="T28" fmla="*/ 15 w 103"/>
                <a:gd name="T29" fmla="*/ 249 h 285"/>
                <a:gd name="T30" fmla="*/ 25 w 103"/>
                <a:gd name="T31" fmla="*/ 229 h 285"/>
                <a:gd name="T32" fmla="*/ 15 w 103"/>
                <a:gd name="T33" fmla="*/ 232 h 285"/>
                <a:gd name="T34" fmla="*/ 32 w 103"/>
                <a:gd name="T35" fmla="*/ 207 h 285"/>
                <a:gd name="T36" fmla="*/ 16 w 103"/>
                <a:gd name="T37" fmla="*/ 212 h 285"/>
                <a:gd name="T38" fmla="*/ 35 w 103"/>
                <a:gd name="T39" fmla="*/ 193 h 285"/>
                <a:gd name="T40" fmla="*/ 16 w 103"/>
                <a:gd name="T41" fmla="*/ 196 h 285"/>
                <a:gd name="T42" fmla="*/ 32 w 103"/>
                <a:gd name="T43" fmla="*/ 174 h 285"/>
                <a:gd name="T44" fmla="*/ 16 w 103"/>
                <a:gd name="T45" fmla="*/ 175 h 285"/>
                <a:gd name="T46" fmla="*/ 35 w 103"/>
                <a:gd name="T47" fmla="*/ 149 h 285"/>
                <a:gd name="T48" fmla="*/ 17 w 103"/>
                <a:gd name="T49" fmla="*/ 152 h 285"/>
                <a:gd name="T50" fmla="*/ 30 w 103"/>
                <a:gd name="T51" fmla="*/ 125 h 285"/>
                <a:gd name="T52" fmla="*/ 26 w 103"/>
                <a:gd name="T53" fmla="*/ 117 h 285"/>
                <a:gd name="T54" fmla="*/ 17 w 103"/>
                <a:gd name="T55" fmla="*/ 117 h 285"/>
                <a:gd name="T56" fmla="*/ 34 w 103"/>
                <a:gd name="T57" fmla="*/ 95 h 285"/>
                <a:gd name="T58" fmla="*/ 18 w 103"/>
                <a:gd name="T59" fmla="*/ 95 h 285"/>
                <a:gd name="T60" fmla="*/ 33 w 103"/>
                <a:gd name="T61" fmla="*/ 80 h 285"/>
                <a:gd name="T62" fmla="*/ 18 w 103"/>
                <a:gd name="T63" fmla="*/ 81 h 285"/>
                <a:gd name="T64" fmla="*/ 31 w 103"/>
                <a:gd name="T65" fmla="*/ 56 h 285"/>
                <a:gd name="T66" fmla="*/ 25 w 103"/>
                <a:gd name="T67" fmla="*/ 50 h 285"/>
                <a:gd name="T68" fmla="*/ 19 w 103"/>
                <a:gd name="T69" fmla="*/ 43 h 285"/>
                <a:gd name="T70" fmla="*/ 29 w 103"/>
                <a:gd name="T71" fmla="*/ 23 h 285"/>
                <a:gd name="T72" fmla="*/ 18 w 103"/>
                <a:gd name="T73" fmla="*/ 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285">
                  <a:moveTo>
                    <a:pt x="5" y="262"/>
                  </a:moveTo>
                  <a:cubicBezTo>
                    <a:pt x="6" y="271"/>
                    <a:pt x="7" y="277"/>
                    <a:pt x="17" y="281"/>
                  </a:cubicBezTo>
                  <a:cubicBezTo>
                    <a:pt x="26" y="285"/>
                    <a:pt x="39" y="283"/>
                    <a:pt x="49" y="284"/>
                  </a:cubicBezTo>
                  <a:cubicBezTo>
                    <a:pt x="61" y="284"/>
                    <a:pt x="75" y="285"/>
                    <a:pt x="87" y="280"/>
                  </a:cubicBezTo>
                  <a:cubicBezTo>
                    <a:pt x="102" y="273"/>
                    <a:pt x="96" y="248"/>
                    <a:pt x="96" y="233"/>
                  </a:cubicBezTo>
                  <a:cubicBezTo>
                    <a:pt x="96" y="204"/>
                    <a:pt x="96" y="174"/>
                    <a:pt x="96" y="145"/>
                  </a:cubicBezTo>
                  <a:cubicBezTo>
                    <a:pt x="96" y="115"/>
                    <a:pt x="96" y="85"/>
                    <a:pt x="97" y="55"/>
                  </a:cubicBezTo>
                  <a:cubicBezTo>
                    <a:pt x="97" y="42"/>
                    <a:pt x="103" y="11"/>
                    <a:pt x="88" y="5"/>
                  </a:cubicBezTo>
                  <a:cubicBezTo>
                    <a:pt x="78" y="2"/>
                    <a:pt x="62" y="3"/>
                    <a:pt x="51" y="2"/>
                  </a:cubicBezTo>
                  <a:cubicBezTo>
                    <a:pt x="41" y="1"/>
                    <a:pt x="26" y="0"/>
                    <a:pt x="16" y="3"/>
                  </a:cubicBezTo>
                  <a:cubicBezTo>
                    <a:pt x="0" y="7"/>
                    <a:pt x="7" y="30"/>
                    <a:pt x="7" y="43"/>
                  </a:cubicBezTo>
                  <a:cubicBezTo>
                    <a:pt x="6" y="99"/>
                    <a:pt x="3" y="156"/>
                    <a:pt x="4" y="212"/>
                  </a:cubicBezTo>
                  <a:cubicBezTo>
                    <a:pt x="3" y="228"/>
                    <a:pt x="4" y="245"/>
                    <a:pt x="5" y="262"/>
                  </a:cubicBezTo>
                  <a:close/>
                  <a:moveTo>
                    <a:pt x="18" y="20"/>
                  </a:moveTo>
                  <a:cubicBezTo>
                    <a:pt x="20" y="11"/>
                    <a:pt x="38" y="13"/>
                    <a:pt x="47" y="14"/>
                  </a:cubicBezTo>
                  <a:cubicBezTo>
                    <a:pt x="54" y="14"/>
                    <a:pt x="73" y="14"/>
                    <a:pt x="80" y="17"/>
                  </a:cubicBezTo>
                  <a:cubicBezTo>
                    <a:pt x="87" y="20"/>
                    <a:pt x="85" y="26"/>
                    <a:pt x="85" y="35"/>
                  </a:cubicBezTo>
                  <a:cubicBezTo>
                    <a:pt x="85" y="55"/>
                    <a:pt x="85" y="76"/>
                    <a:pt x="84" y="96"/>
                  </a:cubicBezTo>
                  <a:cubicBezTo>
                    <a:pt x="84" y="144"/>
                    <a:pt x="84" y="191"/>
                    <a:pt x="84" y="239"/>
                  </a:cubicBezTo>
                  <a:cubicBezTo>
                    <a:pt x="84" y="245"/>
                    <a:pt x="86" y="260"/>
                    <a:pt x="84" y="266"/>
                  </a:cubicBezTo>
                  <a:cubicBezTo>
                    <a:pt x="79" y="275"/>
                    <a:pt x="57" y="272"/>
                    <a:pt x="49" y="272"/>
                  </a:cubicBezTo>
                  <a:cubicBezTo>
                    <a:pt x="44" y="272"/>
                    <a:pt x="38" y="272"/>
                    <a:pt x="33" y="272"/>
                  </a:cubicBezTo>
                  <a:cubicBezTo>
                    <a:pt x="35" y="270"/>
                    <a:pt x="36" y="268"/>
                    <a:pt x="38" y="267"/>
                  </a:cubicBezTo>
                  <a:cubicBezTo>
                    <a:pt x="42" y="262"/>
                    <a:pt x="36" y="256"/>
                    <a:pt x="32" y="260"/>
                  </a:cubicBezTo>
                  <a:cubicBezTo>
                    <a:pt x="29" y="263"/>
                    <a:pt x="26" y="266"/>
                    <a:pt x="22" y="269"/>
                  </a:cubicBezTo>
                  <a:cubicBezTo>
                    <a:pt x="21" y="269"/>
                    <a:pt x="20" y="268"/>
                    <a:pt x="20" y="267"/>
                  </a:cubicBezTo>
                  <a:cubicBezTo>
                    <a:pt x="24" y="262"/>
                    <a:pt x="28" y="258"/>
                    <a:pt x="33" y="253"/>
                  </a:cubicBezTo>
                  <a:cubicBezTo>
                    <a:pt x="37" y="249"/>
                    <a:pt x="31" y="243"/>
                    <a:pt x="27" y="247"/>
                  </a:cubicBezTo>
                  <a:cubicBezTo>
                    <a:pt x="23" y="250"/>
                    <a:pt x="20" y="254"/>
                    <a:pt x="16" y="257"/>
                  </a:cubicBezTo>
                  <a:cubicBezTo>
                    <a:pt x="16" y="255"/>
                    <a:pt x="16" y="252"/>
                    <a:pt x="15" y="249"/>
                  </a:cubicBezTo>
                  <a:cubicBezTo>
                    <a:pt x="21" y="245"/>
                    <a:pt x="26" y="240"/>
                    <a:pt x="31" y="236"/>
                  </a:cubicBezTo>
                  <a:cubicBezTo>
                    <a:pt x="36" y="232"/>
                    <a:pt x="29" y="226"/>
                    <a:pt x="25" y="229"/>
                  </a:cubicBezTo>
                  <a:cubicBezTo>
                    <a:pt x="22" y="232"/>
                    <a:pt x="18" y="235"/>
                    <a:pt x="15" y="238"/>
                  </a:cubicBezTo>
                  <a:cubicBezTo>
                    <a:pt x="15" y="236"/>
                    <a:pt x="15" y="234"/>
                    <a:pt x="15" y="232"/>
                  </a:cubicBezTo>
                  <a:cubicBezTo>
                    <a:pt x="23" y="226"/>
                    <a:pt x="31" y="220"/>
                    <a:pt x="39" y="214"/>
                  </a:cubicBezTo>
                  <a:cubicBezTo>
                    <a:pt x="43" y="210"/>
                    <a:pt x="37" y="204"/>
                    <a:pt x="32" y="207"/>
                  </a:cubicBezTo>
                  <a:cubicBezTo>
                    <a:pt x="27" y="212"/>
                    <a:pt x="21" y="216"/>
                    <a:pt x="16" y="220"/>
                  </a:cubicBezTo>
                  <a:cubicBezTo>
                    <a:pt x="16" y="218"/>
                    <a:pt x="16" y="215"/>
                    <a:pt x="16" y="212"/>
                  </a:cubicBezTo>
                  <a:cubicBezTo>
                    <a:pt x="16" y="211"/>
                    <a:pt x="16" y="209"/>
                    <a:pt x="16" y="208"/>
                  </a:cubicBezTo>
                  <a:cubicBezTo>
                    <a:pt x="22" y="202"/>
                    <a:pt x="29" y="197"/>
                    <a:pt x="35" y="193"/>
                  </a:cubicBezTo>
                  <a:cubicBezTo>
                    <a:pt x="40" y="189"/>
                    <a:pt x="36" y="182"/>
                    <a:pt x="31" y="185"/>
                  </a:cubicBezTo>
                  <a:cubicBezTo>
                    <a:pt x="26" y="188"/>
                    <a:pt x="21" y="192"/>
                    <a:pt x="16" y="196"/>
                  </a:cubicBezTo>
                  <a:cubicBezTo>
                    <a:pt x="16" y="193"/>
                    <a:pt x="16" y="190"/>
                    <a:pt x="16" y="186"/>
                  </a:cubicBezTo>
                  <a:cubicBezTo>
                    <a:pt x="22" y="182"/>
                    <a:pt x="27" y="178"/>
                    <a:pt x="32" y="174"/>
                  </a:cubicBezTo>
                  <a:cubicBezTo>
                    <a:pt x="37" y="170"/>
                    <a:pt x="31" y="164"/>
                    <a:pt x="26" y="167"/>
                  </a:cubicBezTo>
                  <a:cubicBezTo>
                    <a:pt x="23" y="170"/>
                    <a:pt x="20" y="173"/>
                    <a:pt x="16" y="175"/>
                  </a:cubicBezTo>
                  <a:cubicBezTo>
                    <a:pt x="16" y="171"/>
                    <a:pt x="16" y="168"/>
                    <a:pt x="16" y="164"/>
                  </a:cubicBezTo>
                  <a:cubicBezTo>
                    <a:pt x="22" y="159"/>
                    <a:pt x="29" y="154"/>
                    <a:pt x="35" y="149"/>
                  </a:cubicBezTo>
                  <a:cubicBezTo>
                    <a:pt x="40" y="146"/>
                    <a:pt x="36" y="138"/>
                    <a:pt x="31" y="141"/>
                  </a:cubicBezTo>
                  <a:cubicBezTo>
                    <a:pt x="26" y="145"/>
                    <a:pt x="21" y="148"/>
                    <a:pt x="17" y="152"/>
                  </a:cubicBezTo>
                  <a:cubicBezTo>
                    <a:pt x="17" y="147"/>
                    <a:pt x="17" y="142"/>
                    <a:pt x="17" y="136"/>
                  </a:cubicBezTo>
                  <a:cubicBezTo>
                    <a:pt x="21" y="132"/>
                    <a:pt x="26" y="129"/>
                    <a:pt x="30" y="125"/>
                  </a:cubicBezTo>
                  <a:cubicBezTo>
                    <a:pt x="32" y="124"/>
                    <a:pt x="33" y="121"/>
                    <a:pt x="32" y="119"/>
                  </a:cubicBezTo>
                  <a:cubicBezTo>
                    <a:pt x="31" y="117"/>
                    <a:pt x="28" y="116"/>
                    <a:pt x="26" y="117"/>
                  </a:cubicBezTo>
                  <a:cubicBezTo>
                    <a:pt x="23" y="119"/>
                    <a:pt x="20" y="122"/>
                    <a:pt x="17" y="124"/>
                  </a:cubicBezTo>
                  <a:cubicBezTo>
                    <a:pt x="17" y="122"/>
                    <a:pt x="17" y="119"/>
                    <a:pt x="17" y="117"/>
                  </a:cubicBezTo>
                  <a:cubicBezTo>
                    <a:pt x="24" y="111"/>
                    <a:pt x="31" y="107"/>
                    <a:pt x="39" y="103"/>
                  </a:cubicBezTo>
                  <a:cubicBezTo>
                    <a:pt x="44" y="100"/>
                    <a:pt x="39" y="92"/>
                    <a:pt x="34" y="95"/>
                  </a:cubicBezTo>
                  <a:cubicBezTo>
                    <a:pt x="28" y="98"/>
                    <a:pt x="23" y="102"/>
                    <a:pt x="18" y="105"/>
                  </a:cubicBezTo>
                  <a:cubicBezTo>
                    <a:pt x="18" y="102"/>
                    <a:pt x="18" y="98"/>
                    <a:pt x="18" y="95"/>
                  </a:cubicBezTo>
                  <a:cubicBezTo>
                    <a:pt x="18" y="94"/>
                    <a:pt x="18" y="94"/>
                    <a:pt x="18" y="93"/>
                  </a:cubicBezTo>
                  <a:cubicBezTo>
                    <a:pt x="23" y="89"/>
                    <a:pt x="28" y="84"/>
                    <a:pt x="33" y="80"/>
                  </a:cubicBezTo>
                  <a:cubicBezTo>
                    <a:pt x="37" y="76"/>
                    <a:pt x="31" y="70"/>
                    <a:pt x="27" y="73"/>
                  </a:cubicBezTo>
                  <a:cubicBezTo>
                    <a:pt x="24" y="76"/>
                    <a:pt x="21" y="79"/>
                    <a:pt x="18" y="81"/>
                  </a:cubicBezTo>
                  <a:cubicBezTo>
                    <a:pt x="18" y="77"/>
                    <a:pt x="18" y="72"/>
                    <a:pt x="18" y="68"/>
                  </a:cubicBezTo>
                  <a:cubicBezTo>
                    <a:pt x="22" y="64"/>
                    <a:pt x="27" y="60"/>
                    <a:pt x="31" y="56"/>
                  </a:cubicBezTo>
                  <a:cubicBezTo>
                    <a:pt x="33" y="54"/>
                    <a:pt x="33" y="51"/>
                    <a:pt x="31" y="50"/>
                  </a:cubicBezTo>
                  <a:cubicBezTo>
                    <a:pt x="29" y="48"/>
                    <a:pt x="27" y="48"/>
                    <a:pt x="25" y="50"/>
                  </a:cubicBezTo>
                  <a:cubicBezTo>
                    <a:pt x="23" y="51"/>
                    <a:pt x="21" y="53"/>
                    <a:pt x="18" y="55"/>
                  </a:cubicBezTo>
                  <a:cubicBezTo>
                    <a:pt x="18" y="51"/>
                    <a:pt x="18" y="47"/>
                    <a:pt x="19" y="43"/>
                  </a:cubicBezTo>
                  <a:cubicBezTo>
                    <a:pt x="24" y="39"/>
                    <a:pt x="30" y="34"/>
                    <a:pt x="36" y="30"/>
                  </a:cubicBezTo>
                  <a:cubicBezTo>
                    <a:pt x="40" y="26"/>
                    <a:pt x="33" y="19"/>
                    <a:pt x="29" y="23"/>
                  </a:cubicBezTo>
                  <a:cubicBezTo>
                    <a:pt x="26" y="26"/>
                    <a:pt x="22" y="29"/>
                    <a:pt x="18" y="32"/>
                  </a:cubicBezTo>
                  <a:cubicBezTo>
                    <a:pt x="18" y="28"/>
                    <a:pt x="17" y="2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346" y="1354"/>
              <a:ext cx="1318" cy="1033"/>
            </a:xfrm>
            <a:custGeom>
              <a:avLst/>
              <a:gdLst>
                <a:gd name="T0" fmla="*/ 392 w 399"/>
                <a:gd name="T1" fmla="*/ 297 h 312"/>
                <a:gd name="T2" fmla="*/ 214 w 399"/>
                <a:gd name="T3" fmla="*/ 299 h 312"/>
                <a:gd name="T4" fmla="*/ 46 w 399"/>
                <a:gd name="T5" fmla="*/ 295 h 312"/>
                <a:gd name="T6" fmla="*/ 23 w 399"/>
                <a:gd name="T7" fmla="*/ 294 h 312"/>
                <a:gd name="T8" fmla="*/ 18 w 399"/>
                <a:gd name="T9" fmla="*/ 273 h 312"/>
                <a:gd name="T10" fmla="*/ 16 w 399"/>
                <a:gd name="T11" fmla="*/ 235 h 312"/>
                <a:gd name="T12" fmla="*/ 16 w 399"/>
                <a:gd name="T13" fmla="*/ 160 h 312"/>
                <a:gd name="T14" fmla="*/ 16 w 399"/>
                <a:gd name="T15" fmla="*/ 8 h 312"/>
                <a:gd name="T16" fmla="*/ 4 w 399"/>
                <a:gd name="T17" fmla="*/ 8 h 312"/>
                <a:gd name="T18" fmla="*/ 4 w 399"/>
                <a:gd name="T19" fmla="*/ 176 h 312"/>
                <a:gd name="T20" fmla="*/ 5 w 399"/>
                <a:gd name="T21" fmla="*/ 255 h 312"/>
                <a:gd name="T22" fmla="*/ 19 w 399"/>
                <a:gd name="T23" fmla="*/ 306 h 312"/>
                <a:gd name="T24" fmla="*/ 52 w 399"/>
                <a:gd name="T25" fmla="*/ 306 h 312"/>
                <a:gd name="T26" fmla="*/ 96 w 399"/>
                <a:gd name="T27" fmla="*/ 307 h 312"/>
                <a:gd name="T28" fmla="*/ 191 w 399"/>
                <a:gd name="T29" fmla="*/ 310 h 312"/>
                <a:gd name="T30" fmla="*/ 392 w 399"/>
                <a:gd name="T31" fmla="*/ 309 h 312"/>
                <a:gd name="T32" fmla="*/ 392 w 399"/>
                <a:gd name="T33" fmla="*/ 29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312">
                  <a:moveTo>
                    <a:pt x="392" y="297"/>
                  </a:moveTo>
                  <a:cubicBezTo>
                    <a:pt x="333" y="300"/>
                    <a:pt x="273" y="300"/>
                    <a:pt x="214" y="299"/>
                  </a:cubicBezTo>
                  <a:cubicBezTo>
                    <a:pt x="158" y="298"/>
                    <a:pt x="102" y="294"/>
                    <a:pt x="46" y="295"/>
                  </a:cubicBezTo>
                  <a:cubicBezTo>
                    <a:pt x="40" y="295"/>
                    <a:pt x="27" y="297"/>
                    <a:pt x="23" y="294"/>
                  </a:cubicBezTo>
                  <a:cubicBezTo>
                    <a:pt x="17" y="291"/>
                    <a:pt x="18" y="278"/>
                    <a:pt x="18" y="273"/>
                  </a:cubicBezTo>
                  <a:cubicBezTo>
                    <a:pt x="17" y="260"/>
                    <a:pt x="16" y="248"/>
                    <a:pt x="16" y="235"/>
                  </a:cubicBezTo>
                  <a:cubicBezTo>
                    <a:pt x="16" y="210"/>
                    <a:pt x="16" y="185"/>
                    <a:pt x="16" y="160"/>
                  </a:cubicBezTo>
                  <a:cubicBezTo>
                    <a:pt x="16" y="110"/>
                    <a:pt x="17" y="59"/>
                    <a:pt x="16" y="8"/>
                  </a:cubicBezTo>
                  <a:cubicBezTo>
                    <a:pt x="16" y="0"/>
                    <a:pt x="4" y="0"/>
                    <a:pt x="4" y="8"/>
                  </a:cubicBezTo>
                  <a:cubicBezTo>
                    <a:pt x="6" y="64"/>
                    <a:pt x="4" y="120"/>
                    <a:pt x="4" y="176"/>
                  </a:cubicBezTo>
                  <a:cubicBezTo>
                    <a:pt x="4" y="202"/>
                    <a:pt x="4" y="229"/>
                    <a:pt x="5" y="255"/>
                  </a:cubicBezTo>
                  <a:cubicBezTo>
                    <a:pt x="5" y="271"/>
                    <a:pt x="0" y="300"/>
                    <a:pt x="19" y="306"/>
                  </a:cubicBezTo>
                  <a:cubicBezTo>
                    <a:pt x="29" y="309"/>
                    <a:pt x="42" y="307"/>
                    <a:pt x="52" y="306"/>
                  </a:cubicBezTo>
                  <a:cubicBezTo>
                    <a:pt x="67" y="306"/>
                    <a:pt x="81" y="306"/>
                    <a:pt x="96" y="307"/>
                  </a:cubicBezTo>
                  <a:cubicBezTo>
                    <a:pt x="128" y="308"/>
                    <a:pt x="160" y="309"/>
                    <a:pt x="191" y="310"/>
                  </a:cubicBezTo>
                  <a:cubicBezTo>
                    <a:pt x="258" y="312"/>
                    <a:pt x="325" y="312"/>
                    <a:pt x="392" y="309"/>
                  </a:cubicBezTo>
                  <a:cubicBezTo>
                    <a:pt x="399" y="309"/>
                    <a:pt x="399" y="297"/>
                    <a:pt x="392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5049837" y="2173741"/>
            <a:ext cx="2092325" cy="1644651"/>
            <a:chOff x="1346" y="1351"/>
            <a:chExt cx="1318" cy="1036"/>
          </a:xfrm>
          <a:solidFill>
            <a:srgbClr val="132F95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468" y="1818"/>
              <a:ext cx="337" cy="490"/>
            </a:xfrm>
            <a:custGeom>
              <a:avLst/>
              <a:gdLst>
                <a:gd name="T0" fmla="*/ 57 w 102"/>
                <a:gd name="T1" fmla="*/ 143 h 148"/>
                <a:gd name="T2" fmla="*/ 94 w 102"/>
                <a:gd name="T3" fmla="*/ 125 h 148"/>
                <a:gd name="T4" fmla="*/ 95 w 102"/>
                <a:gd name="T5" fmla="*/ 49 h 148"/>
                <a:gd name="T6" fmla="*/ 87 w 102"/>
                <a:gd name="T7" fmla="*/ 3 h 148"/>
                <a:gd name="T8" fmla="*/ 55 w 102"/>
                <a:gd name="T9" fmla="*/ 1 h 148"/>
                <a:gd name="T10" fmla="*/ 28 w 102"/>
                <a:gd name="T11" fmla="*/ 0 h 148"/>
                <a:gd name="T12" fmla="*/ 4 w 102"/>
                <a:gd name="T13" fmla="*/ 18 h 148"/>
                <a:gd name="T14" fmla="*/ 2 w 102"/>
                <a:gd name="T15" fmla="*/ 91 h 148"/>
                <a:gd name="T16" fmla="*/ 6 w 102"/>
                <a:gd name="T17" fmla="*/ 134 h 148"/>
                <a:gd name="T18" fmla="*/ 57 w 102"/>
                <a:gd name="T19" fmla="*/ 143 h 148"/>
                <a:gd name="T20" fmla="*/ 26 w 102"/>
                <a:gd name="T21" fmla="*/ 12 h 148"/>
                <a:gd name="T22" fmla="*/ 63 w 102"/>
                <a:gd name="T23" fmla="*/ 14 h 148"/>
                <a:gd name="T24" fmla="*/ 83 w 102"/>
                <a:gd name="T25" fmla="*/ 17 h 148"/>
                <a:gd name="T26" fmla="*/ 83 w 102"/>
                <a:gd name="T27" fmla="*/ 43 h 148"/>
                <a:gd name="T28" fmla="*/ 82 w 102"/>
                <a:gd name="T29" fmla="*/ 87 h 148"/>
                <a:gd name="T30" fmla="*/ 82 w 102"/>
                <a:gd name="T31" fmla="*/ 114 h 148"/>
                <a:gd name="T32" fmla="*/ 62 w 102"/>
                <a:gd name="T33" fmla="*/ 131 h 148"/>
                <a:gd name="T34" fmla="*/ 23 w 102"/>
                <a:gd name="T35" fmla="*/ 130 h 148"/>
                <a:gd name="T36" fmla="*/ 32 w 102"/>
                <a:gd name="T37" fmla="*/ 122 h 148"/>
                <a:gd name="T38" fmla="*/ 25 w 102"/>
                <a:gd name="T39" fmla="*/ 115 h 148"/>
                <a:gd name="T40" fmla="*/ 16 w 102"/>
                <a:gd name="T41" fmla="*/ 124 h 148"/>
                <a:gd name="T42" fmla="*/ 16 w 102"/>
                <a:gd name="T43" fmla="*/ 124 h 148"/>
                <a:gd name="T44" fmla="*/ 14 w 102"/>
                <a:gd name="T45" fmla="*/ 110 h 148"/>
                <a:gd name="T46" fmla="*/ 29 w 102"/>
                <a:gd name="T47" fmla="*/ 97 h 148"/>
                <a:gd name="T48" fmla="*/ 22 w 102"/>
                <a:gd name="T49" fmla="*/ 90 h 148"/>
                <a:gd name="T50" fmla="*/ 14 w 102"/>
                <a:gd name="T51" fmla="*/ 97 h 148"/>
                <a:gd name="T52" fmla="*/ 14 w 102"/>
                <a:gd name="T53" fmla="*/ 91 h 148"/>
                <a:gd name="T54" fmla="*/ 15 w 102"/>
                <a:gd name="T55" fmla="*/ 83 h 148"/>
                <a:gd name="T56" fmla="*/ 33 w 102"/>
                <a:gd name="T57" fmla="*/ 67 h 148"/>
                <a:gd name="T58" fmla="*/ 27 w 102"/>
                <a:gd name="T59" fmla="*/ 60 h 148"/>
                <a:gd name="T60" fmla="*/ 15 w 102"/>
                <a:gd name="T61" fmla="*/ 70 h 148"/>
                <a:gd name="T62" fmla="*/ 16 w 102"/>
                <a:gd name="T63" fmla="*/ 60 h 148"/>
                <a:gd name="T64" fmla="*/ 32 w 102"/>
                <a:gd name="T65" fmla="*/ 47 h 148"/>
                <a:gd name="T66" fmla="*/ 26 w 102"/>
                <a:gd name="T67" fmla="*/ 40 h 148"/>
                <a:gd name="T68" fmla="*/ 16 w 102"/>
                <a:gd name="T69" fmla="*/ 48 h 148"/>
                <a:gd name="T70" fmla="*/ 17 w 102"/>
                <a:gd name="T71" fmla="*/ 42 h 148"/>
                <a:gd name="T72" fmla="*/ 17 w 102"/>
                <a:gd name="T73" fmla="*/ 37 h 148"/>
                <a:gd name="T74" fmla="*/ 31 w 102"/>
                <a:gd name="T75" fmla="*/ 27 h 148"/>
                <a:gd name="T76" fmla="*/ 26 w 102"/>
                <a:gd name="T77" fmla="*/ 19 h 148"/>
                <a:gd name="T78" fmla="*/ 16 w 102"/>
                <a:gd name="T79" fmla="*/ 26 h 148"/>
                <a:gd name="T80" fmla="*/ 17 w 102"/>
                <a:gd name="T81" fmla="*/ 21 h 148"/>
                <a:gd name="T82" fmla="*/ 26 w 102"/>
                <a:gd name="T83" fmla="*/ 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148">
                  <a:moveTo>
                    <a:pt x="57" y="143"/>
                  </a:moveTo>
                  <a:cubicBezTo>
                    <a:pt x="74" y="143"/>
                    <a:pt x="92" y="145"/>
                    <a:pt x="94" y="125"/>
                  </a:cubicBezTo>
                  <a:cubicBezTo>
                    <a:pt x="96" y="100"/>
                    <a:pt x="95" y="74"/>
                    <a:pt x="95" y="49"/>
                  </a:cubicBezTo>
                  <a:cubicBezTo>
                    <a:pt x="95" y="37"/>
                    <a:pt x="102" y="9"/>
                    <a:pt x="87" y="3"/>
                  </a:cubicBezTo>
                  <a:cubicBezTo>
                    <a:pt x="78" y="0"/>
                    <a:pt x="64" y="2"/>
                    <a:pt x="55" y="1"/>
                  </a:cubicBezTo>
                  <a:cubicBezTo>
                    <a:pt x="46" y="0"/>
                    <a:pt x="37" y="0"/>
                    <a:pt x="28" y="0"/>
                  </a:cubicBezTo>
                  <a:cubicBezTo>
                    <a:pt x="12" y="0"/>
                    <a:pt x="4" y="1"/>
                    <a:pt x="4" y="18"/>
                  </a:cubicBezTo>
                  <a:cubicBezTo>
                    <a:pt x="4" y="43"/>
                    <a:pt x="2" y="67"/>
                    <a:pt x="2" y="91"/>
                  </a:cubicBezTo>
                  <a:cubicBezTo>
                    <a:pt x="1" y="102"/>
                    <a:pt x="0" y="124"/>
                    <a:pt x="6" y="134"/>
                  </a:cubicBezTo>
                  <a:cubicBezTo>
                    <a:pt x="15" y="148"/>
                    <a:pt x="44" y="142"/>
                    <a:pt x="57" y="143"/>
                  </a:cubicBezTo>
                  <a:close/>
                  <a:moveTo>
                    <a:pt x="26" y="12"/>
                  </a:moveTo>
                  <a:cubicBezTo>
                    <a:pt x="39" y="11"/>
                    <a:pt x="51" y="13"/>
                    <a:pt x="63" y="14"/>
                  </a:cubicBezTo>
                  <a:cubicBezTo>
                    <a:pt x="69" y="14"/>
                    <a:pt x="80" y="12"/>
                    <a:pt x="83" y="17"/>
                  </a:cubicBezTo>
                  <a:cubicBezTo>
                    <a:pt x="86" y="20"/>
                    <a:pt x="83" y="39"/>
                    <a:pt x="83" y="43"/>
                  </a:cubicBezTo>
                  <a:cubicBezTo>
                    <a:pt x="83" y="58"/>
                    <a:pt x="83" y="72"/>
                    <a:pt x="82" y="87"/>
                  </a:cubicBezTo>
                  <a:cubicBezTo>
                    <a:pt x="82" y="96"/>
                    <a:pt x="82" y="105"/>
                    <a:pt x="82" y="114"/>
                  </a:cubicBezTo>
                  <a:cubicBezTo>
                    <a:pt x="82" y="128"/>
                    <a:pt x="78" y="131"/>
                    <a:pt x="62" y="131"/>
                  </a:cubicBezTo>
                  <a:cubicBezTo>
                    <a:pt x="53" y="131"/>
                    <a:pt x="34" y="134"/>
                    <a:pt x="23" y="130"/>
                  </a:cubicBezTo>
                  <a:cubicBezTo>
                    <a:pt x="26" y="128"/>
                    <a:pt x="29" y="125"/>
                    <a:pt x="32" y="122"/>
                  </a:cubicBezTo>
                  <a:cubicBezTo>
                    <a:pt x="35" y="117"/>
                    <a:pt x="29" y="111"/>
                    <a:pt x="25" y="115"/>
                  </a:cubicBezTo>
                  <a:cubicBezTo>
                    <a:pt x="23" y="119"/>
                    <a:pt x="20" y="122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4" y="120"/>
                    <a:pt x="14" y="115"/>
                    <a:pt x="14" y="110"/>
                  </a:cubicBezTo>
                  <a:cubicBezTo>
                    <a:pt x="19" y="105"/>
                    <a:pt x="24" y="101"/>
                    <a:pt x="29" y="97"/>
                  </a:cubicBezTo>
                  <a:cubicBezTo>
                    <a:pt x="33" y="93"/>
                    <a:pt x="27" y="86"/>
                    <a:pt x="22" y="90"/>
                  </a:cubicBezTo>
                  <a:cubicBezTo>
                    <a:pt x="20" y="93"/>
                    <a:pt x="17" y="95"/>
                    <a:pt x="14" y="97"/>
                  </a:cubicBezTo>
                  <a:cubicBezTo>
                    <a:pt x="14" y="95"/>
                    <a:pt x="14" y="93"/>
                    <a:pt x="14" y="91"/>
                  </a:cubicBezTo>
                  <a:cubicBezTo>
                    <a:pt x="14" y="88"/>
                    <a:pt x="14" y="86"/>
                    <a:pt x="15" y="83"/>
                  </a:cubicBezTo>
                  <a:cubicBezTo>
                    <a:pt x="21" y="77"/>
                    <a:pt x="27" y="72"/>
                    <a:pt x="33" y="67"/>
                  </a:cubicBezTo>
                  <a:cubicBezTo>
                    <a:pt x="38" y="63"/>
                    <a:pt x="31" y="57"/>
                    <a:pt x="27" y="60"/>
                  </a:cubicBezTo>
                  <a:cubicBezTo>
                    <a:pt x="23" y="64"/>
                    <a:pt x="19" y="67"/>
                    <a:pt x="15" y="70"/>
                  </a:cubicBezTo>
                  <a:cubicBezTo>
                    <a:pt x="15" y="67"/>
                    <a:pt x="15" y="63"/>
                    <a:pt x="16" y="60"/>
                  </a:cubicBezTo>
                  <a:cubicBezTo>
                    <a:pt x="21" y="56"/>
                    <a:pt x="26" y="51"/>
                    <a:pt x="32" y="47"/>
                  </a:cubicBezTo>
                  <a:cubicBezTo>
                    <a:pt x="36" y="43"/>
                    <a:pt x="30" y="37"/>
                    <a:pt x="26" y="40"/>
                  </a:cubicBezTo>
                  <a:cubicBezTo>
                    <a:pt x="22" y="43"/>
                    <a:pt x="19" y="45"/>
                    <a:pt x="16" y="48"/>
                  </a:cubicBezTo>
                  <a:cubicBezTo>
                    <a:pt x="16" y="46"/>
                    <a:pt x="16" y="44"/>
                    <a:pt x="17" y="42"/>
                  </a:cubicBezTo>
                  <a:cubicBezTo>
                    <a:pt x="17" y="40"/>
                    <a:pt x="17" y="39"/>
                    <a:pt x="17" y="37"/>
                  </a:cubicBezTo>
                  <a:cubicBezTo>
                    <a:pt x="21" y="34"/>
                    <a:pt x="26" y="30"/>
                    <a:pt x="31" y="27"/>
                  </a:cubicBezTo>
                  <a:cubicBezTo>
                    <a:pt x="36" y="23"/>
                    <a:pt x="31" y="15"/>
                    <a:pt x="26" y="19"/>
                  </a:cubicBezTo>
                  <a:cubicBezTo>
                    <a:pt x="23" y="21"/>
                    <a:pt x="20" y="24"/>
                    <a:pt x="16" y="26"/>
                  </a:cubicBezTo>
                  <a:cubicBezTo>
                    <a:pt x="16" y="25"/>
                    <a:pt x="16" y="23"/>
                    <a:pt x="17" y="21"/>
                  </a:cubicBezTo>
                  <a:cubicBezTo>
                    <a:pt x="17" y="13"/>
                    <a:pt x="17" y="13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881" y="1606"/>
              <a:ext cx="331" cy="695"/>
            </a:xfrm>
            <a:custGeom>
              <a:avLst/>
              <a:gdLst>
                <a:gd name="T0" fmla="*/ 5 w 100"/>
                <a:gd name="T1" fmla="*/ 195 h 210"/>
                <a:gd name="T2" fmla="*/ 41 w 100"/>
                <a:gd name="T3" fmla="*/ 206 h 210"/>
                <a:gd name="T4" fmla="*/ 90 w 100"/>
                <a:gd name="T5" fmla="*/ 202 h 210"/>
                <a:gd name="T6" fmla="*/ 95 w 100"/>
                <a:gd name="T7" fmla="*/ 154 h 210"/>
                <a:gd name="T8" fmla="*/ 95 w 100"/>
                <a:gd name="T9" fmla="*/ 74 h 210"/>
                <a:gd name="T10" fmla="*/ 95 w 100"/>
                <a:gd name="T11" fmla="*/ 35 h 210"/>
                <a:gd name="T12" fmla="*/ 93 w 100"/>
                <a:gd name="T13" fmla="*/ 12 h 210"/>
                <a:gd name="T14" fmla="*/ 54 w 100"/>
                <a:gd name="T15" fmla="*/ 5 h 210"/>
                <a:gd name="T16" fmla="*/ 9 w 100"/>
                <a:gd name="T17" fmla="*/ 7 h 210"/>
                <a:gd name="T18" fmla="*/ 5 w 100"/>
                <a:gd name="T19" fmla="*/ 51 h 210"/>
                <a:gd name="T20" fmla="*/ 3 w 100"/>
                <a:gd name="T21" fmla="*/ 135 h 210"/>
                <a:gd name="T22" fmla="*/ 3 w 100"/>
                <a:gd name="T23" fmla="*/ 170 h 210"/>
                <a:gd name="T24" fmla="*/ 5 w 100"/>
                <a:gd name="T25" fmla="*/ 195 h 210"/>
                <a:gd name="T26" fmla="*/ 17 w 100"/>
                <a:gd name="T27" fmla="*/ 19 h 210"/>
                <a:gd name="T28" fmla="*/ 61 w 100"/>
                <a:gd name="T29" fmla="*/ 18 h 210"/>
                <a:gd name="T30" fmla="*/ 83 w 100"/>
                <a:gd name="T31" fmla="*/ 24 h 210"/>
                <a:gd name="T32" fmla="*/ 83 w 100"/>
                <a:gd name="T33" fmla="*/ 55 h 210"/>
                <a:gd name="T34" fmla="*/ 83 w 100"/>
                <a:gd name="T35" fmla="*/ 126 h 210"/>
                <a:gd name="T36" fmla="*/ 83 w 100"/>
                <a:gd name="T37" fmla="*/ 160 h 210"/>
                <a:gd name="T38" fmla="*/ 82 w 100"/>
                <a:gd name="T39" fmla="*/ 190 h 210"/>
                <a:gd name="T40" fmla="*/ 34 w 100"/>
                <a:gd name="T41" fmla="*/ 194 h 210"/>
                <a:gd name="T42" fmla="*/ 47 w 100"/>
                <a:gd name="T43" fmla="*/ 185 h 210"/>
                <a:gd name="T44" fmla="*/ 43 w 100"/>
                <a:gd name="T45" fmla="*/ 177 h 210"/>
                <a:gd name="T46" fmla="*/ 21 w 100"/>
                <a:gd name="T47" fmla="*/ 193 h 210"/>
                <a:gd name="T48" fmla="*/ 16 w 100"/>
                <a:gd name="T49" fmla="*/ 186 h 210"/>
                <a:gd name="T50" fmla="*/ 41 w 100"/>
                <a:gd name="T51" fmla="*/ 165 h 210"/>
                <a:gd name="T52" fmla="*/ 35 w 100"/>
                <a:gd name="T53" fmla="*/ 159 h 210"/>
                <a:gd name="T54" fmla="*/ 15 w 100"/>
                <a:gd name="T55" fmla="*/ 175 h 210"/>
                <a:gd name="T56" fmla="*/ 15 w 100"/>
                <a:gd name="T57" fmla="*/ 170 h 210"/>
                <a:gd name="T58" fmla="*/ 15 w 100"/>
                <a:gd name="T59" fmla="*/ 164 h 210"/>
                <a:gd name="T60" fmla="*/ 41 w 100"/>
                <a:gd name="T61" fmla="*/ 141 h 210"/>
                <a:gd name="T62" fmla="*/ 37 w 100"/>
                <a:gd name="T63" fmla="*/ 133 h 210"/>
                <a:gd name="T64" fmla="*/ 14 w 100"/>
                <a:gd name="T65" fmla="*/ 152 h 210"/>
                <a:gd name="T66" fmla="*/ 14 w 100"/>
                <a:gd name="T67" fmla="*/ 142 h 210"/>
                <a:gd name="T68" fmla="*/ 37 w 100"/>
                <a:gd name="T69" fmla="*/ 121 h 210"/>
                <a:gd name="T70" fmla="*/ 31 w 100"/>
                <a:gd name="T71" fmla="*/ 115 h 210"/>
                <a:gd name="T72" fmla="*/ 15 w 100"/>
                <a:gd name="T73" fmla="*/ 129 h 210"/>
                <a:gd name="T74" fmla="*/ 15 w 100"/>
                <a:gd name="T75" fmla="*/ 115 h 210"/>
                <a:gd name="T76" fmla="*/ 36 w 100"/>
                <a:gd name="T77" fmla="*/ 97 h 210"/>
                <a:gd name="T78" fmla="*/ 31 w 100"/>
                <a:gd name="T79" fmla="*/ 89 h 210"/>
                <a:gd name="T80" fmla="*/ 15 w 100"/>
                <a:gd name="T81" fmla="*/ 102 h 210"/>
                <a:gd name="T82" fmla="*/ 15 w 100"/>
                <a:gd name="T83" fmla="*/ 91 h 210"/>
                <a:gd name="T84" fmla="*/ 37 w 100"/>
                <a:gd name="T85" fmla="*/ 72 h 210"/>
                <a:gd name="T86" fmla="*/ 32 w 100"/>
                <a:gd name="T87" fmla="*/ 64 h 210"/>
                <a:gd name="T88" fmla="*/ 16 w 100"/>
                <a:gd name="T89" fmla="*/ 78 h 210"/>
                <a:gd name="T90" fmla="*/ 16 w 100"/>
                <a:gd name="T91" fmla="*/ 72 h 210"/>
                <a:gd name="T92" fmla="*/ 16 w 100"/>
                <a:gd name="T93" fmla="*/ 66 h 210"/>
                <a:gd name="T94" fmla="*/ 36 w 100"/>
                <a:gd name="T95" fmla="*/ 48 h 210"/>
                <a:gd name="T96" fmla="*/ 31 w 100"/>
                <a:gd name="T97" fmla="*/ 40 h 210"/>
                <a:gd name="T98" fmla="*/ 17 w 100"/>
                <a:gd name="T99" fmla="*/ 52 h 210"/>
                <a:gd name="T100" fmla="*/ 17 w 100"/>
                <a:gd name="T101" fmla="*/ 44 h 210"/>
                <a:gd name="T102" fmla="*/ 34 w 100"/>
                <a:gd name="T103" fmla="*/ 29 h 210"/>
                <a:gd name="T104" fmla="*/ 29 w 100"/>
                <a:gd name="T105" fmla="*/ 21 h 210"/>
                <a:gd name="T106" fmla="*/ 16 w 100"/>
                <a:gd name="T107" fmla="*/ 32 h 210"/>
                <a:gd name="T108" fmla="*/ 17 w 100"/>
                <a:gd name="T109" fmla="*/ 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10">
                  <a:moveTo>
                    <a:pt x="5" y="195"/>
                  </a:moveTo>
                  <a:cubicBezTo>
                    <a:pt x="11" y="209"/>
                    <a:pt x="30" y="206"/>
                    <a:pt x="41" y="206"/>
                  </a:cubicBezTo>
                  <a:cubicBezTo>
                    <a:pt x="54" y="205"/>
                    <a:pt x="79" y="210"/>
                    <a:pt x="90" y="202"/>
                  </a:cubicBezTo>
                  <a:cubicBezTo>
                    <a:pt x="100" y="194"/>
                    <a:pt x="95" y="166"/>
                    <a:pt x="95" y="154"/>
                  </a:cubicBezTo>
                  <a:cubicBezTo>
                    <a:pt x="95" y="128"/>
                    <a:pt x="95" y="101"/>
                    <a:pt x="95" y="74"/>
                  </a:cubicBezTo>
                  <a:cubicBezTo>
                    <a:pt x="95" y="61"/>
                    <a:pt x="95" y="48"/>
                    <a:pt x="95" y="35"/>
                  </a:cubicBezTo>
                  <a:cubicBezTo>
                    <a:pt x="95" y="29"/>
                    <a:pt x="97" y="18"/>
                    <a:pt x="93" y="12"/>
                  </a:cubicBezTo>
                  <a:cubicBezTo>
                    <a:pt x="87" y="3"/>
                    <a:pt x="63" y="6"/>
                    <a:pt x="54" y="5"/>
                  </a:cubicBezTo>
                  <a:cubicBezTo>
                    <a:pt x="43" y="4"/>
                    <a:pt x="18" y="0"/>
                    <a:pt x="9" y="7"/>
                  </a:cubicBezTo>
                  <a:cubicBezTo>
                    <a:pt x="0" y="14"/>
                    <a:pt x="5" y="41"/>
                    <a:pt x="5" y="51"/>
                  </a:cubicBezTo>
                  <a:cubicBezTo>
                    <a:pt x="4" y="79"/>
                    <a:pt x="2" y="107"/>
                    <a:pt x="3" y="135"/>
                  </a:cubicBezTo>
                  <a:cubicBezTo>
                    <a:pt x="2" y="147"/>
                    <a:pt x="2" y="158"/>
                    <a:pt x="3" y="170"/>
                  </a:cubicBezTo>
                  <a:cubicBezTo>
                    <a:pt x="3" y="177"/>
                    <a:pt x="2" y="188"/>
                    <a:pt x="5" y="195"/>
                  </a:cubicBezTo>
                  <a:close/>
                  <a:moveTo>
                    <a:pt x="17" y="19"/>
                  </a:moveTo>
                  <a:cubicBezTo>
                    <a:pt x="22" y="11"/>
                    <a:pt x="53" y="17"/>
                    <a:pt x="61" y="18"/>
                  </a:cubicBezTo>
                  <a:cubicBezTo>
                    <a:pt x="70" y="19"/>
                    <a:pt x="80" y="16"/>
                    <a:pt x="83" y="24"/>
                  </a:cubicBezTo>
                  <a:cubicBezTo>
                    <a:pt x="86" y="31"/>
                    <a:pt x="83" y="48"/>
                    <a:pt x="83" y="55"/>
                  </a:cubicBezTo>
                  <a:cubicBezTo>
                    <a:pt x="83" y="79"/>
                    <a:pt x="83" y="102"/>
                    <a:pt x="83" y="126"/>
                  </a:cubicBezTo>
                  <a:cubicBezTo>
                    <a:pt x="83" y="137"/>
                    <a:pt x="83" y="149"/>
                    <a:pt x="83" y="160"/>
                  </a:cubicBezTo>
                  <a:cubicBezTo>
                    <a:pt x="83" y="166"/>
                    <a:pt x="86" y="185"/>
                    <a:pt x="82" y="190"/>
                  </a:cubicBezTo>
                  <a:cubicBezTo>
                    <a:pt x="79" y="195"/>
                    <a:pt x="50" y="195"/>
                    <a:pt x="34" y="194"/>
                  </a:cubicBezTo>
                  <a:cubicBezTo>
                    <a:pt x="39" y="191"/>
                    <a:pt x="43" y="188"/>
                    <a:pt x="47" y="185"/>
                  </a:cubicBezTo>
                  <a:cubicBezTo>
                    <a:pt x="52" y="182"/>
                    <a:pt x="47" y="174"/>
                    <a:pt x="43" y="177"/>
                  </a:cubicBezTo>
                  <a:cubicBezTo>
                    <a:pt x="36" y="182"/>
                    <a:pt x="29" y="188"/>
                    <a:pt x="21" y="193"/>
                  </a:cubicBezTo>
                  <a:cubicBezTo>
                    <a:pt x="18" y="191"/>
                    <a:pt x="16" y="189"/>
                    <a:pt x="16" y="186"/>
                  </a:cubicBezTo>
                  <a:cubicBezTo>
                    <a:pt x="24" y="179"/>
                    <a:pt x="33" y="172"/>
                    <a:pt x="41" y="165"/>
                  </a:cubicBezTo>
                  <a:cubicBezTo>
                    <a:pt x="45" y="162"/>
                    <a:pt x="39" y="155"/>
                    <a:pt x="35" y="159"/>
                  </a:cubicBezTo>
                  <a:cubicBezTo>
                    <a:pt x="28" y="164"/>
                    <a:pt x="22" y="170"/>
                    <a:pt x="15" y="175"/>
                  </a:cubicBezTo>
                  <a:cubicBezTo>
                    <a:pt x="15" y="173"/>
                    <a:pt x="15" y="171"/>
                    <a:pt x="15" y="170"/>
                  </a:cubicBezTo>
                  <a:cubicBezTo>
                    <a:pt x="15" y="168"/>
                    <a:pt x="15" y="166"/>
                    <a:pt x="15" y="164"/>
                  </a:cubicBezTo>
                  <a:cubicBezTo>
                    <a:pt x="23" y="155"/>
                    <a:pt x="31" y="147"/>
                    <a:pt x="41" y="141"/>
                  </a:cubicBezTo>
                  <a:cubicBezTo>
                    <a:pt x="46" y="137"/>
                    <a:pt x="41" y="129"/>
                    <a:pt x="37" y="133"/>
                  </a:cubicBezTo>
                  <a:cubicBezTo>
                    <a:pt x="29" y="138"/>
                    <a:pt x="21" y="145"/>
                    <a:pt x="14" y="152"/>
                  </a:cubicBezTo>
                  <a:cubicBezTo>
                    <a:pt x="14" y="148"/>
                    <a:pt x="14" y="145"/>
                    <a:pt x="14" y="142"/>
                  </a:cubicBezTo>
                  <a:cubicBezTo>
                    <a:pt x="21" y="135"/>
                    <a:pt x="29" y="128"/>
                    <a:pt x="37" y="121"/>
                  </a:cubicBezTo>
                  <a:cubicBezTo>
                    <a:pt x="41" y="118"/>
                    <a:pt x="35" y="111"/>
                    <a:pt x="31" y="115"/>
                  </a:cubicBezTo>
                  <a:cubicBezTo>
                    <a:pt x="25" y="119"/>
                    <a:pt x="20" y="124"/>
                    <a:pt x="15" y="129"/>
                  </a:cubicBezTo>
                  <a:cubicBezTo>
                    <a:pt x="15" y="124"/>
                    <a:pt x="15" y="119"/>
                    <a:pt x="15" y="115"/>
                  </a:cubicBezTo>
                  <a:cubicBezTo>
                    <a:pt x="21" y="108"/>
                    <a:pt x="28" y="102"/>
                    <a:pt x="36" y="97"/>
                  </a:cubicBezTo>
                  <a:cubicBezTo>
                    <a:pt x="41" y="94"/>
                    <a:pt x="36" y="86"/>
                    <a:pt x="31" y="89"/>
                  </a:cubicBezTo>
                  <a:cubicBezTo>
                    <a:pt x="26" y="93"/>
                    <a:pt x="20" y="97"/>
                    <a:pt x="15" y="102"/>
                  </a:cubicBezTo>
                  <a:cubicBezTo>
                    <a:pt x="15" y="98"/>
                    <a:pt x="15" y="94"/>
                    <a:pt x="15" y="91"/>
                  </a:cubicBezTo>
                  <a:cubicBezTo>
                    <a:pt x="22" y="84"/>
                    <a:pt x="29" y="78"/>
                    <a:pt x="37" y="72"/>
                  </a:cubicBezTo>
                  <a:cubicBezTo>
                    <a:pt x="42" y="69"/>
                    <a:pt x="37" y="61"/>
                    <a:pt x="32" y="64"/>
                  </a:cubicBezTo>
                  <a:cubicBezTo>
                    <a:pt x="27" y="68"/>
                    <a:pt x="21" y="73"/>
                    <a:pt x="16" y="78"/>
                  </a:cubicBezTo>
                  <a:cubicBezTo>
                    <a:pt x="16" y="76"/>
                    <a:pt x="16" y="74"/>
                    <a:pt x="16" y="72"/>
                  </a:cubicBezTo>
                  <a:cubicBezTo>
                    <a:pt x="16" y="70"/>
                    <a:pt x="16" y="68"/>
                    <a:pt x="16" y="66"/>
                  </a:cubicBezTo>
                  <a:cubicBezTo>
                    <a:pt x="22" y="59"/>
                    <a:pt x="29" y="53"/>
                    <a:pt x="36" y="48"/>
                  </a:cubicBezTo>
                  <a:cubicBezTo>
                    <a:pt x="41" y="44"/>
                    <a:pt x="36" y="37"/>
                    <a:pt x="31" y="40"/>
                  </a:cubicBezTo>
                  <a:cubicBezTo>
                    <a:pt x="26" y="44"/>
                    <a:pt x="21" y="48"/>
                    <a:pt x="17" y="52"/>
                  </a:cubicBezTo>
                  <a:cubicBezTo>
                    <a:pt x="17" y="49"/>
                    <a:pt x="17" y="47"/>
                    <a:pt x="17" y="44"/>
                  </a:cubicBezTo>
                  <a:cubicBezTo>
                    <a:pt x="22" y="38"/>
                    <a:pt x="28" y="33"/>
                    <a:pt x="34" y="29"/>
                  </a:cubicBezTo>
                  <a:cubicBezTo>
                    <a:pt x="39" y="26"/>
                    <a:pt x="34" y="18"/>
                    <a:pt x="29" y="21"/>
                  </a:cubicBezTo>
                  <a:cubicBezTo>
                    <a:pt x="25" y="25"/>
                    <a:pt x="21" y="28"/>
                    <a:pt x="16" y="32"/>
                  </a:cubicBezTo>
                  <a:cubicBezTo>
                    <a:pt x="16" y="27"/>
                    <a:pt x="15" y="21"/>
                    <a:pt x="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2301" y="1351"/>
              <a:ext cx="340" cy="943"/>
            </a:xfrm>
            <a:custGeom>
              <a:avLst/>
              <a:gdLst>
                <a:gd name="T0" fmla="*/ 17 w 103"/>
                <a:gd name="T1" fmla="*/ 281 h 285"/>
                <a:gd name="T2" fmla="*/ 87 w 103"/>
                <a:gd name="T3" fmla="*/ 280 h 285"/>
                <a:gd name="T4" fmla="*/ 96 w 103"/>
                <a:gd name="T5" fmla="*/ 145 h 285"/>
                <a:gd name="T6" fmla="*/ 88 w 103"/>
                <a:gd name="T7" fmla="*/ 5 h 285"/>
                <a:gd name="T8" fmla="*/ 16 w 103"/>
                <a:gd name="T9" fmla="*/ 3 h 285"/>
                <a:gd name="T10" fmla="*/ 4 w 103"/>
                <a:gd name="T11" fmla="*/ 212 h 285"/>
                <a:gd name="T12" fmla="*/ 18 w 103"/>
                <a:gd name="T13" fmla="*/ 20 h 285"/>
                <a:gd name="T14" fmla="*/ 80 w 103"/>
                <a:gd name="T15" fmla="*/ 17 h 285"/>
                <a:gd name="T16" fmla="*/ 84 w 103"/>
                <a:gd name="T17" fmla="*/ 96 h 285"/>
                <a:gd name="T18" fmla="*/ 84 w 103"/>
                <a:gd name="T19" fmla="*/ 266 h 285"/>
                <a:gd name="T20" fmla="*/ 33 w 103"/>
                <a:gd name="T21" fmla="*/ 272 h 285"/>
                <a:gd name="T22" fmla="*/ 32 w 103"/>
                <a:gd name="T23" fmla="*/ 260 h 285"/>
                <a:gd name="T24" fmla="*/ 20 w 103"/>
                <a:gd name="T25" fmla="*/ 267 h 285"/>
                <a:gd name="T26" fmla="*/ 27 w 103"/>
                <a:gd name="T27" fmla="*/ 247 h 285"/>
                <a:gd name="T28" fmla="*/ 15 w 103"/>
                <a:gd name="T29" fmla="*/ 249 h 285"/>
                <a:gd name="T30" fmla="*/ 25 w 103"/>
                <a:gd name="T31" fmla="*/ 229 h 285"/>
                <a:gd name="T32" fmla="*/ 15 w 103"/>
                <a:gd name="T33" fmla="*/ 232 h 285"/>
                <a:gd name="T34" fmla="*/ 32 w 103"/>
                <a:gd name="T35" fmla="*/ 207 h 285"/>
                <a:gd name="T36" fmla="*/ 16 w 103"/>
                <a:gd name="T37" fmla="*/ 212 h 285"/>
                <a:gd name="T38" fmla="*/ 35 w 103"/>
                <a:gd name="T39" fmla="*/ 193 h 285"/>
                <a:gd name="T40" fmla="*/ 16 w 103"/>
                <a:gd name="T41" fmla="*/ 196 h 285"/>
                <a:gd name="T42" fmla="*/ 32 w 103"/>
                <a:gd name="T43" fmla="*/ 174 h 285"/>
                <a:gd name="T44" fmla="*/ 16 w 103"/>
                <a:gd name="T45" fmla="*/ 175 h 285"/>
                <a:gd name="T46" fmla="*/ 35 w 103"/>
                <a:gd name="T47" fmla="*/ 149 h 285"/>
                <a:gd name="T48" fmla="*/ 17 w 103"/>
                <a:gd name="T49" fmla="*/ 152 h 285"/>
                <a:gd name="T50" fmla="*/ 30 w 103"/>
                <a:gd name="T51" fmla="*/ 125 h 285"/>
                <a:gd name="T52" fmla="*/ 26 w 103"/>
                <a:gd name="T53" fmla="*/ 117 h 285"/>
                <a:gd name="T54" fmla="*/ 17 w 103"/>
                <a:gd name="T55" fmla="*/ 117 h 285"/>
                <a:gd name="T56" fmla="*/ 34 w 103"/>
                <a:gd name="T57" fmla="*/ 95 h 285"/>
                <a:gd name="T58" fmla="*/ 18 w 103"/>
                <a:gd name="T59" fmla="*/ 95 h 285"/>
                <a:gd name="T60" fmla="*/ 33 w 103"/>
                <a:gd name="T61" fmla="*/ 80 h 285"/>
                <a:gd name="T62" fmla="*/ 18 w 103"/>
                <a:gd name="T63" fmla="*/ 81 h 285"/>
                <a:gd name="T64" fmla="*/ 31 w 103"/>
                <a:gd name="T65" fmla="*/ 56 h 285"/>
                <a:gd name="T66" fmla="*/ 25 w 103"/>
                <a:gd name="T67" fmla="*/ 50 h 285"/>
                <a:gd name="T68" fmla="*/ 19 w 103"/>
                <a:gd name="T69" fmla="*/ 43 h 285"/>
                <a:gd name="T70" fmla="*/ 29 w 103"/>
                <a:gd name="T71" fmla="*/ 23 h 285"/>
                <a:gd name="T72" fmla="*/ 18 w 103"/>
                <a:gd name="T73" fmla="*/ 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285">
                  <a:moveTo>
                    <a:pt x="5" y="262"/>
                  </a:moveTo>
                  <a:cubicBezTo>
                    <a:pt x="6" y="271"/>
                    <a:pt x="7" y="277"/>
                    <a:pt x="17" y="281"/>
                  </a:cubicBezTo>
                  <a:cubicBezTo>
                    <a:pt x="26" y="285"/>
                    <a:pt x="39" y="283"/>
                    <a:pt x="49" y="284"/>
                  </a:cubicBezTo>
                  <a:cubicBezTo>
                    <a:pt x="61" y="284"/>
                    <a:pt x="75" y="285"/>
                    <a:pt x="87" y="280"/>
                  </a:cubicBezTo>
                  <a:cubicBezTo>
                    <a:pt x="102" y="273"/>
                    <a:pt x="96" y="248"/>
                    <a:pt x="96" y="233"/>
                  </a:cubicBezTo>
                  <a:cubicBezTo>
                    <a:pt x="96" y="204"/>
                    <a:pt x="96" y="174"/>
                    <a:pt x="96" y="145"/>
                  </a:cubicBezTo>
                  <a:cubicBezTo>
                    <a:pt x="96" y="115"/>
                    <a:pt x="96" y="85"/>
                    <a:pt x="97" y="55"/>
                  </a:cubicBezTo>
                  <a:cubicBezTo>
                    <a:pt x="97" y="42"/>
                    <a:pt x="103" y="11"/>
                    <a:pt x="88" y="5"/>
                  </a:cubicBezTo>
                  <a:cubicBezTo>
                    <a:pt x="78" y="2"/>
                    <a:pt x="62" y="3"/>
                    <a:pt x="51" y="2"/>
                  </a:cubicBezTo>
                  <a:cubicBezTo>
                    <a:pt x="41" y="1"/>
                    <a:pt x="26" y="0"/>
                    <a:pt x="16" y="3"/>
                  </a:cubicBezTo>
                  <a:cubicBezTo>
                    <a:pt x="0" y="7"/>
                    <a:pt x="7" y="30"/>
                    <a:pt x="7" y="43"/>
                  </a:cubicBezTo>
                  <a:cubicBezTo>
                    <a:pt x="6" y="99"/>
                    <a:pt x="3" y="156"/>
                    <a:pt x="4" y="212"/>
                  </a:cubicBezTo>
                  <a:cubicBezTo>
                    <a:pt x="3" y="228"/>
                    <a:pt x="4" y="245"/>
                    <a:pt x="5" y="262"/>
                  </a:cubicBezTo>
                  <a:close/>
                  <a:moveTo>
                    <a:pt x="18" y="20"/>
                  </a:moveTo>
                  <a:cubicBezTo>
                    <a:pt x="20" y="11"/>
                    <a:pt x="38" y="13"/>
                    <a:pt x="47" y="14"/>
                  </a:cubicBezTo>
                  <a:cubicBezTo>
                    <a:pt x="54" y="14"/>
                    <a:pt x="73" y="14"/>
                    <a:pt x="80" y="17"/>
                  </a:cubicBezTo>
                  <a:cubicBezTo>
                    <a:pt x="87" y="20"/>
                    <a:pt x="85" y="26"/>
                    <a:pt x="85" y="35"/>
                  </a:cubicBezTo>
                  <a:cubicBezTo>
                    <a:pt x="85" y="55"/>
                    <a:pt x="85" y="76"/>
                    <a:pt x="84" y="96"/>
                  </a:cubicBezTo>
                  <a:cubicBezTo>
                    <a:pt x="84" y="144"/>
                    <a:pt x="84" y="191"/>
                    <a:pt x="84" y="239"/>
                  </a:cubicBezTo>
                  <a:cubicBezTo>
                    <a:pt x="84" y="245"/>
                    <a:pt x="86" y="260"/>
                    <a:pt x="84" y="266"/>
                  </a:cubicBezTo>
                  <a:cubicBezTo>
                    <a:pt x="79" y="275"/>
                    <a:pt x="57" y="272"/>
                    <a:pt x="49" y="272"/>
                  </a:cubicBezTo>
                  <a:cubicBezTo>
                    <a:pt x="44" y="272"/>
                    <a:pt x="38" y="272"/>
                    <a:pt x="33" y="272"/>
                  </a:cubicBezTo>
                  <a:cubicBezTo>
                    <a:pt x="35" y="270"/>
                    <a:pt x="36" y="268"/>
                    <a:pt x="38" y="267"/>
                  </a:cubicBezTo>
                  <a:cubicBezTo>
                    <a:pt x="42" y="262"/>
                    <a:pt x="36" y="256"/>
                    <a:pt x="32" y="260"/>
                  </a:cubicBezTo>
                  <a:cubicBezTo>
                    <a:pt x="29" y="263"/>
                    <a:pt x="26" y="266"/>
                    <a:pt x="22" y="269"/>
                  </a:cubicBezTo>
                  <a:cubicBezTo>
                    <a:pt x="21" y="269"/>
                    <a:pt x="20" y="268"/>
                    <a:pt x="20" y="267"/>
                  </a:cubicBezTo>
                  <a:cubicBezTo>
                    <a:pt x="24" y="262"/>
                    <a:pt x="28" y="258"/>
                    <a:pt x="33" y="253"/>
                  </a:cubicBezTo>
                  <a:cubicBezTo>
                    <a:pt x="37" y="249"/>
                    <a:pt x="31" y="243"/>
                    <a:pt x="27" y="247"/>
                  </a:cubicBezTo>
                  <a:cubicBezTo>
                    <a:pt x="23" y="250"/>
                    <a:pt x="20" y="254"/>
                    <a:pt x="16" y="257"/>
                  </a:cubicBezTo>
                  <a:cubicBezTo>
                    <a:pt x="16" y="255"/>
                    <a:pt x="16" y="252"/>
                    <a:pt x="15" y="249"/>
                  </a:cubicBezTo>
                  <a:cubicBezTo>
                    <a:pt x="21" y="245"/>
                    <a:pt x="26" y="240"/>
                    <a:pt x="31" y="236"/>
                  </a:cubicBezTo>
                  <a:cubicBezTo>
                    <a:pt x="36" y="232"/>
                    <a:pt x="29" y="226"/>
                    <a:pt x="25" y="229"/>
                  </a:cubicBezTo>
                  <a:cubicBezTo>
                    <a:pt x="22" y="232"/>
                    <a:pt x="18" y="235"/>
                    <a:pt x="15" y="238"/>
                  </a:cubicBezTo>
                  <a:cubicBezTo>
                    <a:pt x="15" y="236"/>
                    <a:pt x="15" y="234"/>
                    <a:pt x="15" y="232"/>
                  </a:cubicBezTo>
                  <a:cubicBezTo>
                    <a:pt x="23" y="226"/>
                    <a:pt x="31" y="220"/>
                    <a:pt x="39" y="214"/>
                  </a:cubicBezTo>
                  <a:cubicBezTo>
                    <a:pt x="43" y="210"/>
                    <a:pt x="37" y="204"/>
                    <a:pt x="32" y="207"/>
                  </a:cubicBezTo>
                  <a:cubicBezTo>
                    <a:pt x="27" y="212"/>
                    <a:pt x="21" y="216"/>
                    <a:pt x="16" y="220"/>
                  </a:cubicBezTo>
                  <a:cubicBezTo>
                    <a:pt x="16" y="218"/>
                    <a:pt x="16" y="215"/>
                    <a:pt x="16" y="212"/>
                  </a:cubicBezTo>
                  <a:cubicBezTo>
                    <a:pt x="16" y="211"/>
                    <a:pt x="16" y="209"/>
                    <a:pt x="16" y="208"/>
                  </a:cubicBezTo>
                  <a:cubicBezTo>
                    <a:pt x="22" y="202"/>
                    <a:pt x="29" y="197"/>
                    <a:pt x="35" y="193"/>
                  </a:cubicBezTo>
                  <a:cubicBezTo>
                    <a:pt x="40" y="189"/>
                    <a:pt x="36" y="182"/>
                    <a:pt x="31" y="185"/>
                  </a:cubicBezTo>
                  <a:cubicBezTo>
                    <a:pt x="26" y="188"/>
                    <a:pt x="21" y="192"/>
                    <a:pt x="16" y="196"/>
                  </a:cubicBezTo>
                  <a:cubicBezTo>
                    <a:pt x="16" y="193"/>
                    <a:pt x="16" y="190"/>
                    <a:pt x="16" y="186"/>
                  </a:cubicBezTo>
                  <a:cubicBezTo>
                    <a:pt x="22" y="182"/>
                    <a:pt x="27" y="178"/>
                    <a:pt x="32" y="174"/>
                  </a:cubicBezTo>
                  <a:cubicBezTo>
                    <a:pt x="37" y="170"/>
                    <a:pt x="31" y="164"/>
                    <a:pt x="26" y="167"/>
                  </a:cubicBezTo>
                  <a:cubicBezTo>
                    <a:pt x="23" y="170"/>
                    <a:pt x="20" y="173"/>
                    <a:pt x="16" y="175"/>
                  </a:cubicBezTo>
                  <a:cubicBezTo>
                    <a:pt x="16" y="171"/>
                    <a:pt x="16" y="168"/>
                    <a:pt x="16" y="164"/>
                  </a:cubicBezTo>
                  <a:cubicBezTo>
                    <a:pt x="22" y="159"/>
                    <a:pt x="29" y="154"/>
                    <a:pt x="35" y="149"/>
                  </a:cubicBezTo>
                  <a:cubicBezTo>
                    <a:pt x="40" y="146"/>
                    <a:pt x="36" y="138"/>
                    <a:pt x="31" y="141"/>
                  </a:cubicBezTo>
                  <a:cubicBezTo>
                    <a:pt x="26" y="145"/>
                    <a:pt x="21" y="148"/>
                    <a:pt x="17" y="152"/>
                  </a:cubicBezTo>
                  <a:cubicBezTo>
                    <a:pt x="17" y="147"/>
                    <a:pt x="17" y="142"/>
                    <a:pt x="17" y="136"/>
                  </a:cubicBezTo>
                  <a:cubicBezTo>
                    <a:pt x="21" y="132"/>
                    <a:pt x="26" y="129"/>
                    <a:pt x="30" y="125"/>
                  </a:cubicBezTo>
                  <a:cubicBezTo>
                    <a:pt x="32" y="124"/>
                    <a:pt x="33" y="121"/>
                    <a:pt x="32" y="119"/>
                  </a:cubicBezTo>
                  <a:cubicBezTo>
                    <a:pt x="31" y="117"/>
                    <a:pt x="28" y="116"/>
                    <a:pt x="26" y="117"/>
                  </a:cubicBezTo>
                  <a:cubicBezTo>
                    <a:pt x="23" y="119"/>
                    <a:pt x="20" y="122"/>
                    <a:pt x="17" y="124"/>
                  </a:cubicBezTo>
                  <a:cubicBezTo>
                    <a:pt x="17" y="122"/>
                    <a:pt x="17" y="119"/>
                    <a:pt x="17" y="117"/>
                  </a:cubicBezTo>
                  <a:cubicBezTo>
                    <a:pt x="24" y="111"/>
                    <a:pt x="31" y="107"/>
                    <a:pt x="39" y="103"/>
                  </a:cubicBezTo>
                  <a:cubicBezTo>
                    <a:pt x="44" y="100"/>
                    <a:pt x="39" y="92"/>
                    <a:pt x="34" y="95"/>
                  </a:cubicBezTo>
                  <a:cubicBezTo>
                    <a:pt x="28" y="98"/>
                    <a:pt x="23" y="102"/>
                    <a:pt x="18" y="105"/>
                  </a:cubicBezTo>
                  <a:cubicBezTo>
                    <a:pt x="18" y="102"/>
                    <a:pt x="18" y="98"/>
                    <a:pt x="18" y="95"/>
                  </a:cubicBezTo>
                  <a:cubicBezTo>
                    <a:pt x="18" y="94"/>
                    <a:pt x="18" y="94"/>
                    <a:pt x="18" y="93"/>
                  </a:cubicBezTo>
                  <a:cubicBezTo>
                    <a:pt x="23" y="89"/>
                    <a:pt x="28" y="84"/>
                    <a:pt x="33" y="80"/>
                  </a:cubicBezTo>
                  <a:cubicBezTo>
                    <a:pt x="37" y="76"/>
                    <a:pt x="31" y="70"/>
                    <a:pt x="27" y="73"/>
                  </a:cubicBezTo>
                  <a:cubicBezTo>
                    <a:pt x="24" y="76"/>
                    <a:pt x="21" y="79"/>
                    <a:pt x="18" y="81"/>
                  </a:cubicBezTo>
                  <a:cubicBezTo>
                    <a:pt x="18" y="77"/>
                    <a:pt x="18" y="72"/>
                    <a:pt x="18" y="68"/>
                  </a:cubicBezTo>
                  <a:cubicBezTo>
                    <a:pt x="22" y="64"/>
                    <a:pt x="27" y="60"/>
                    <a:pt x="31" y="56"/>
                  </a:cubicBezTo>
                  <a:cubicBezTo>
                    <a:pt x="33" y="54"/>
                    <a:pt x="33" y="51"/>
                    <a:pt x="31" y="50"/>
                  </a:cubicBezTo>
                  <a:cubicBezTo>
                    <a:pt x="29" y="48"/>
                    <a:pt x="27" y="48"/>
                    <a:pt x="25" y="50"/>
                  </a:cubicBezTo>
                  <a:cubicBezTo>
                    <a:pt x="23" y="51"/>
                    <a:pt x="21" y="53"/>
                    <a:pt x="18" y="55"/>
                  </a:cubicBezTo>
                  <a:cubicBezTo>
                    <a:pt x="18" y="51"/>
                    <a:pt x="18" y="47"/>
                    <a:pt x="19" y="43"/>
                  </a:cubicBezTo>
                  <a:cubicBezTo>
                    <a:pt x="24" y="39"/>
                    <a:pt x="30" y="34"/>
                    <a:pt x="36" y="30"/>
                  </a:cubicBezTo>
                  <a:cubicBezTo>
                    <a:pt x="40" y="26"/>
                    <a:pt x="33" y="19"/>
                    <a:pt x="29" y="23"/>
                  </a:cubicBezTo>
                  <a:cubicBezTo>
                    <a:pt x="26" y="26"/>
                    <a:pt x="22" y="29"/>
                    <a:pt x="18" y="32"/>
                  </a:cubicBezTo>
                  <a:cubicBezTo>
                    <a:pt x="18" y="28"/>
                    <a:pt x="17" y="2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46" y="1354"/>
              <a:ext cx="1318" cy="1033"/>
            </a:xfrm>
            <a:custGeom>
              <a:avLst/>
              <a:gdLst>
                <a:gd name="T0" fmla="*/ 392 w 399"/>
                <a:gd name="T1" fmla="*/ 297 h 312"/>
                <a:gd name="T2" fmla="*/ 214 w 399"/>
                <a:gd name="T3" fmla="*/ 299 h 312"/>
                <a:gd name="T4" fmla="*/ 46 w 399"/>
                <a:gd name="T5" fmla="*/ 295 h 312"/>
                <a:gd name="T6" fmla="*/ 23 w 399"/>
                <a:gd name="T7" fmla="*/ 294 h 312"/>
                <a:gd name="T8" fmla="*/ 18 w 399"/>
                <a:gd name="T9" fmla="*/ 273 h 312"/>
                <a:gd name="T10" fmla="*/ 16 w 399"/>
                <a:gd name="T11" fmla="*/ 235 h 312"/>
                <a:gd name="T12" fmla="*/ 16 w 399"/>
                <a:gd name="T13" fmla="*/ 160 h 312"/>
                <a:gd name="T14" fmla="*/ 16 w 399"/>
                <a:gd name="T15" fmla="*/ 8 h 312"/>
                <a:gd name="T16" fmla="*/ 4 w 399"/>
                <a:gd name="T17" fmla="*/ 8 h 312"/>
                <a:gd name="T18" fmla="*/ 4 w 399"/>
                <a:gd name="T19" fmla="*/ 176 h 312"/>
                <a:gd name="T20" fmla="*/ 5 w 399"/>
                <a:gd name="T21" fmla="*/ 255 h 312"/>
                <a:gd name="T22" fmla="*/ 19 w 399"/>
                <a:gd name="T23" fmla="*/ 306 h 312"/>
                <a:gd name="T24" fmla="*/ 52 w 399"/>
                <a:gd name="T25" fmla="*/ 306 h 312"/>
                <a:gd name="T26" fmla="*/ 96 w 399"/>
                <a:gd name="T27" fmla="*/ 307 h 312"/>
                <a:gd name="T28" fmla="*/ 191 w 399"/>
                <a:gd name="T29" fmla="*/ 310 h 312"/>
                <a:gd name="T30" fmla="*/ 392 w 399"/>
                <a:gd name="T31" fmla="*/ 309 h 312"/>
                <a:gd name="T32" fmla="*/ 392 w 399"/>
                <a:gd name="T33" fmla="*/ 29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312">
                  <a:moveTo>
                    <a:pt x="392" y="297"/>
                  </a:moveTo>
                  <a:cubicBezTo>
                    <a:pt x="333" y="300"/>
                    <a:pt x="273" y="300"/>
                    <a:pt x="214" y="299"/>
                  </a:cubicBezTo>
                  <a:cubicBezTo>
                    <a:pt x="158" y="298"/>
                    <a:pt x="102" y="294"/>
                    <a:pt x="46" y="295"/>
                  </a:cubicBezTo>
                  <a:cubicBezTo>
                    <a:pt x="40" y="295"/>
                    <a:pt x="27" y="297"/>
                    <a:pt x="23" y="294"/>
                  </a:cubicBezTo>
                  <a:cubicBezTo>
                    <a:pt x="17" y="291"/>
                    <a:pt x="18" y="278"/>
                    <a:pt x="18" y="273"/>
                  </a:cubicBezTo>
                  <a:cubicBezTo>
                    <a:pt x="17" y="260"/>
                    <a:pt x="16" y="248"/>
                    <a:pt x="16" y="235"/>
                  </a:cubicBezTo>
                  <a:cubicBezTo>
                    <a:pt x="16" y="210"/>
                    <a:pt x="16" y="185"/>
                    <a:pt x="16" y="160"/>
                  </a:cubicBezTo>
                  <a:cubicBezTo>
                    <a:pt x="16" y="110"/>
                    <a:pt x="17" y="59"/>
                    <a:pt x="16" y="8"/>
                  </a:cubicBezTo>
                  <a:cubicBezTo>
                    <a:pt x="16" y="0"/>
                    <a:pt x="4" y="0"/>
                    <a:pt x="4" y="8"/>
                  </a:cubicBezTo>
                  <a:cubicBezTo>
                    <a:pt x="6" y="64"/>
                    <a:pt x="4" y="120"/>
                    <a:pt x="4" y="176"/>
                  </a:cubicBezTo>
                  <a:cubicBezTo>
                    <a:pt x="4" y="202"/>
                    <a:pt x="4" y="229"/>
                    <a:pt x="5" y="255"/>
                  </a:cubicBezTo>
                  <a:cubicBezTo>
                    <a:pt x="5" y="271"/>
                    <a:pt x="0" y="300"/>
                    <a:pt x="19" y="306"/>
                  </a:cubicBezTo>
                  <a:cubicBezTo>
                    <a:pt x="29" y="309"/>
                    <a:pt x="42" y="307"/>
                    <a:pt x="52" y="306"/>
                  </a:cubicBezTo>
                  <a:cubicBezTo>
                    <a:pt x="67" y="306"/>
                    <a:pt x="81" y="306"/>
                    <a:pt x="96" y="307"/>
                  </a:cubicBezTo>
                  <a:cubicBezTo>
                    <a:pt x="128" y="308"/>
                    <a:pt x="160" y="309"/>
                    <a:pt x="191" y="310"/>
                  </a:cubicBezTo>
                  <a:cubicBezTo>
                    <a:pt x="258" y="312"/>
                    <a:pt x="325" y="312"/>
                    <a:pt x="392" y="309"/>
                  </a:cubicBezTo>
                  <a:cubicBezTo>
                    <a:pt x="399" y="309"/>
                    <a:pt x="399" y="297"/>
                    <a:pt x="392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8027987" y="2173741"/>
            <a:ext cx="2092325" cy="1644651"/>
            <a:chOff x="1346" y="1351"/>
            <a:chExt cx="1318" cy="1036"/>
          </a:xfrm>
          <a:solidFill>
            <a:srgbClr val="132F95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468" y="1818"/>
              <a:ext cx="337" cy="490"/>
            </a:xfrm>
            <a:custGeom>
              <a:avLst/>
              <a:gdLst>
                <a:gd name="T0" fmla="*/ 57 w 102"/>
                <a:gd name="T1" fmla="*/ 143 h 148"/>
                <a:gd name="T2" fmla="*/ 94 w 102"/>
                <a:gd name="T3" fmla="*/ 125 h 148"/>
                <a:gd name="T4" fmla="*/ 95 w 102"/>
                <a:gd name="T5" fmla="*/ 49 h 148"/>
                <a:gd name="T6" fmla="*/ 87 w 102"/>
                <a:gd name="T7" fmla="*/ 3 h 148"/>
                <a:gd name="T8" fmla="*/ 55 w 102"/>
                <a:gd name="T9" fmla="*/ 1 h 148"/>
                <a:gd name="T10" fmla="*/ 28 w 102"/>
                <a:gd name="T11" fmla="*/ 0 h 148"/>
                <a:gd name="T12" fmla="*/ 4 w 102"/>
                <a:gd name="T13" fmla="*/ 18 h 148"/>
                <a:gd name="T14" fmla="*/ 2 w 102"/>
                <a:gd name="T15" fmla="*/ 91 h 148"/>
                <a:gd name="T16" fmla="*/ 6 w 102"/>
                <a:gd name="T17" fmla="*/ 134 h 148"/>
                <a:gd name="T18" fmla="*/ 57 w 102"/>
                <a:gd name="T19" fmla="*/ 143 h 148"/>
                <a:gd name="T20" fmla="*/ 26 w 102"/>
                <a:gd name="T21" fmla="*/ 12 h 148"/>
                <a:gd name="T22" fmla="*/ 63 w 102"/>
                <a:gd name="T23" fmla="*/ 14 h 148"/>
                <a:gd name="T24" fmla="*/ 83 w 102"/>
                <a:gd name="T25" fmla="*/ 17 h 148"/>
                <a:gd name="T26" fmla="*/ 83 w 102"/>
                <a:gd name="T27" fmla="*/ 43 h 148"/>
                <a:gd name="T28" fmla="*/ 82 w 102"/>
                <a:gd name="T29" fmla="*/ 87 h 148"/>
                <a:gd name="T30" fmla="*/ 82 w 102"/>
                <a:gd name="T31" fmla="*/ 114 h 148"/>
                <a:gd name="T32" fmla="*/ 62 w 102"/>
                <a:gd name="T33" fmla="*/ 131 h 148"/>
                <a:gd name="T34" fmla="*/ 23 w 102"/>
                <a:gd name="T35" fmla="*/ 130 h 148"/>
                <a:gd name="T36" fmla="*/ 32 w 102"/>
                <a:gd name="T37" fmla="*/ 122 h 148"/>
                <a:gd name="T38" fmla="*/ 25 w 102"/>
                <a:gd name="T39" fmla="*/ 115 h 148"/>
                <a:gd name="T40" fmla="*/ 16 w 102"/>
                <a:gd name="T41" fmla="*/ 124 h 148"/>
                <a:gd name="T42" fmla="*/ 16 w 102"/>
                <a:gd name="T43" fmla="*/ 124 h 148"/>
                <a:gd name="T44" fmla="*/ 14 w 102"/>
                <a:gd name="T45" fmla="*/ 110 h 148"/>
                <a:gd name="T46" fmla="*/ 29 w 102"/>
                <a:gd name="T47" fmla="*/ 97 h 148"/>
                <a:gd name="T48" fmla="*/ 22 w 102"/>
                <a:gd name="T49" fmla="*/ 90 h 148"/>
                <a:gd name="T50" fmla="*/ 14 w 102"/>
                <a:gd name="T51" fmla="*/ 97 h 148"/>
                <a:gd name="T52" fmla="*/ 14 w 102"/>
                <a:gd name="T53" fmla="*/ 91 h 148"/>
                <a:gd name="T54" fmla="*/ 15 w 102"/>
                <a:gd name="T55" fmla="*/ 83 h 148"/>
                <a:gd name="T56" fmla="*/ 33 w 102"/>
                <a:gd name="T57" fmla="*/ 67 h 148"/>
                <a:gd name="T58" fmla="*/ 27 w 102"/>
                <a:gd name="T59" fmla="*/ 60 h 148"/>
                <a:gd name="T60" fmla="*/ 15 w 102"/>
                <a:gd name="T61" fmla="*/ 70 h 148"/>
                <a:gd name="T62" fmla="*/ 16 w 102"/>
                <a:gd name="T63" fmla="*/ 60 h 148"/>
                <a:gd name="T64" fmla="*/ 32 w 102"/>
                <a:gd name="T65" fmla="*/ 47 h 148"/>
                <a:gd name="T66" fmla="*/ 26 w 102"/>
                <a:gd name="T67" fmla="*/ 40 h 148"/>
                <a:gd name="T68" fmla="*/ 16 w 102"/>
                <a:gd name="T69" fmla="*/ 48 h 148"/>
                <a:gd name="T70" fmla="*/ 17 w 102"/>
                <a:gd name="T71" fmla="*/ 42 h 148"/>
                <a:gd name="T72" fmla="*/ 17 w 102"/>
                <a:gd name="T73" fmla="*/ 37 h 148"/>
                <a:gd name="T74" fmla="*/ 31 w 102"/>
                <a:gd name="T75" fmla="*/ 27 h 148"/>
                <a:gd name="T76" fmla="*/ 26 w 102"/>
                <a:gd name="T77" fmla="*/ 19 h 148"/>
                <a:gd name="T78" fmla="*/ 16 w 102"/>
                <a:gd name="T79" fmla="*/ 26 h 148"/>
                <a:gd name="T80" fmla="*/ 17 w 102"/>
                <a:gd name="T81" fmla="*/ 21 h 148"/>
                <a:gd name="T82" fmla="*/ 26 w 102"/>
                <a:gd name="T83" fmla="*/ 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148">
                  <a:moveTo>
                    <a:pt x="57" y="143"/>
                  </a:moveTo>
                  <a:cubicBezTo>
                    <a:pt x="74" y="143"/>
                    <a:pt x="92" y="145"/>
                    <a:pt x="94" y="125"/>
                  </a:cubicBezTo>
                  <a:cubicBezTo>
                    <a:pt x="96" y="100"/>
                    <a:pt x="95" y="74"/>
                    <a:pt x="95" y="49"/>
                  </a:cubicBezTo>
                  <a:cubicBezTo>
                    <a:pt x="95" y="37"/>
                    <a:pt x="102" y="9"/>
                    <a:pt x="87" y="3"/>
                  </a:cubicBezTo>
                  <a:cubicBezTo>
                    <a:pt x="78" y="0"/>
                    <a:pt x="64" y="2"/>
                    <a:pt x="55" y="1"/>
                  </a:cubicBezTo>
                  <a:cubicBezTo>
                    <a:pt x="46" y="0"/>
                    <a:pt x="37" y="0"/>
                    <a:pt x="28" y="0"/>
                  </a:cubicBezTo>
                  <a:cubicBezTo>
                    <a:pt x="12" y="0"/>
                    <a:pt x="4" y="1"/>
                    <a:pt x="4" y="18"/>
                  </a:cubicBezTo>
                  <a:cubicBezTo>
                    <a:pt x="4" y="43"/>
                    <a:pt x="2" y="67"/>
                    <a:pt x="2" y="91"/>
                  </a:cubicBezTo>
                  <a:cubicBezTo>
                    <a:pt x="1" y="102"/>
                    <a:pt x="0" y="124"/>
                    <a:pt x="6" y="134"/>
                  </a:cubicBezTo>
                  <a:cubicBezTo>
                    <a:pt x="15" y="148"/>
                    <a:pt x="44" y="142"/>
                    <a:pt x="57" y="143"/>
                  </a:cubicBezTo>
                  <a:close/>
                  <a:moveTo>
                    <a:pt x="26" y="12"/>
                  </a:moveTo>
                  <a:cubicBezTo>
                    <a:pt x="39" y="11"/>
                    <a:pt x="51" y="13"/>
                    <a:pt x="63" y="14"/>
                  </a:cubicBezTo>
                  <a:cubicBezTo>
                    <a:pt x="69" y="14"/>
                    <a:pt x="80" y="12"/>
                    <a:pt x="83" y="17"/>
                  </a:cubicBezTo>
                  <a:cubicBezTo>
                    <a:pt x="86" y="20"/>
                    <a:pt x="83" y="39"/>
                    <a:pt x="83" y="43"/>
                  </a:cubicBezTo>
                  <a:cubicBezTo>
                    <a:pt x="83" y="58"/>
                    <a:pt x="83" y="72"/>
                    <a:pt x="82" y="87"/>
                  </a:cubicBezTo>
                  <a:cubicBezTo>
                    <a:pt x="82" y="96"/>
                    <a:pt x="82" y="105"/>
                    <a:pt x="82" y="114"/>
                  </a:cubicBezTo>
                  <a:cubicBezTo>
                    <a:pt x="82" y="128"/>
                    <a:pt x="78" y="131"/>
                    <a:pt x="62" y="131"/>
                  </a:cubicBezTo>
                  <a:cubicBezTo>
                    <a:pt x="53" y="131"/>
                    <a:pt x="34" y="134"/>
                    <a:pt x="23" y="130"/>
                  </a:cubicBezTo>
                  <a:cubicBezTo>
                    <a:pt x="26" y="128"/>
                    <a:pt x="29" y="125"/>
                    <a:pt x="32" y="122"/>
                  </a:cubicBezTo>
                  <a:cubicBezTo>
                    <a:pt x="35" y="117"/>
                    <a:pt x="29" y="111"/>
                    <a:pt x="25" y="115"/>
                  </a:cubicBezTo>
                  <a:cubicBezTo>
                    <a:pt x="23" y="119"/>
                    <a:pt x="20" y="122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4" y="120"/>
                    <a:pt x="14" y="115"/>
                    <a:pt x="14" y="110"/>
                  </a:cubicBezTo>
                  <a:cubicBezTo>
                    <a:pt x="19" y="105"/>
                    <a:pt x="24" y="101"/>
                    <a:pt x="29" y="97"/>
                  </a:cubicBezTo>
                  <a:cubicBezTo>
                    <a:pt x="33" y="93"/>
                    <a:pt x="27" y="86"/>
                    <a:pt x="22" y="90"/>
                  </a:cubicBezTo>
                  <a:cubicBezTo>
                    <a:pt x="20" y="93"/>
                    <a:pt x="17" y="95"/>
                    <a:pt x="14" y="97"/>
                  </a:cubicBezTo>
                  <a:cubicBezTo>
                    <a:pt x="14" y="95"/>
                    <a:pt x="14" y="93"/>
                    <a:pt x="14" y="91"/>
                  </a:cubicBezTo>
                  <a:cubicBezTo>
                    <a:pt x="14" y="88"/>
                    <a:pt x="14" y="86"/>
                    <a:pt x="15" y="83"/>
                  </a:cubicBezTo>
                  <a:cubicBezTo>
                    <a:pt x="21" y="77"/>
                    <a:pt x="27" y="72"/>
                    <a:pt x="33" y="67"/>
                  </a:cubicBezTo>
                  <a:cubicBezTo>
                    <a:pt x="38" y="63"/>
                    <a:pt x="31" y="57"/>
                    <a:pt x="27" y="60"/>
                  </a:cubicBezTo>
                  <a:cubicBezTo>
                    <a:pt x="23" y="64"/>
                    <a:pt x="19" y="67"/>
                    <a:pt x="15" y="70"/>
                  </a:cubicBezTo>
                  <a:cubicBezTo>
                    <a:pt x="15" y="67"/>
                    <a:pt x="15" y="63"/>
                    <a:pt x="16" y="60"/>
                  </a:cubicBezTo>
                  <a:cubicBezTo>
                    <a:pt x="21" y="56"/>
                    <a:pt x="26" y="51"/>
                    <a:pt x="32" y="47"/>
                  </a:cubicBezTo>
                  <a:cubicBezTo>
                    <a:pt x="36" y="43"/>
                    <a:pt x="30" y="37"/>
                    <a:pt x="26" y="40"/>
                  </a:cubicBezTo>
                  <a:cubicBezTo>
                    <a:pt x="22" y="43"/>
                    <a:pt x="19" y="45"/>
                    <a:pt x="16" y="48"/>
                  </a:cubicBezTo>
                  <a:cubicBezTo>
                    <a:pt x="16" y="46"/>
                    <a:pt x="16" y="44"/>
                    <a:pt x="17" y="42"/>
                  </a:cubicBezTo>
                  <a:cubicBezTo>
                    <a:pt x="17" y="40"/>
                    <a:pt x="17" y="39"/>
                    <a:pt x="17" y="37"/>
                  </a:cubicBezTo>
                  <a:cubicBezTo>
                    <a:pt x="21" y="34"/>
                    <a:pt x="26" y="30"/>
                    <a:pt x="31" y="27"/>
                  </a:cubicBezTo>
                  <a:cubicBezTo>
                    <a:pt x="36" y="23"/>
                    <a:pt x="31" y="15"/>
                    <a:pt x="26" y="19"/>
                  </a:cubicBezTo>
                  <a:cubicBezTo>
                    <a:pt x="23" y="21"/>
                    <a:pt x="20" y="24"/>
                    <a:pt x="16" y="26"/>
                  </a:cubicBezTo>
                  <a:cubicBezTo>
                    <a:pt x="16" y="25"/>
                    <a:pt x="16" y="23"/>
                    <a:pt x="17" y="21"/>
                  </a:cubicBezTo>
                  <a:cubicBezTo>
                    <a:pt x="17" y="13"/>
                    <a:pt x="17" y="13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1881" y="1606"/>
              <a:ext cx="331" cy="695"/>
            </a:xfrm>
            <a:custGeom>
              <a:avLst/>
              <a:gdLst>
                <a:gd name="T0" fmla="*/ 5 w 100"/>
                <a:gd name="T1" fmla="*/ 195 h 210"/>
                <a:gd name="T2" fmla="*/ 41 w 100"/>
                <a:gd name="T3" fmla="*/ 206 h 210"/>
                <a:gd name="T4" fmla="*/ 90 w 100"/>
                <a:gd name="T5" fmla="*/ 202 h 210"/>
                <a:gd name="T6" fmla="*/ 95 w 100"/>
                <a:gd name="T7" fmla="*/ 154 h 210"/>
                <a:gd name="T8" fmla="*/ 95 w 100"/>
                <a:gd name="T9" fmla="*/ 74 h 210"/>
                <a:gd name="T10" fmla="*/ 95 w 100"/>
                <a:gd name="T11" fmla="*/ 35 h 210"/>
                <a:gd name="T12" fmla="*/ 93 w 100"/>
                <a:gd name="T13" fmla="*/ 12 h 210"/>
                <a:gd name="T14" fmla="*/ 54 w 100"/>
                <a:gd name="T15" fmla="*/ 5 h 210"/>
                <a:gd name="T16" fmla="*/ 9 w 100"/>
                <a:gd name="T17" fmla="*/ 7 h 210"/>
                <a:gd name="T18" fmla="*/ 5 w 100"/>
                <a:gd name="T19" fmla="*/ 51 h 210"/>
                <a:gd name="T20" fmla="*/ 3 w 100"/>
                <a:gd name="T21" fmla="*/ 135 h 210"/>
                <a:gd name="T22" fmla="*/ 3 w 100"/>
                <a:gd name="T23" fmla="*/ 170 h 210"/>
                <a:gd name="T24" fmla="*/ 5 w 100"/>
                <a:gd name="T25" fmla="*/ 195 h 210"/>
                <a:gd name="T26" fmla="*/ 17 w 100"/>
                <a:gd name="T27" fmla="*/ 19 h 210"/>
                <a:gd name="T28" fmla="*/ 61 w 100"/>
                <a:gd name="T29" fmla="*/ 18 h 210"/>
                <a:gd name="T30" fmla="*/ 83 w 100"/>
                <a:gd name="T31" fmla="*/ 24 h 210"/>
                <a:gd name="T32" fmla="*/ 83 w 100"/>
                <a:gd name="T33" fmla="*/ 55 h 210"/>
                <a:gd name="T34" fmla="*/ 83 w 100"/>
                <a:gd name="T35" fmla="*/ 126 h 210"/>
                <a:gd name="T36" fmla="*/ 83 w 100"/>
                <a:gd name="T37" fmla="*/ 160 h 210"/>
                <a:gd name="T38" fmla="*/ 82 w 100"/>
                <a:gd name="T39" fmla="*/ 190 h 210"/>
                <a:gd name="T40" fmla="*/ 34 w 100"/>
                <a:gd name="T41" fmla="*/ 194 h 210"/>
                <a:gd name="T42" fmla="*/ 47 w 100"/>
                <a:gd name="T43" fmla="*/ 185 h 210"/>
                <a:gd name="T44" fmla="*/ 43 w 100"/>
                <a:gd name="T45" fmla="*/ 177 h 210"/>
                <a:gd name="T46" fmla="*/ 21 w 100"/>
                <a:gd name="T47" fmla="*/ 193 h 210"/>
                <a:gd name="T48" fmla="*/ 16 w 100"/>
                <a:gd name="T49" fmla="*/ 186 h 210"/>
                <a:gd name="T50" fmla="*/ 41 w 100"/>
                <a:gd name="T51" fmla="*/ 165 h 210"/>
                <a:gd name="T52" fmla="*/ 35 w 100"/>
                <a:gd name="T53" fmla="*/ 159 h 210"/>
                <a:gd name="T54" fmla="*/ 15 w 100"/>
                <a:gd name="T55" fmla="*/ 175 h 210"/>
                <a:gd name="T56" fmla="*/ 15 w 100"/>
                <a:gd name="T57" fmla="*/ 170 h 210"/>
                <a:gd name="T58" fmla="*/ 15 w 100"/>
                <a:gd name="T59" fmla="*/ 164 h 210"/>
                <a:gd name="T60" fmla="*/ 41 w 100"/>
                <a:gd name="T61" fmla="*/ 141 h 210"/>
                <a:gd name="T62" fmla="*/ 37 w 100"/>
                <a:gd name="T63" fmla="*/ 133 h 210"/>
                <a:gd name="T64" fmla="*/ 14 w 100"/>
                <a:gd name="T65" fmla="*/ 152 h 210"/>
                <a:gd name="T66" fmla="*/ 14 w 100"/>
                <a:gd name="T67" fmla="*/ 142 h 210"/>
                <a:gd name="T68" fmla="*/ 37 w 100"/>
                <a:gd name="T69" fmla="*/ 121 h 210"/>
                <a:gd name="T70" fmla="*/ 31 w 100"/>
                <a:gd name="T71" fmla="*/ 115 h 210"/>
                <a:gd name="T72" fmla="*/ 15 w 100"/>
                <a:gd name="T73" fmla="*/ 129 h 210"/>
                <a:gd name="T74" fmla="*/ 15 w 100"/>
                <a:gd name="T75" fmla="*/ 115 h 210"/>
                <a:gd name="T76" fmla="*/ 36 w 100"/>
                <a:gd name="T77" fmla="*/ 97 h 210"/>
                <a:gd name="T78" fmla="*/ 31 w 100"/>
                <a:gd name="T79" fmla="*/ 89 h 210"/>
                <a:gd name="T80" fmla="*/ 15 w 100"/>
                <a:gd name="T81" fmla="*/ 102 h 210"/>
                <a:gd name="T82" fmla="*/ 15 w 100"/>
                <a:gd name="T83" fmla="*/ 91 h 210"/>
                <a:gd name="T84" fmla="*/ 37 w 100"/>
                <a:gd name="T85" fmla="*/ 72 h 210"/>
                <a:gd name="T86" fmla="*/ 32 w 100"/>
                <a:gd name="T87" fmla="*/ 64 h 210"/>
                <a:gd name="T88" fmla="*/ 16 w 100"/>
                <a:gd name="T89" fmla="*/ 78 h 210"/>
                <a:gd name="T90" fmla="*/ 16 w 100"/>
                <a:gd name="T91" fmla="*/ 72 h 210"/>
                <a:gd name="T92" fmla="*/ 16 w 100"/>
                <a:gd name="T93" fmla="*/ 66 h 210"/>
                <a:gd name="T94" fmla="*/ 36 w 100"/>
                <a:gd name="T95" fmla="*/ 48 h 210"/>
                <a:gd name="T96" fmla="*/ 31 w 100"/>
                <a:gd name="T97" fmla="*/ 40 h 210"/>
                <a:gd name="T98" fmla="*/ 17 w 100"/>
                <a:gd name="T99" fmla="*/ 52 h 210"/>
                <a:gd name="T100" fmla="*/ 17 w 100"/>
                <a:gd name="T101" fmla="*/ 44 h 210"/>
                <a:gd name="T102" fmla="*/ 34 w 100"/>
                <a:gd name="T103" fmla="*/ 29 h 210"/>
                <a:gd name="T104" fmla="*/ 29 w 100"/>
                <a:gd name="T105" fmla="*/ 21 h 210"/>
                <a:gd name="T106" fmla="*/ 16 w 100"/>
                <a:gd name="T107" fmla="*/ 32 h 210"/>
                <a:gd name="T108" fmla="*/ 17 w 100"/>
                <a:gd name="T109" fmla="*/ 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10">
                  <a:moveTo>
                    <a:pt x="5" y="195"/>
                  </a:moveTo>
                  <a:cubicBezTo>
                    <a:pt x="11" y="209"/>
                    <a:pt x="30" y="206"/>
                    <a:pt x="41" y="206"/>
                  </a:cubicBezTo>
                  <a:cubicBezTo>
                    <a:pt x="54" y="205"/>
                    <a:pt x="79" y="210"/>
                    <a:pt x="90" y="202"/>
                  </a:cubicBezTo>
                  <a:cubicBezTo>
                    <a:pt x="100" y="194"/>
                    <a:pt x="95" y="166"/>
                    <a:pt x="95" y="154"/>
                  </a:cubicBezTo>
                  <a:cubicBezTo>
                    <a:pt x="95" y="128"/>
                    <a:pt x="95" y="101"/>
                    <a:pt x="95" y="74"/>
                  </a:cubicBezTo>
                  <a:cubicBezTo>
                    <a:pt x="95" y="61"/>
                    <a:pt x="95" y="48"/>
                    <a:pt x="95" y="35"/>
                  </a:cubicBezTo>
                  <a:cubicBezTo>
                    <a:pt x="95" y="29"/>
                    <a:pt x="97" y="18"/>
                    <a:pt x="93" y="12"/>
                  </a:cubicBezTo>
                  <a:cubicBezTo>
                    <a:pt x="87" y="3"/>
                    <a:pt x="63" y="6"/>
                    <a:pt x="54" y="5"/>
                  </a:cubicBezTo>
                  <a:cubicBezTo>
                    <a:pt x="43" y="4"/>
                    <a:pt x="18" y="0"/>
                    <a:pt x="9" y="7"/>
                  </a:cubicBezTo>
                  <a:cubicBezTo>
                    <a:pt x="0" y="14"/>
                    <a:pt x="5" y="41"/>
                    <a:pt x="5" y="51"/>
                  </a:cubicBezTo>
                  <a:cubicBezTo>
                    <a:pt x="4" y="79"/>
                    <a:pt x="2" y="107"/>
                    <a:pt x="3" y="135"/>
                  </a:cubicBezTo>
                  <a:cubicBezTo>
                    <a:pt x="2" y="147"/>
                    <a:pt x="2" y="158"/>
                    <a:pt x="3" y="170"/>
                  </a:cubicBezTo>
                  <a:cubicBezTo>
                    <a:pt x="3" y="177"/>
                    <a:pt x="2" y="188"/>
                    <a:pt x="5" y="195"/>
                  </a:cubicBezTo>
                  <a:close/>
                  <a:moveTo>
                    <a:pt x="17" y="19"/>
                  </a:moveTo>
                  <a:cubicBezTo>
                    <a:pt x="22" y="11"/>
                    <a:pt x="53" y="17"/>
                    <a:pt x="61" y="18"/>
                  </a:cubicBezTo>
                  <a:cubicBezTo>
                    <a:pt x="70" y="19"/>
                    <a:pt x="80" y="16"/>
                    <a:pt x="83" y="24"/>
                  </a:cubicBezTo>
                  <a:cubicBezTo>
                    <a:pt x="86" y="31"/>
                    <a:pt x="83" y="48"/>
                    <a:pt x="83" y="55"/>
                  </a:cubicBezTo>
                  <a:cubicBezTo>
                    <a:pt x="83" y="79"/>
                    <a:pt x="83" y="102"/>
                    <a:pt x="83" y="126"/>
                  </a:cubicBezTo>
                  <a:cubicBezTo>
                    <a:pt x="83" y="137"/>
                    <a:pt x="83" y="149"/>
                    <a:pt x="83" y="160"/>
                  </a:cubicBezTo>
                  <a:cubicBezTo>
                    <a:pt x="83" y="166"/>
                    <a:pt x="86" y="185"/>
                    <a:pt x="82" y="190"/>
                  </a:cubicBezTo>
                  <a:cubicBezTo>
                    <a:pt x="79" y="195"/>
                    <a:pt x="50" y="195"/>
                    <a:pt x="34" y="194"/>
                  </a:cubicBezTo>
                  <a:cubicBezTo>
                    <a:pt x="39" y="191"/>
                    <a:pt x="43" y="188"/>
                    <a:pt x="47" y="185"/>
                  </a:cubicBezTo>
                  <a:cubicBezTo>
                    <a:pt x="52" y="182"/>
                    <a:pt x="47" y="174"/>
                    <a:pt x="43" y="177"/>
                  </a:cubicBezTo>
                  <a:cubicBezTo>
                    <a:pt x="36" y="182"/>
                    <a:pt x="29" y="188"/>
                    <a:pt x="21" y="193"/>
                  </a:cubicBezTo>
                  <a:cubicBezTo>
                    <a:pt x="18" y="191"/>
                    <a:pt x="16" y="189"/>
                    <a:pt x="16" y="186"/>
                  </a:cubicBezTo>
                  <a:cubicBezTo>
                    <a:pt x="24" y="179"/>
                    <a:pt x="33" y="172"/>
                    <a:pt x="41" y="165"/>
                  </a:cubicBezTo>
                  <a:cubicBezTo>
                    <a:pt x="45" y="162"/>
                    <a:pt x="39" y="155"/>
                    <a:pt x="35" y="159"/>
                  </a:cubicBezTo>
                  <a:cubicBezTo>
                    <a:pt x="28" y="164"/>
                    <a:pt x="22" y="170"/>
                    <a:pt x="15" y="175"/>
                  </a:cubicBezTo>
                  <a:cubicBezTo>
                    <a:pt x="15" y="173"/>
                    <a:pt x="15" y="171"/>
                    <a:pt x="15" y="170"/>
                  </a:cubicBezTo>
                  <a:cubicBezTo>
                    <a:pt x="15" y="168"/>
                    <a:pt x="15" y="166"/>
                    <a:pt x="15" y="164"/>
                  </a:cubicBezTo>
                  <a:cubicBezTo>
                    <a:pt x="23" y="155"/>
                    <a:pt x="31" y="147"/>
                    <a:pt x="41" y="141"/>
                  </a:cubicBezTo>
                  <a:cubicBezTo>
                    <a:pt x="46" y="137"/>
                    <a:pt x="41" y="129"/>
                    <a:pt x="37" y="133"/>
                  </a:cubicBezTo>
                  <a:cubicBezTo>
                    <a:pt x="29" y="138"/>
                    <a:pt x="21" y="145"/>
                    <a:pt x="14" y="152"/>
                  </a:cubicBezTo>
                  <a:cubicBezTo>
                    <a:pt x="14" y="148"/>
                    <a:pt x="14" y="145"/>
                    <a:pt x="14" y="142"/>
                  </a:cubicBezTo>
                  <a:cubicBezTo>
                    <a:pt x="21" y="135"/>
                    <a:pt x="29" y="128"/>
                    <a:pt x="37" y="121"/>
                  </a:cubicBezTo>
                  <a:cubicBezTo>
                    <a:pt x="41" y="118"/>
                    <a:pt x="35" y="111"/>
                    <a:pt x="31" y="115"/>
                  </a:cubicBezTo>
                  <a:cubicBezTo>
                    <a:pt x="25" y="119"/>
                    <a:pt x="20" y="124"/>
                    <a:pt x="15" y="129"/>
                  </a:cubicBezTo>
                  <a:cubicBezTo>
                    <a:pt x="15" y="124"/>
                    <a:pt x="15" y="119"/>
                    <a:pt x="15" y="115"/>
                  </a:cubicBezTo>
                  <a:cubicBezTo>
                    <a:pt x="21" y="108"/>
                    <a:pt x="28" y="102"/>
                    <a:pt x="36" y="97"/>
                  </a:cubicBezTo>
                  <a:cubicBezTo>
                    <a:pt x="41" y="94"/>
                    <a:pt x="36" y="86"/>
                    <a:pt x="31" y="89"/>
                  </a:cubicBezTo>
                  <a:cubicBezTo>
                    <a:pt x="26" y="93"/>
                    <a:pt x="20" y="97"/>
                    <a:pt x="15" y="102"/>
                  </a:cubicBezTo>
                  <a:cubicBezTo>
                    <a:pt x="15" y="98"/>
                    <a:pt x="15" y="94"/>
                    <a:pt x="15" y="91"/>
                  </a:cubicBezTo>
                  <a:cubicBezTo>
                    <a:pt x="22" y="84"/>
                    <a:pt x="29" y="78"/>
                    <a:pt x="37" y="72"/>
                  </a:cubicBezTo>
                  <a:cubicBezTo>
                    <a:pt x="42" y="69"/>
                    <a:pt x="37" y="61"/>
                    <a:pt x="32" y="64"/>
                  </a:cubicBezTo>
                  <a:cubicBezTo>
                    <a:pt x="27" y="68"/>
                    <a:pt x="21" y="73"/>
                    <a:pt x="16" y="78"/>
                  </a:cubicBezTo>
                  <a:cubicBezTo>
                    <a:pt x="16" y="76"/>
                    <a:pt x="16" y="74"/>
                    <a:pt x="16" y="72"/>
                  </a:cubicBezTo>
                  <a:cubicBezTo>
                    <a:pt x="16" y="70"/>
                    <a:pt x="16" y="68"/>
                    <a:pt x="16" y="66"/>
                  </a:cubicBezTo>
                  <a:cubicBezTo>
                    <a:pt x="22" y="59"/>
                    <a:pt x="29" y="53"/>
                    <a:pt x="36" y="48"/>
                  </a:cubicBezTo>
                  <a:cubicBezTo>
                    <a:pt x="41" y="44"/>
                    <a:pt x="36" y="37"/>
                    <a:pt x="31" y="40"/>
                  </a:cubicBezTo>
                  <a:cubicBezTo>
                    <a:pt x="26" y="44"/>
                    <a:pt x="21" y="48"/>
                    <a:pt x="17" y="52"/>
                  </a:cubicBezTo>
                  <a:cubicBezTo>
                    <a:pt x="17" y="49"/>
                    <a:pt x="17" y="47"/>
                    <a:pt x="17" y="44"/>
                  </a:cubicBezTo>
                  <a:cubicBezTo>
                    <a:pt x="22" y="38"/>
                    <a:pt x="28" y="33"/>
                    <a:pt x="34" y="29"/>
                  </a:cubicBezTo>
                  <a:cubicBezTo>
                    <a:pt x="39" y="26"/>
                    <a:pt x="34" y="18"/>
                    <a:pt x="29" y="21"/>
                  </a:cubicBezTo>
                  <a:cubicBezTo>
                    <a:pt x="25" y="25"/>
                    <a:pt x="21" y="28"/>
                    <a:pt x="16" y="32"/>
                  </a:cubicBezTo>
                  <a:cubicBezTo>
                    <a:pt x="16" y="27"/>
                    <a:pt x="15" y="21"/>
                    <a:pt x="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2301" y="1351"/>
              <a:ext cx="340" cy="943"/>
            </a:xfrm>
            <a:custGeom>
              <a:avLst/>
              <a:gdLst>
                <a:gd name="T0" fmla="*/ 17 w 103"/>
                <a:gd name="T1" fmla="*/ 281 h 285"/>
                <a:gd name="T2" fmla="*/ 87 w 103"/>
                <a:gd name="T3" fmla="*/ 280 h 285"/>
                <a:gd name="T4" fmla="*/ 96 w 103"/>
                <a:gd name="T5" fmla="*/ 145 h 285"/>
                <a:gd name="T6" fmla="*/ 88 w 103"/>
                <a:gd name="T7" fmla="*/ 5 h 285"/>
                <a:gd name="T8" fmla="*/ 16 w 103"/>
                <a:gd name="T9" fmla="*/ 3 h 285"/>
                <a:gd name="T10" fmla="*/ 4 w 103"/>
                <a:gd name="T11" fmla="*/ 212 h 285"/>
                <a:gd name="T12" fmla="*/ 18 w 103"/>
                <a:gd name="T13" fmla="*/ 20 h 285"/>
                <a:gd name="T14" fmla="*/ 80 w 103"/>
                <a:gd name="T15" fmla="*/ 17 h 285"/>
                <a:gd name="T16" fmla="*/ 84 w 103"/>
                <a:gd name="T17" fmla="*/ 96 h 285"/>
                <a:gd name="T18" fmla="*/ 84 w 103"/>
                <a:gd name="T19" fmla="*/ 266 h 285"/>
                <a:gd name="T20" fmla="*/ 33 w 103"/>
                <a:gd name="T21" fmla="*/ 272 h 285"/>
                <a:gd name="T22" fmla="*/ 32 w 103"/>
                <a:gd name="T23" fmla="*/ 260 h 285"/>
                <a:gd name="T24" fmla="*/ 20 w 103"/>
                <a:gd name="T25" fmla="*/ 267 h 285"/>
                <a:gd name="T26" fmla="*/ 27 w 103"/>
                <a:gd name="T27" fmla="*/ 247 h 285"/>
                <a:gd name="T28" fmla="*/ 15 w 103"/>
                <a:gd name="T29" fmla="*/ 249 h 285"/>
                <a:gd name="T30" fmla="*/ 25 w 103"/>
                <a:gd name="T31" fmla="*/ 229 h 285"/>
                <a:gd name="T32" fmla="*/ 15 w 103"/>
                <a:gd name="T33" fmla="*/ 232 h 285"/>
                <a:gd name="T34" fmla="*/ 32 w 103"/>
                <a:gd name="T35" fmla="*/ 207 h 285"/>
                <a:gd name="T36" fmla="*/ 16 w 103"/>
                <a:gd name="T37" fmla="*/ 212 h 285"/>
                <a:gd name="T38" fmla="*/ 35 w 103"/>
                <a:gd name="T39" fmla="*/ 193 h 285"/>
                <a:gd name="T40" fmla="*/ 16 w 103"/>
                <a:gd name="T41" fmla="*/ 196 h 285"/>
                <a:gd name="T42" fmla="*/ 32 w 103"/>
                <a:gd name="T43" fmla="*/ 174 h 285"/>
                <a:gd name="T44" fmla="*/ 16 w 103"/>
                <a:gd name="T45" fmla="*/ 175 h 285"/>
                <a:gd name="T46" fmla="*/ 35 w 103"/>
                <a:gd name="T47" fmla="*/ 149 h 285"/>
                <a:gd name="T48" fmla="*/ 17 w 103"/>
                <a:gd name="T49" fmla="*/ 152 h 285"/>
                <a:gd name="T50" fmla="*/ 30 w 103"/>
                <a:gd name="T51" fmla="*/ 125 h 285"/>
                <a:gd name="T52" fmla="*/ 26 w 103"/>
                <a:gd name="T53" fmla="*/ 117 h 285"/>
                <a:gd name="T54" fmla="*/ 17 w 103"/>
                <a:gd name="T55" fmla="*/ 117 h 285"/>
                <a:gd name="T56" fmla="*/ 34 w 103"/>
                <a:gd name="T57" fmla="*/ 95 h 285"/>
                <a:gd name="T58" fmla="*/ 18 w 103"/>
                <a:gd name="T59" fmla="*/ 95 h 285"/>
                <a:gd name="T60" fmla="*/ 33 w 103"/>
                <a:gd name="T61" fmla="*/ 80 h 285"/>
                <a:gd name="T62" fmla="*/ 18 w 103"/>
                <a:gd name="T63" fmla="*/ 81 h 285"/>
                <a:gd name="T64" fmla="*/ 31 w 103"/>
                <a:gd name="T65" fmla="*/ 56 h 285"/>
                <a:gd name="T66" fmla="*/ 25 w 103"/>
                <a:gd name="T67" fmla="*/ 50 h 285"/>
                <a:gd name="T68" fmla="*/ 19 w 103"/>
                <a:gd name="T69" fmla="*/ 43 h 285"/>
                <a:gd name="T70" fmla="*/ 29 w 103"/>
                <a:gd name="T71" fmla="*/ 23 h 285"/>
                <a:gd name="T72" fmla="*/ 18 w 103"/>
                <a:gd name="T73" fmla="*/ 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285">
                  <a:moveTo>
                    <a:pt x="5" y="262"/>
                  </a:moveTo>
                  <a:cubicBezTo>
                    <a:pt x="6" y="271"/>
                    <a:pt x="7" y="277"/>
                    <a:pt x="17" y="281"/>
                  </a:cubicBezTo>
                  <a:cubicBezTo>
                    <a:pt x="26" y="285"/>
                    <a:pt x="39" y="283"/>
                    <a:pt x="49" y="284"/>
                  </a:cubicBezTo>
                  <a:cubicBezTo>
                    <a:pt x="61" y="284"/>
                    <a:pt x="75" y="285"/>
                    <a:pt x="87" y="280"/>
                  </a:cubicBezTo>
                  <a:cubicBezTo>
                    <a:pt x="102" y="273"/>
                    <a:pt x="96" y="248"/>
                    <a:pt x="96" y="233"/>
                  </a:cubicBezTo>
                  <a:cubicBezTo>
                    <a:pt x="96" y="204"/>
                    <a:pt x="96" y="174"/>
                    <a:pt x="96" y="145"/>
                  </a:cubicBezTo>
                  <a:cubicBezTo>
                    <a:pt x="96" y="115"/>
                    <a:pt x="96" y="85"/>
                    <a:pt x="97" y="55"/>
                  </a:cubicBezTo>
                  <a:cubicBezTo>
                    <a:pt x="97" y="42"/>
                    <a:pt x="103" y="11"/>
                    <a:pt x="88" y="5"/>
                  </a:cubicBezTo>
                  <a:cubicBezTo>
                    <a:pt x="78" y="2"/>
                    <a:pt x="62" y="3"/>
                    <a:pt x="51" y="2"/>
                  </a:cubicBezTo>
                  <a:cubicBezTo>
                    <a:pt x="41" y="1"/>
                    <a:pt x="26" y="0"/>
                    <a:pt x="16" y="3"/>
                  </a:cubicBezTo>
                  <a:cubicBezTo>
                    <a:pt x="0" y="7"/>
                    <a:pt x="7" y="30"/>
                    <a:pt x="7" y="43"/>
                  </a:cubicBezTo>
                  <a:cubicBezTo>
                    <a:pt x="6" y="99"/>
                    <a:pt x="3" y="156"/>
                    <a:pt x="4" y="212"/>
                  </a:cubicBezTo>
                  <a:cubicBezTo>
                    <a:pt x="3" y="228"/>
                    <a:pt x="4" y="245"/>
                    <a:pt x="5" y="262"/>
                  </a:cubicBezTo>
                  <a:close/>
                  <a:moveTo>
                    <a:pt x="18" y="20"/>
                  </a:moveTo>
                  <a:cubicBezTo>
                    <a:pt x="20" y="11"/>
                    <a:pt x="38" y="13"/>
                    <a:pt x="47" y="14"/>
                  </a:cubicBezTo>
                  <a:cubicBezTo>
                    <a:pt x="54" y="14"/>
                    <a:pt x="73" y="14"/>
                    <a:pt x="80" y="17"/>
                  </a:cubicBezTo>
                  <a:cubicBezTo>
                    <a:pt x="87" y="20"/>
                    <a:pt x="85" y="26"/>
                    <a:pt x="85" y="35"/>
                  </a:cubicBezTo>
                  <a:cubicBezTo>
                    <a:pt x="85" y="55"/>
                    <a:pt x="85" y="76"/>
                    <a:pt x="84" y="96"/>
                  </a:cubicBezTo>
                  <a:cubicBezTo>
                    <a:pt x="84" y="144"/>
                    <a:pt x="84" y="191"/>
                    <a:pt x="84" y="239"/>
                  </a:cubicBezTo>
                  <a:cubicBezTo>
                    <a:pt x="84" y="245"/>
                    <a:pt x="86" y="260"/>
                    <a:pt x="84" y="266"/>
                  </a:cubicBezTo>
                  <a:cubicBezTo>
                    <a:pt x="79" y="275"/>
                    <a:pt x="57" y="272"/>
                    <a:pt x="49" y="272"/>
                  </a:cubicBezTo>
                  <a:cubicBezTo>
                    <a:pt x="44" y="272"/>
                    <a:pt x="38" y="272"/>
                    <a:pt x="33" y="272"/>
                  </a:cubicBezTo>
                  <a:cubicBezTo>
                    <a:pt x="35" y="270"/>
                    <a:pt x="36" y="268"/>
                    <a:pt x="38" y="267"/>
                  </a:cubicBezTo>
                  <a:cubicBezTo>
                    <a:pt x="42" y="262"/>
                    <a:pt x="36" y="256"/>
                    <a:pt x="32" y="260"/>
                  </a:cubicBezTo>
                  <a:cubicBezTo>
                    <a:pt x="29" y="263"/>
                    <a:pt x="26" y="266"/>
                    <a:pt x="22" y="269"/>
                  </a:cubicBezTo>
                  <a:cubicBezTo>
                    <a:pt x="21" y="269"/>
                    <a:pt x="20" y="268"/>
                    <a:pt x="20" y="267"/>
                  </a:cubicBezTo>
                  <a:cubicBezTo>
                    <a:pt x="24" y="262"/>
                    <a:pt x="28" y="258"/>
                    <a:pt x="33" y="253"/>
                  </a:cubicBezTo>
                  <a:cubicBezTo>
                    <a:pt x="37" y="249"/>
                    <a:pt x="31" y="243"/>
                    <a:pt x="27" y="247"/>
                  </a:cubicBezTo>
                  <a:cubicBezTo>
                    <a:pt x="23" y="250"/>
                    <a:pt x="20" y="254"/>
                    <a:pt x="16" y="257"/>
                  </a:cubicBezTo>
                  <a:cubicBezTo>
                    <a:pt x="16" y="255"/>
                    <a:pt x="16" y="252"/>
                    <a:pt x="15" y="249"/>
                  </a:cubicBezTo>
                  <a:cubicBezTo>
                    <a:pt x="21" y="245"/>
                    <a:pt x="26" y="240"/>
                    <a:pt x="31" y="236"/>
                  </a:cubicBezTo>
                  <a:cubicBezTo>
                    <a:pt x="36" y="232"/>
                    <a:pt x="29" y="226"/>
                    <a:pt x="25" y="229"/>
                  </a:cubicBezTo>
                  <a:cubicBezTo>
                    <a:pt x="22" y="232"/>
                    <a:pt x="18" y="235"/>
                    <a:pt x="15" y="238"/>
                  </a:cubicBezTo>
                  <a:cubicBezTo>
                    <a:pt x="15" y="236"/>
                    <a:pt x="15" y="234"/>
                    <a:pt x="15" y="232"/>
                  </a:cubicBezTo>
                  <a:cubicBezTo>
                    <a:pt x="23" y="226"/>
                    <a:pt x="31" y="220"/>
                    <a:pt x="39" y="214"/>
                  </a:cubicBezTo>
                  <a:cubicBezTo>
                    <a:pt x="43" y="210"/>
                    <a:pt x="37" y="204"/>
                    <a:pt x="32" y="207"/>
                  </a:cubicBezTo>
                  <a:cubicBezTo>
                    <a:pt x="27" y="212"/>
                    <a:pt x="21" y="216"/>
                    <a:pt x="16" y="220"/>
                  </a:cubicBezTo>
                  <a:cubicBezTo>
                    <a:pt x="16" y="218"/>
                    <a:pt x="16" y="215"/>
                    <a:pt x="16" y="212"/>
                  </a:cubicBezTo>
                  <a:cubicBezTo>
                    <a:pt x="16" y="211"/>
                    <a:pt x="16" y="209"/>
                    <a:pt x="16" y="208"/>
                  </a:cubicBezTo>
                  <a:cubicBezTo>
                    <a:pt x="22" y="202"/>
                    <a:pt x="29" y="197"/>
                    <a:pt x="35" y="193"/>
                  </a:cubicBezTo>
                  <a:cubicBezTo>
                    <a:pt x="40" y="189"/>
                    <a:pt x="36" y="182"/>
                    <a:pt x="31" y="185"/>
                  </a:cubicBezTo>
                  <a:cubicBezTo>
                    <a:pt x="26" y="188"/>
                    <a:pt x="21" y="192"/>
                    <a:pt x="16" y="196"/>
                  </a:cubicBezTo>
                  <a:cubicBezTo>
                    <a:pt x="16" y="193"/>
                    <a:pt x="16" y="190"/>
                    <a:pt x="16" y="186"/>
                  </a:cubicBezTo>
                  <a:cubicBezTo>
                    <a:pt x="22" y="182"/>
                    <a:pt x="27" y="178"/>
                    <a:pt x="32" y="174"/>
                  </a:cubicBezTo>
                  <a:cubicBezTo>
                    <a:pt x="37" y="170"/>
                    <a:pt x="31" y="164"/>
                    <a:pt x="26" y="167"/>
                  </a:cubicBezTo>
                  <a:cubicBezTo>
                    <a:pt x="23" y="170"/>
                    <a:pt x="20" y="173"/>
                    <a:pt x="16" y="175"/>
                  </a:cubicBezTo>
                  <a:cubicBezTo>
                    <a:pt x="16" y="171"/>
                    <a:pt x="16" y="168"/>
                    <a:pt x="16" y="164"/>
                  </a:cubicBezTo>
                  <a:cubicBezTo>
                    <a:pt x="22" y="159"/>
                    <a:pt x="29" y="154"/>
                    <a:pt x="35" y="149"/>
                  </a:cubicBezTo>
                  <a:cubicBezTo>
                    <a:pt x="40" y="146"/>
                    <a:pt x="36" y="138"/>
                    <a:pt x="31" y="141"/>
                  </a:cubicBezTo>
                  <a:cubicBezTo>
                    <a:pt x="26" y="145"/>
                    <a:pt x="21" y="148"/>
                    <a:pt x="17" y="152"/>
                  </a:cubicBezTo>
                  <a:cubicBezTo>
                    <a:pt x="17" y="147"/>
                    <a:pt x="17" y="142"/>
                    <a:pt x="17" y="136"/>
                  </a:cubicBezTo>
                  <a:cubicBezTo>
                    <a:pt x="21" y="132"/>
                    <a:pt x="26" y="129"/>
                    <a:pt x="30" y="125"/>
                  </a:cubicBezTo>
                  <a:cubicBezTo>
                    <a:pt x="32" y="124"/>
                    <a:pt x="33" y="121"/>
                    <a:pt x="32" y="119"/>
                  </a:cubicBezTo>
                  <a:cubicBezTo>
                    <a:pt x="31" y="117"/>
                    <a:pt x="28" y="116"/>
                    <a:pt x="26" y="117"/>
                  </a:cubicBezTo>
                  <a:cubicBezTo>
                    <a:pt x="23" y="119"/>
                    <a:pt x="20" y="122"/>
                    <a:pt x="17" y="124"/>
                  </a:cubicBezTo>
                  <a:cubicBezTo>
                    <a:pt x="17" y="122"/>
                    <a:pt x="17" y="119"/>
                    <a:pt x="17" y="117"/>
                  </a:cubicBezTo>
                  <a:cubicBezTo>
                    <a:pt x="24" y="111"/>
                    <a:pt x="31" y="107"/>
                    <a:pt x="39" y="103"/>
                  </a:cubicBezTo>
                  <a:cubicBezTo>
                    <a:pt x="44" y="100"/>
                    <a:pt x="39" y="92"/>
                    <a:pt x="34" y="95"/>
                  </a:cubicBezTo>
                  <a:cubicBezTo>
                    <a:pt x="28" y="98"/>
                    <a:pt x="23" y="102"/>
                    <a:pt x="18" y="105"/>
                  </a:cubicBezTo>
                  <a:cubicBezTo>
                    <a:pt x="18" y="102"/>
                    <a:pt x="18" y="98"/>
                    <a:pt x="18" y="95"/>
                  </a:cubicBezTo>
                  <a:cubicBezTo>
                    <a:pt x="18" y="94"/>
                    <a:pt x="18" y="94"/>
                    <a:pt x="18" y="93"/>
                  </a:cubicBezTo>
                  <a:cubicBezTo>
                    <a:pt x="23" y="89"/>
                    <a:pt x="28" y="84"/>
                    <a:pt x="33" y="80"/>
                  </a:cubicBezTo>
                  <a:cubicBezTo>
                    <a:pt x="37" y="76"/>
                    <a:pt x="31" y="70"/>
                    <a:pt x="27" y="73"/>
                  </a:cubicBezTo>
                  <a:cubicBezTo>
                    <a:pt x="24" y="76"/>
                    <a:pt x="21" y="79"/>
                    <a:pt x="18" y="81"/>
                  </a:cubicBezTo>
                  <a:cubicBezTo>
                    <a:pt x="18" y="77"/>
                    <a:pt x="18" y="72"/>
                    <a:pt x="18" y="68"/>
                  </a:cubicBezTo>
                  <a:cubicBezTo>
                    <a:pt x="22" y="64"/>
                    <a:pt x="27" y="60"/>
                    <a:pt x="31" y="56"/>
                  </a:cubicBezTo>
                  <a:cubicBezTo>
                    <a:pt x="33" y="54"/>
                    <a:pt x="33" y="51"/>
                    <a:pt x="31" y="50"/>
                  </a:cubicBezTo>
                  <a:cubicBezTo>
                    <a:pt x="29" y="48"/>
                    <a:pt x="27" y="48"/>
                    <a:pt x="25" y="50"/>
                  </a:cubicBezTo>
                  <a:cubicBezTo>
                    <a:pt x="23" y="51"/>
                    <a:pt x="21" y="53"/>
                    <a:pt x="18" y="55"/>
                  </a:cubicBezTo>
                  <a:cubicBezTo>
                    <a:pt x="18" y="51"/>
                    <a:pt x="18" y="47"/>
                    <a:pt x="19" y="43"/>
                  </a:cubicBezTo>
                  <a:cubicBezTo>
                    <a:pt x="24" y="39"/>
                    <a:pt x="30" y="34"/>
                    <a:pt x="36" y="30"/>
                  </a:cubicBezTo>
                  <a:cubicBezTo>
                    <a:pt x="40" y="26"/>
                    <a:pt x="33" y="19"/>
                    <a:pt x="29" y="23"/>
                  </a:cubicBezTo>
                  <a:cubicBezTo>
                    <a:pt x="26" y="26"/>
                    <a:pt x="22" y="29"/>
                    <a:pt x="18" y="32"/>
                  </a:cubicBezTo>
                  <a:cubicBezTo>
                    <a:pt x="18" y="28"/>
                    <a:pt x="17" y="2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346" y="1354"/>
              <a:ext cx="1318" cy="1033"/>
            </a:xfrm>
            <a:custGeom>
              <a:avLst/>
              <a:gdLst>
                <a:gd name="T0" fmla="*/ 392 w 399"/>
                <a:gd name="T1" fmla="*/ 297 h 312"/>
                <a:gd name="T2" fmla="*/ 214 w 399"/>
                <a:gd name="T3" fmla="*/ 299 h 312"/>
                <a:gd name="T4" fmla="*/ 46 w 399"/>
                <a:gd name="T5" fmla="*/ 295 h 312"/>
                <a:gd name="T6" fmla="*/ 23 w 399"/>
                <a:gd name="T7" fmla="*/ 294 h 312"/>
                <a:gd name="T8" fmla="*/ 18 w 399"/>
                <a:gd name="T9" fmla="*/ 273 h 312"/>
                <a:gd name="T10" fmla="*/ 16 w 399"/>
                <a:gd name="T11" fmla="*/ 235 h 312"/>
                <a:gd name="T12" fmla="*/ 16 w 399"/>
                <a:gd name="T13" fmla="*/ 160 h 312"/>
                <a:gd name="T14" fmla="*/ 16 w 399"/>
                <a:gd name="T15" fmla="*/ 8 h 312"/>
                <a:gd name="T16" fmla="*/ 4 w 399"/>
                <a:gd name="T17" fmla="*/ 8 h 312"/>
                <a:gd name="T18" fmla="*/ 4 w 399"/>
                <a:gd name="T19" fmla="*/ 176 h 312"/>
                <a:gd name="T20" fmla="*/ 5 w 399"/>
                <a:gd name="T21" fmla="*/ 255 h 312"/>
                <a:gd name="T22" fmla="*/ 19 w 399"/>
                <a:gd name="T23" fmla="*/ 306 h 312"/>
                <a:gd name="T24" fmla="*/ 52 w 399"/>
                <a:gd name="T25" fmla="*/ 306 h 312"/>
                <a:gd name="T26" fmla="*/ 96 w 399"/>
                <a:gd name="T27" fmla="*/ 307 h 312"/>
                <a:gd name="T28" fmla="*/ 191 w 399"/>
                <a:gd name="T29" fmla="*/ 310 h 312"/>
                <a:gd name="T30" fmla="*/ 392 w 399"/>
                <a:gd name="T31" fmla="*/ 309 h 312"/>
                <a:gd name="T32" fmla="*/ 392 w 399"/>
                <a:gd name="T33" fmla="*/ 29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312">
                  <a:moveTo>
                    <a:pt x="392" y="297"/>
                  </a:moveTo>
                  <a:cubicBezTo>
                    <a:pt x="333" y="300"/>
                    <a:pt x="273" y="300"/>
                    <a:pt x="214" y="299"/>
                  </a:cubicBezTo>
                  <a:cubicBezTo>
                    <a:pt x="158" y="298"/>
                    <a:pt x="102" y="294"/>
                    <a:pt x="46" y="295"/>
                  </a:cubicBezTo>
                  <a:cubicBezTo>
                    <a:pt x="40" y="295"/>
                    <a:pt x="27" y="297"/>
                    <a:pt x="23" y="294"/>
                  </a:cubicBezTo>
                  <a:cubicBezTo>
                    <a:pt x="17" y="291"/>
                    <a:pt x="18" y="278"/>
                    <a:pt x="18" y="273"/>
                  </a:cubicBezTo>
                  <a:cubicBezTo>
                    <a:pt x="17" y="260"/>
                    <a:pt x="16" y="248"/>
                    <a:pt x="16" y="235"/>
                  </a:cubicBezTo>
                  <a:cubicBezTo>
                    <a:pt x="16" y="210"/>
                    <a:pt x="16" y="185"/>
                    <a:pt x="16" y="160"/>
                  </a:cubicBezTo>
                  <a:cubicBezTo>
                    <a:pt x="16" y="110"/>
                    <a:pt x="17" y="59"/>
                    <a:pt x="16" y="8"/>
                  </a:cubicBezTo>
                  <a:cubicBezTo>
                    <a:pt x="16" y="0"/>
                    <a:pt x="4" y="0"/>
                    <a:pt x="4" y="8"/>
                  </a:cubicBezTo>
                  <a:cubicBezTo>
                    <a:pt x="6" y="64"/>
                    <a:pt x="4" y="120"/>
                    <a:pt x="4" y="176"/>
                  </a:cubicBezTo>
                  <a:cubicBezTo>
                    <a:pt x="4" y="202"/>
                    <a:pt x="4" y="229"/>
                    <a:pt x="5" y="255"/>
                  </a:cubicBezTo>
                  <a:cubicBezTo>
                    <a:pt x="5" y="271"/>
                    <a:pt x="0" y="300"/>
                    <a:pt x="19" y="306"/>
                  </a:cubicBezTo>
                  <a:cubicBezTo>
                    <a:pt x="29" y="309"/>
                    <a:pt x="42" y="307"/>
                    <a:pt x="52" y="306"/>
                  </a:cubicBezTo>
                  <a:cubicBezTo>
                    <a:pt x="67" y="306"/>
                    <a:pt x="81" y="306"/>
                    <a:pt x="96" y="307"/>
                  </a:cubicBezTo>
                  <a:cubicBezTo>
                    <a:pt x="128" y="308"/>
                    <a:pt x="160" y="309"/>
                    <a:pt x="191" y="310"/>
                  </a:cubicBezTo>
                  <a:cubicBezTo>
                    <a:pt x="258" y="312"/>
                    <a:pt x="325" y="312"/>
                    <a:pt x="392" y="309"/>
                  </a:cubicBezTo>
                  <a:cubicBezTo>
                    <a:pt x="399" y="309"/>
                    <a:pt x="399" y="297"/>
                    <a:pt x="392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任意多边形 44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952870" y="4189414"/>
            <a:ext cx="2458018" cy="1425189"/>
            <a:chOff x="8218074" y="2384859"/>
            <a:chExt cx="2458018" cy="1425189"/>
          </a:xfrm>
        </p:grpSpPr>
        <p:sp>
          <p:nvSpPr>
            <p:cNvPr id="48" name="矩形 47"/>
            <p:cNvSpPr/>
            <p:nvPr/>
          </p:nvSpPr>
          <p:spPr>
            <a:xfrm>
              <a:off x="8218074" y="2831319"/>
              <a:ext cx="245801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8326095" y="2384859"/>
              <a:ext cx="2241974" cy="4364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884991" y="4189414"/>
            <a:ext cx="2458018" cy="1425189"/>
            <a:chOff x="8218074" y="2384859"/>
            <a:chExt cx="2458018" cy="1425189"/>
          </a:xfrm>
        </p:grpSpPr>
        <p:sp>
          <p:nvSpPr>
            <p:cNvPr id="51" name="矩形 50"/>
            <p:cNvSpPr/>
            <p:nvPr/>
          </p:nvSpPr>
          <p:spPr>
            <a:xfrm>
              <a:off x="8218074" y="2831319"/>
              <a:ext cx="245801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8326095" y="2384859"/>
              <a:ext cx="2241974" cy="4364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78141" y="4189414"/>
            <a:ext cx="2458018" cy="1425189"/>
            <a:chOff x="8218074" y="2384859"/>
            <a:chExt cx="2458018" cy="1425189"/>
          </a:xfrm>
        </p:grpSpPr>
        <p:sp>
          <p:nvSpPr>
            <p:cNvPr id="54" name="矩形 53"/>
            <p:cNvSpPr/>
            <p:nvPr/>
          </p:nvSpPr>
          <p:spPr>
            <a:xfrm>
              <a:off x="8218074" y="2831319"/>
              <a:ext cx="245801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8326095" y="2384859"/>
              <a:ext cx="2241974" cy="4364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220787" y="1958520"/>
            <a:ext cx="912813" cy="860469"/>
            <a:chOff x="3329" y="1676"/>
            <a:chExt cx="715" cy="674"/>
          </a:xfrm>
          <a:solidFill>
            <a:srgbClr val="132F95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329" y="1676"/>
              <a:ext cx="715" cy="674"/>
            </a:xfrm>
            <a:custGeom>
              <a:avLst/>
              <a:gdLst>
                <a:gd name="T0" fmla="*/ 375 w 394"/>
                <a:gd name="T1" fmla="*/ 129 h 371"/>
                <a:gd name="T2" fmla="*/ 328 w 394"/>
                <a:gd name="T3" fmla="*/ 113 h 371"/>
                <a:gd name="T4" fmla="*/ 249 w 394"/>
                <a:gd name="T5" fmla="*/ 113 h 371"/>
                <a:gd name="T6" fmla="*/ 232 w 394"/>
                <a:gd name="T7" fmla="*/ 47 h 371"/>
                <a:gd name="T8" fmla="*/ 196 w 394"/>
                <a:gd name="T9" fmla="*/ 3 h 371"/>
                <a:gd name="T10" fmla="*/ 162 w 394"/>
                <a:gd name="T11" fmla="*/ 27 h 371"/>
                <a:gd name="T12" fmla="*/ 132 w 394"/>
                <a:gd name="T13" fmla="*/ 114 h 371"/>
                <a:gd name="T14" fmla="*/ 44 w 394"/>
                <a:gd name="T15" fmla="*/ 115 h 371"/>
                <a:gd name="T16" fmla="*/ 7 w 394"/>
                <a:gd name="T17" fmla="*/ 132 h 371"/>
                <a:gd name="T18" fmla="*/ 23 w 394"/>
                <a:gd name="T19" fmla="*/ 170 h 371"/>
                <a:gd name="T20" fmla="*/ 54 w 394"/>
                <a:gd name="T21" fmla="*/ 192 h 371"/>
                <a:gd name="T22" fmla="*/ 92 w 394"/>
                <a:gd name="T23" fmla="*/ 220 h 371"/>
                <a:gd name="T24" fmla="*/ 82 w 394"/>
                <a:gd name="T25" fmla="*/ 267 h 371"/>
                <a:gd name="T26" fmla="*/ 69 w 394"/>
                <a:gd name="T27" fmla="*/ 306 h 371"/>
                <a:gd name="T28" fmla="*/ 79 w 394"/>
                <a:gd name="T29" fmla="*/ 355 h 371"/>
                <a:gd name="T30" fmla="*/ 127 w 394"/>
                <a:gd name="T31" fmla="*/ 337 h 371"/>
                <a:gd name="T32" fmla="*/ 192 w 394"/>
                <a:gd name="T33" fmla="*/ 289 h 371"/>
                <a:gd name="T34" fmla="*/ 256 w 394"/>
                <a:gd name="T35" fmla="*/ 343 h 371"/>
                <a:gd name="T36" fmla="*/ 305 w 394"/>
                <a:gd name="T37" fmla="*/ 353 h 371"/>
                <a:gd name="T38" fmla="*/ 314 w 394"/>
                <a:gd name="T39" fmla="*/ 309 h 371"/>
                <a:gd name="T40" fmla="*/ 288 w 394"/>
                <a:gd name="T41" fmla="*/ 227 h 371"/>
                <a:gd name="T42" fmla="*/ 355 w 394"/>
                <a:gd name="T43" fmla="*/ 177 h 371"/>
                <a:gd name="T44" fmla="*/ 375 w 394"/>
                <a:gd name="T45" fmla="*/ 129 h 371"/>
                <a:gd name="T46" fmla="*/ 325 w 394"/>
                <a:gd name="T47" fmla="*/ 184 h 371"/>
                <a:gd name="T48" fmla="*/ 278 w 394"/>
                <a:gd name="T49" fmla="*/ 219 h 371"/>
                <a:gd name="T50" fmla="*/ 275 w 394"/>
                <a:gd name="T51" fmla="*/ 226 h 371"/>
                <a:gd name="T52" fmla="*/ 291 w 394"/>
                <a:gd name="T53" fmla="*/ 282 h 371"/>
                <a:gd name="T54" fmla="*/ 304 w 394"/>
                <a:gd name="T55" fmla="*/ 333 h 371"/>
                <a:gd name="T56" fmla="*/ 197 w 394"/>
                <a:gd name="T57" fmla="*/ 277 h 371"/>
                <a:gd name="T58" fmla="*/ 190 w 394"/>
                <a:gd name="T59" fmla="*/ 276 h 371"/>
                <a:gd name="T60" fmla="*/ 149 w 394"/>
                <a:gd name="T61" fmla="*/ 306 h 371"/>
                <a:gd name="T62" fmla="*/ 99 w 394"/>
                <a:gd name="T63" fmla="*/ 341 h 371"/>
                <a:gd name="T64" fmla="*/ 80 w 394"/>
                <a:gd name="T65" fmla="*/ 335 h 371"/>
                <a:gd name="T66" fmla="*/ 79 w 394"/>
                <a:gd name="T67" fmla="*/ 320 h 371"/>
                <a:gd name="T68" fmla="*/ 86 w 394"/>
                <a:gd name="T69" fmla="*/ 292 h 371"/>
                <a:gd name="T70" fmla="*/ 110 w 394"/>
                <a:gd name="T71" fmla="*/ 225 h 371"/>
                <a:gd name="T72" fmla="*/ 109 w 394"/>
                <a:gd name="T73" fmla="*/ 219 h 371"/>
                <a:gd name="T74" fmla="*/ 68 w 394"/>
                <a:gd name="T75" fmla="*/ 187 h 371"/>
                <a:gd name="T76" fmla="*/ 20 w 394"/>
                <a:gd name="T77" fmla="*/ 149 h 371"/>
                <a:gd name="T78" fmla="*/ 71 w 394"/>
                <a:gd name="T79" fmla="*/ 127 h 371"/>
                <a:gd name="T80" fmla="*/ 135 w 394"/>
                <a:gd name="T81" fmla="*/ 126 h 371"/>
                <a:gd name="T82" fmla="*/ 141 w 394"/>
                <a:gd name="T83" fmla="*/ 123 h 371"/>
                <a:gd name="T84" fmla="*/ 160 w 394"/>
                <a:gd name="T85" fmla="*/ 73 h 371"/>
                <a:gd name="T86" fmla="*/ 196 w 394"/>
                <a:gd name="T87" fmla="*/ 16 h 371"/>
                <a:gd name="T88" fmla="*/ 227 w 394"/>
                <a:gd name="T89" fmla="*/ 76 h 371"/>
                <a:gd name="T90" fmla="*/ 239 w 394"/>
                <a:gd name="T91" fmla="*/ 121 h 371"/>
                <a:gd name="T92" fmla="*/ 245 w 394"/>
                <a:gd name="T93" fmla="*/ 125 h 371"/>
                <a:gd name="T94" fmla="*/ 290 w 394"/>
                <a:gd name="T95" fmla="*/ 125 h 371"/>
                <a:gd name="T96" fmla="*/ 347 w 394"/>
                <a:gd name="T97" fmla="*/ 126 h 371"/>
                <a:gd name="T98" fmla="*/ 325 w 394"/>
                <a:gd name="T9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71">
                  <a:moveTo>
                    <a:pt x="375" y="129"/>
                  </a:moveTo>
                  <a:cubicBezTo>
                    <a:pt x="368" y="110"/>
                    <a:pt x="345" y="114"/>
                    <a:pt x="328" y="113"/>
                  </a:cubicBezTo>
                  <a:cubicBezTo>
                    <a:pt x="302" y="112"/>
                    <a:pt x="275" y="115"/>
                    <a:pt x="249" y="113"/>
                  </a:cubicBezTo>
                  <a:cubicBezTo>
                    <a:pt x="243" y="91"/>
                    <a:pt x="238" y="69"/>
                    <a:pt x="232" y="47"/>
                  </a:cubicBezTo>
                  <a:cubicBezTo>
                    <a:pt x="227" y="28"/>
                    <a:pt x="217" y="7"/>
                    <a:pt x="196" y="3"/>
                  </a:cubicBezTo>
                  <a:cubicBezTo>
                    <a:pt x="178" y="0"/>
                    <a:pt x="168" y="11"/>
                    <a:pt x="162" y="27"/>
                  </a:cubicBezTo>
                  <a:cubicBezTo>
                    <a:pt x="151" y="56"/>
                    <a:pt x="144" y="86"/>
                    <a:pt x="132" y="114"/>
                  </a:cubicBezTo>
                  <a:cubicBezTo>
                    <a:pt x="102" y="114"/>
                    <a:pt x="73" y="113"/>
                    <a:pt x="44" y="115"/>
                  </a:cubicBezTo>
                  <a:cubicBezTo>
                    <a:pt x="30" y="116"/>
                    <a:pt x="12" y="117"/>
                    <a:pt x="7" y="132"/>
                  </a:cubicBezTo>
                  <a:cubicBezTo>
                    <a:pt x="0" y="148"/>
                    <a:pt x="11" y="161"/>
                    <a:pt x="23" y="170"/>
                  </a:cubicBezTo>
                  <a:cubicBezTo>
                    <a:pt x="33" y="178"/>
                    <a:pt x="44" y="185"/>
                    <a:pt x="54" y="192"/>
                  </a:cubicBezTo>
                  <a:cubicBezTo>
                    <a:pt x="66" y="201"/>
                    <a:pt x="82" y="209"/>
                    <a:pt x="92" y="220"/>
                  </a:cubicBezTo>
                  <a:cubicBezTo>
                    <a:pt x="100" y="231"/>
                    <a:pt x="87" y="254"/>
                    <a:pt x="82" y="267"/>
                  </a:cubicBezTo>
                  <a:cubicBezTo>
                    <a:pt x="78" y="280"/>
                    <a:pt x="72" y="293"/>
                    <a:pt x="69" y="306"/>
                  </a:cubicBezTo>
                  <a:cubicBezTo>
                    <a:pt x="65" y="322"/>
                    <a:pt x="64" y="345"/>
                    <a:pt x="79" y="355"/>
                  </a:cubicBezTo>
                  <a:cubicBezTo>
                    <a:pt x="95" y="365"/>
                    <a:pt x="116" y="346"/>
                    <a:pt x="127" y="337"/>
                  </a:cubicBezTo>
                  <a:cubicBezTo>
                    <a:pt x="149" y="322"/>
                    <a:pt x="170" y="304"/>
                    <a:pt x="192" y="289"/>
                  </a:cubicBezTo>
                  <a:cubicBezTo>
                    <a:pt x="212" y="309"/>
                    <a:pt x="234" y="327"/>
                    <a:pt x="256" y="343"/>
                  </a:cubicBezTo>
                  <a:cubicBezTo>
                    <a:pt x="270" y="353"/>
                    <a:pt x="289" y="364"/>
                    <a:pt x="305" y="353"/>
                  </a:cubicBezTo>
                  <a:cubicBezTo>
                    <a:pt x="320" y="344"/>
                    <a:pt x="319" y="324"/>
                    <a:pt x="314" y="309"/>
                  </a:cubicBezTo>
                  <a:cubicBezTo>
                    <a:pt x="306" y="282"/>
                    <a:pt x="297" y="254"/>
                    <a:pt x="288" y="227"/>
                  </a:cubicBezTo>
                  <a:cubicBezTo>
                    <a:pt x="311" y="211"/>
                    <a:pt x="333" y="194"/>
                    <a:pt x="355" y="177"/>
                  </a:cubicBezTo>
                  <a:cubicBezTo>
                    <a:pt x="370" y="165"/>
                    <a:pt x="382" y="150"/>
                    <a:pt x="375" y="129"/>
                  </a:cubicBezTo>
                  <a:close/>
                  <a:moveTo>
                    <a:pt x="325" y="184"/>
                  </a:moveTo>
                  <a:cubicBezTo>
                    <a:pt x="309" y="196"/>
                    <a:pt x="294" y="208"/>
                    <a:pt x="278" y="219"/>
                  </a:cubicBezTo>
                  <a:cubicBezTo>
                    <a:pt x="276" y="221"/>
                    <a:pt x="275" y="224"/>
                    <a:pt x="275" y="226"/>
                  </a:cubicBezTo>
                  <a:cubicBezTo>
                    <a:pt x="281" y="245"/>
                    <a:pt x="285" y="263"/>
                    <a:pt x="291" y="282"/>
                  </a:cubicBezTo>
                  <a:cubicBezTo>
                    <a:pt x="296" y="296"/>
                    <a:pt x="310" y="318"/>
                    <a:pt x="304" y="333"/>
                  </a:cubicBezTo>
                  <a:cubicBezTo>
                    <a:pt x="290" y="371"/>
                    <a:pt x="212" y="292"/>
                    <a:pt x="197" y="277"/>
                  </a:cubicBezTo>
                  <a:cubicBezTo>
                    <a:pt x="195" y="276"/>
                    <a:pt x="192" y="275"/>
                    <a:pt x="190" y="276"/>
                  </a:cubicBezTo>
                  <a:cubicBezTo>
                    <a:pt x="176" y="285"/>
                    <a:pt x="162" y="296"/>
                    <a:pt x="149" y="306"/>
                  </a:cubicBezTo>
                  <a:cubicBezTo>
                    <a:pt x="134" y="317"/>
                    <a:pt x="117" y="335"/>
                    <a:pt x="99" y="341"/>
                  </a:cubicBezTo>
                  <a:cubicBezTo>
                    <a:pt x="92" y="344"/>
                    <a:pt x="85" y="343"/>
                    <a:pt x="80" y="335"/>
                  </a:cubicBezTo>
                  <a:cubicBezTo>
                    <a:pt x="78" y="332"/>
                    <a:pt x="78" y="324"/>
                    <a:pt x="79" y="320"/>
                  </a:cubicBezTo>
                  <a:cubicBezTo>
                    <a:pt x="79" y="310"/>
                    <a:pt x="83" y="301"/>
                    <a:pt x="86" y="292"/>
                  </a:cubicBezTo>
                  <a:cubicBezTo>
                    <a:pt x="94" y="270"/>
                    <a:pt x="102" y="247"/>
                    <a:pt x="110" y="225"/>
                  </a:cubicBezTo>
                  <a:cubicBezTo>
                    <a:pt x="111" y="223"/>
                    <a:pt x="110" y="220"/>
                    <a:pt x="109" y="219"/>
                  </a:cubicBezTo>
                  <a:cubicBezTo>
                    <a:pt x="95" y="208"/>
                    <a:pt x="82" y="197"/>
                    <a:pt x="68" y="187"/>
                  </a:cubicBezTo>
                  <a:cubicBezTo>
                    <a:pt x="55" y="178"/>
                    <a:pt x="25" y="164"/>
                    <a:pt x="20" y="149"/>
                  </a:cubicBezTo>
                  <a:cubicBezTo>
                    <a:pt x="10" y="121"/>
                    <a:pt x="55" y="127"/>
                    <a:pt x="71" y="127"/>
                  </a:cubicBezTo>
                  <a:cubicBezTo>
                    <a:pt x="92" y="127"/>
                    <a:pt x="114" y="126"/>
                    <a:pt x="135" y="126"/>
                  </a:cubicBezTo>
                  <a:cubicBezTo>
                    <a:pt x="137" y="127"/>
                    <a:pt x="140" y="126"/>
                    <a:pt x="141" y="123"/>
                  </a:cubicBezTo>
                  <a:cubicBezTo>
                    <a:pt x="148" y="107"/>
                    <a:pt x="155" y="90"/>
                    <a:pt x="160" y="73"/>
                  </a:cubicBezTo>
                  <a:cubicBezTo>
                    <a:pt x="166" y="56"/>
                    <a:pt x="171" y="10"/>
                    <a:pt x="196" y="16"/>
                  </a:cubicBezTo>
                  <a:cubicBezTo>
                    <a:pt x="219" y="22"/>
                    <a:pt x="221" y="57"/>
                    <a:pt x="227" y="76"/>
                  </a:cubicBezTo>
                  <a:cubicBezTo>
                    <a:pt x="231" y="91"/>
                    <a:pt x="234" y="106"/>
                    <a:pt x="239" y="121"/>
                  </a:cubicBezTo>
                  <a:cubicBezTo>
                    <a:pt x="240" y="123"/>
                    <a:pt x="242" y="125"/>
                    <a:pt x="245" y="125"/>
                  </a:cubicBezTo>
                  <a:cubicBezTo>
                    <a:pt x="260" y="126"/>
                    <a:pt x="275" y="125"/>
                    <a:pt x="290" y="125"/>
                  </a:cubicBezTo>
                  <a:cubicBezTo>
                    <a:pt x="307" y="124"/>
                    <a:pt x="330" y="121"/>
                    <a:pt x="347" y="126"/>
                  </a:cubicBezTo>
                  <a:cubicBezTo>
                    <a:pt x="394" y="139"/>
                    <a:pt x="337" y="175"/>
                    <a:pt x="3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478" y="1934"/>
              <a:ext cx="74" cy="58"/>
            </a:xfrm>
            <a:custGeom>
              <a:avLst/>
              <a:gdLst>
                <a:gd name="T0" fmla="*/ 31 w 41"/>
                <a:gd name="T1" fmla="*/ 3 h 32"/>
                <a:gd name="T2" fmla="*/ 4 w 41"/>
                <a:gd name="T3" fmla="*/ 22 h 32"/>
                <a:gd name="T4" fmla="*/ 10 w 41"/>
                <a:gd name="T5" fmla="*/ 28 h 32"/>
                <a:gd name="T6" fmla="*/ 35 w 41"/>
                <a:gd name="T7" fmla="*/ 10 h 32"/>
                <a:gd name="T8" fmla="*/ 31 w 41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31" y="3"/>
                  </a:moveTo>
                  <a:cubicBezTo>
                    <a:pt x="21" y="7"/>
                    <a:pt x="12" y="14"/>
                    <a:pt x="4" y="22"/>
                  </a:cubicBezTo>
                  <a:cubicBezTo>
                    <a:pt x="0" y="26"/>
                    <a:pt x="6" y="32"/>
                    <a:pt x="10" y="28"/>
                  </a:cubicBezTo>
                  <a:cubicBezTo>
                    <a:pt x="18" y="21"/>
                    <a:pt x="26" y="15"/>
                    <a:pt x="35" y="10"/>
                  </a:cubicBezTo>
                  <a:cubicBezTo>
                    <a:pt x="41" y="8"/>
                    <a:pt x="36" y="0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512" y="1945"/>
              <a:ext cx="93" cy="62"/>
            </a:xfrm>
            <a:custGeom>
              <a:avLst/>
              <a:gdLst>
                <a:gd name="T0" fmla="*/ 43 w 51"/>
                <a:gd name="T1" fmla="*/ 3 h 34"/>
                <a:gd name="T2" fmla="*/ 5 w 51"/>
                <a:gd name="T3" fmla="*/ 23 h 34"/>
                <a:gd name="T4" fmla="*/ 9 w 51"/>
                <a:gd name="T5" fmla="*/ 31 h 34"/>
                <a:gd name="T6" fmla="*/ 46 w 51"/>
                <a:gd name="T7" fmla="*/ 11 h 34"/>
                <a:gd name="T8" fmla="*/ 43 w 51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43" y="3"/>
                  </a:moveTo>
                  <a:cubicBezTo>
                    <a:pt x="30" y="8"/>
                    <a:pt x="17" y="15"/>
                    <a:pt x="5" y="23"/>
                  </a:cubicBezTo>
                  <a:cubicBezTo>
                    <a:pt x="0" y="26"/>
                    <a:pt x="4" y="34"/>
                    <a:pt x="9" y="31"/>
                  </a:cubicBezTo>
                  <a:cubicBezTo>
                    <a:pt x="21" y="23"/>
                    <a:pt x="33" y="16"/>
                    <a:pt x="46" y="11"/>
                  </a:cubicBezTo>
                  <a:cubicBezTo>
                    <a:pt x="51" y="9"/>
                    <a:pt x="49" y="0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220787" y="3419020"/>
            <a:ext cx="912813" cy="860469"/>
            <a:chOff x="3329" y="1676"/>
            <a:chExt cx="715" cy="674"/>
          </a:xfrm>
          <a:solidFill>
            <a:srgbClr val="132F95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329" y="1676"/>
              <a:ext cx="715" cy="674"/>
            </a:xfrm>
            <a:custGeom>
              <a:avLst/>
              <a:gdLst>
                <a:gd name="T0" fmla="*/ 375 w 394"/>
                <a:gd name="T1" fmla="*/ 129 h 371"/>
                <a:gd name="T2" fmla="*/ 328 w 394"/>
                <a:gd name="T3" fmla="*/ 113 h 371"/>
                <a:gd name="T4" fmla="*/ 249 w 394"/>
                <a:gd name="T5" fmla="*/ 113 h 371"/>
                <a:gd name="T6" fmla="*/ 232 w 394"/>
                <a:gd name="T7" fmla="*/ 47 h 371"/>
                <a:gd name="T8" fmla="*/ 196 w 394"/>
                <a:gd name="T9" fmla="*/ 3 h 371"/>
                <a:gd name="T10" fmla="*/ 162 w 394"/>
                <a:gd name="T11" fmla="*/ 27 h 371"/>
                <a:gd name="T12" fmla="*/ 132 w 394"/>
                <a:gd name="T13" fmla="*/ 114 h 371"/>
                <a:gd name="T14" fmla="*/ 44 w 394"/>
                <a:gd name="T15" fmla="*/ 115 h 371"/>
                <a:gd name="T16" fmla="*/ 7 w 394"/>
                <a:gd name="T17" fmla="*/ 132 h 371"/>
                <a:gd name="T18" fmla="*/ 23 w 394"/>
                <a:gd name="T19" fmla="*/ 170 h 371"/>
                <a:gd name="T20" fmla="*/ 54 w 394"/>
                <a:gd name="T21" fmla="*/ 192 h 371"/>
                <a:gd name="T22" fmla="*/ 92 w 394"/>
                <a:gd name="T23" fmla="*/ 220 h 371"/>
                <a:gd name="T24" fmla="*/ 82 w 394"/>
                <a:gd name="T25" fmla="*/ 267 h 371"/>
                <a:gd name="T26" fmla="*/ 69 w 394"/>
                <a:gd name="T27" fmla="*/ 306 h 371"/>
                <a:gd name="T28" fmla="*/ 79 w 394"/>
                <a:gd name="T29" fmla="*/ 355 h 371"/>
                <a:gd name="T30" fmla="*/ 127 w 394"/>
                <a:gd name="T31" fmla="*/ 337 h 371"/>
                <a:gd name="T32" fmla="*/ 192 w 394"/>
                <a:gd name="T33" fmla="*/ 289 h 371"/>
                <a:gd name="T34" fmla="*/ 256 w 394"/>
                <a:gd name="T35" fmla="*/ 343 h 371"/>
                <a:gd name="T36" fmla="*/ 305 w 394"/>
                <a:gd name="T37" fmla="*/ 353 h 371"/>
                <a:gd name="T38" fmla="*/ 314 w 394"/>
                <a:gd name="T39" fmla="*/ 309 h 371"/>
                <a:gd name="T40" fmla="*/ 288 w 394"/>
                <a:gd name="T41" fmla="*/ 227 h 371"/>
                <a:gd name="T42" fmla="*/ 355 w 394"/>
                <a:gd name="T43" fmla="*/ 177 h 371"/>
                <a:gd name="T44" fmla="*/ 375 w 394"/>
                <a:gd name="T45" fmla="*/ 129 h 371"/>
                <a:gd name="T46" fmla="*/ 325 w 394"/>
                <a:gd name="T47" fmla="*/ 184 h 371"/>
                <a:gd name="T48" fmla="*/ 278 w 394"/>
                <a:gd name="T49" fmla="*/ 219 h 371"/>
                <a:gd name="T50" fmla="*/ 275 w 394"/>
                <a:gd name="T51" fmla="*/ 226 h 371"/>
                <a:gd name="T52" fmla="*/ 291 w 394"/>
                <a:gd name="T53" fmla="*/ 282 h 371"/>
                <a:gd name="T54" fmla="*/ 304 w 394"/>
                <a:gd name="T55" fmla="*/ 333 h 371"/>
                <a:gd name="T56" fmla="*/ 197 w 394"/>
                <a:gd name="T57" fmla="*/ 277 h 371"/>
                <a:gd name="T58" fmla="*/ 190 w 394"/>
                <a:gd name="T59" fmla="*/ 276 h 371"/>
                <a:gd name="T60" fmla="*/ 149 w 394"/>
                <a:gd name="T61" fmla="*/ 306 h 371"/>
                <a:gd name="T62" fmla="*/ 99 w 394"/>
                <a:gd name="T63" fmla="*/ 341 h 371"/>
                <a:gd name="T64" fmla="*/ 80 w 394"/>
                <a:gd name="T65" fmla="*/ 335 h 371"/>
                <a:gd name="T66" fmla="*/ 79 w 394"/>
                <a:gd name="T67" fmla="*/ 320 h 371"/>
                <a:gd name="T68" fmla="*/ 86 w 394"/>
                <a:gd name="T69" fmla="*/ 292 h 371"/>
                <a:gd name="T70" fmla="*/ 110 w 394"/>
                <a:gd name="T71" fmla="*/ 225 h 371"/>
                <a:gd name="T72" fmla="*/ 109 w 394"/>
                <a:gd name="T73" fmla="*/ 219 h 371"/>
                <a:gd name="T74" fmla="*/ 68 w 394"/>
                <a:gd name="T75" fmla="*/ 187 h 371"/>
                <a:gd name="T76" fmla="*/ 20 w 394"/>
                <a:gd name="T77" fmla="*/ 149 h 371"/>
                <a:gd name="T78" fmla="*/ 71 w 394"/>
                <a:gd name="T79" fmla="*/ 127 h 371"/>
                <a:gd name="T80" fmla="*/ 135 w 394"/>
                <a:gd name="T81" fmla="*/ 126 h 371"/>
                <a:gd name="T82" fmla="*/ 141 w 394"/>
                <a:gd name="T83" fmla="*/ 123 h 371"/>
                <a:gd name="T84" fmla="*/ 160 w 394"/>
                <a:gd name="T85" fmla="*/ 73 h 371"/>
                <a:gd name="T86" fmla="*/ 196 w 394"/>
                <a:gd name="T87" fmla="*/ 16 h 371"/>
                <a:gd name="T88" fmla="*/ 227 w 394"/>
                <a:gd name="T89" fmla="*/ 76 h 371"/>
                <a:gd name="T90" fmla="*/ 239 w 394"/>
                <a:gd name="T91" fmla="*/ 121 h 371"/>
                <a:gd name="T92" fmla="*/ 245 w 394"/>
                <a:gd name="T93" fmla="*/ 125 h 371"/>
                <a:gd name="T94" fmla="*/ 290 w 394"/>
                <a:gd name="T95" fmla="*/ 125 h 371"/>
                <a:gd name="T96" fmla="*/ 347 w 394"/>
                <a:gd name="T97" fmla="*/ 126 h 371"/>
                <a:gd name="T98" fmla="*/ 325 w 394"/>
                <a:gd name="T9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71">
                  <a:moveTo>
                    <a:pt x="375" y="129"/>
                  </a:moveTo>
                  <a:cubicBezTo>
                    <a:pt x="368" y="110"/>
                    <a:pt x="345" y="114"/>
                    <a:pt x="328" y="113"/>
                  </a:cubicBezTo>
                  <a:cubicBezTo>
                    <a:pt x="302" y="112"/>
                    <a:pt x="275" y="115"/>
                    <a:pt x="249" y="113"/>
                  </a:cubicBezTo>
                  <a:cubicBezTo>
                    <a:pt x="243" y="91"/>
                    <a:pt x="238" y="69"/>
                    <a:pt x="232" y="47"/>
                  </a:cubicBezTo>
                  <a:cubicBezTo>
                    <a:pt x="227" y="28"/>
                    <a:pt x="217" y="7"/>
                    <a:pt x="196" y="3"/>
                  </a:cubicBezTo>
                  <a:cubicBezTo>
                    <a:pt x="178" y="0"/>
                    <a:pt x="168" y="11"/>
                    <a:pt x="162" y="27"/>
                  </a:cubicBezTo>
                  <a:cubicBezTo>
                    <a:pt x="151" y="56"/>
                    <a:pt x="144" y="86"/>
                    <a:pt x="132" y="114"/>
                  </a:cubicBezTo>
                  <a:cubicBezTo>
                    <a:pt x="102" y="114"/>
                    <a:pt x="73" y="113"/>
                    <a:pt x="44" y="115"/>
                  </a:cubicBezTo>
                  <a:cubicBezTo>
                    <a:pt x="30" y="116"/>
                    <a:pt x="12" y="117"/>
                    <a:pt x="7" y="132"/>
                  </a:cubicBezTo>
                  <a:cubicBezTo>
                    <a:pt x="0" y="148"/>
                    <a:pt x="11" y="161"/>
                    <a:pt x="23" y="170"/>
                  </a:cubicBezTo>
                  <a:cubicBezTo>
                    <a:pt x="33" y="178"/>
                    <a:pt x="44" y="185"/>
                    <a:pt x="54" y="192"/>
                  </a:cubicBezTo>
                  <a:cubicBezTo>
                    <a:pt x="66" y="201"/>
                    <a:pt x="82" y="209"/>
                    <a:pt x="92" y="220"/>
                  </a:cubicBezTo>
                  <a:cubicBezTo>
                    <a:pt x="100" y="231"/>
                    <a:pt x="87" y="254"/>
                    <a:pt x="82" y="267"/>
                  </a:cubicBezTo>
                  <a:cubicBezTo>
                    <a:pt x="78" y="280"/>
                    <a:pt x="72" y="293"/>
                    <a:pt x="69" y="306"/>
                  </a:cubicBezTo>
                  <a:cubicBezTo>
                    <a:pt x="65" y="322"/>
                    <a:pt x="64" y="345"/>
                    <a:pt x="79" y="355"/>
                  </a:cubicBezTo>
                  <a:cubicBezTo>
                    <a:pt x="95" y="365"/>
                    <a:pt x="116" y="346"/>
                    <a:pt x="127" y="337"/>
                  </a:cubicBezTo>
                  <a:cubicBezTo>
                    <a:pt x="149" y="322"/>
                    <a:pt x="170" y="304"/>
                    <a:pt x="192" y="289"/>
                  </a:cubicBezTo>
                  <a:cubicBezTo>
                    <a:pt x="212" y="309"/>
                    <a:pt x="234" y="327"/>
                    <a:pt x="256" y="343"/>
                  </a:cubicBezTo>
                  <a:cubicBezTo>
                    <a:pt x="270" y="353"/>
                    <a:pt x="289" y="364"/>
                    <a:pt x="305" y="353"/>
                  </a:cubicBezTo>
                  <a:cubicBezTo>
                    <a:pt x="320" y="344"/>
                    <a:pt x="319" y="324"/>
                    <a:pt x="314" y="309"/>
                  </a:cubicBezTo>
                  <a:cubicBezTo>
                    <a:pt x="306" y="282"/>
                    <a:pt x="297" y="254"/>
                    <a:pt x="288" y="227"/>
                  </a:cubicBezTo>
                  <a:cubicBezTo>
                    <a:pt x="311" y="211"/>
                    <a:pt x="333" y="194"/>
                    <a:pt x="355" y="177"/>
                  </a:cubicBezTo>
                  <a:cubicBezTo>
                    <a:pt x="370" y="165"/>
                    <a:pt x="382" y="150"/>
                    <a:pt x="375" y="129"/>
                  </a:cubicBezTo>
                  <a:close/>
                  <a:moveTo>
                    <a:pt x="325" y="184"/>
                  </a:moveTo>
                  <a:cubicBezTo>
                    <a:pt x="309" y="196"/>
                    <a:pt x="294" y="208"/>
                    <a:pt x="278" y="219"/>
                  </a:cubicBezTo>
                  <a:cubicBezTo>
                    <a:pt x="276" y="221"/>
                    <a:pt x="275" y="224"/>
                    <a:pt x="275" y="226"/>
                  </a:cubicBezTo>
                  <a:cubicBezTo>
                    <a:pt x="281" y="245"/>
                    <a:pt x="285" y="263"/>
                    <a:pt x="291" y="282"/>
                  </a:cubicBezTo>
                  <a:cubicBezTo>
                    <a:pt x="296" y="296"/>
                    <a:pt x="310" y="318"/>
                    <a:pt x="304" y="333"/>
                  </a:cubicBezTo>
                  <a:cubicBezTo>
                    <a:pt x="290" y="371"/>
                    <a:pt x="212" y="292"/>
                    <a:pt x="197" y="277"/>
                  </a:cubicBezTo>
                  <a:cubicBezTo>
                    <a:pt x="195" y="276"/>
                    <a:pt x="192" y="275"/>
                    <a:pt x="190" y="276"/>
                  </a:cubicBezTo>
                  <a:cubicBezTo>
                    <a:pt x="176" y="285"/>
                    <a:pt x="162" y="296"/>
                    <a:pt x="149" y="306"/>
                  </a:cubicBezTo>
                  <a:cubicBezTo>
                    <a:pt x="134" y="317"/>
                    <a:pt x="117" y="335"/>
                    <a:pt x="99" y="341"/>
                  </a:cubicBezTo>
                  <a:cubicBezTo>
                    <a:pt x="92" y="344"/>
                    <a:pt x="85" y="343"/>
                    <a:pt x="80" y="335"/>
                  </a:cubicBezTo>
                  <a:cubicBezTo>
                    <a:pt x="78" y="332"/>
                    <a:pt x="78" y="324"/>
                    <a:pt x="79" y="320"/>
                  </a:cubicBezTo>
                  <a:cubicBezTo>
                    <a:pt x="79" y="310"/>
                    <a:pt x="83" y="301"/>
                    <a:pt x="86" y="292"/>
                  </a:cubicBezTo>
                  <a:cubicBezTo>
                    <a:pt x="94" y="270"/>
                    <a:pt x="102" y="247"/>
                    <a:pt x="110" y="225"/>
                  </a:cubicBezTo>
                  <a:cubicBezTo>
                    <a:pt x="111" y="223"/>
                    <a:pt x="110" y="220"/>
                    <a:pt x="109" y="219"/>
                  </a:cubicBezTo>
                  <a:cubicBezTo>
                    <a:pt x="95" y="208"/>
                    <a:pt x="82" y="197"/>
                    <a:pt x="68" y="187"/>
                  </a:cubicBezTo>
                  <a:cubicBezTo>
                    <a:pt x="55" y="178"/>
                    <a:pt x="25" y="164"/>
                    <a:pt x="20" y="149"/>
                  </a:cubicBezTo>
                  <a:cubicBezTo>
                    <a:pt x="10" y="121"/>
                    <a:pt x="55" y="127"/>
                    <a:pt x="71" y="127"/>
                  </a:cubicBezTo>
                  <a:cubicBezTo>
                    <a:pt x="92" y="127"/>
                    <a:pt x="114" y="126"/>
                    <a:pt x="135" y="126"/>
                  </a:cubicBezTo>
                  <a:cubicBezTo>
                    <a:pt x="137" y="127"/>
                    <a:pt x="140" y="126"/>
                    <a:pt x="141" y="123"/>
                  </a:cubicBezTo>
                  <a:cubicBezTo>
                    <a:pt x="148" y="107"/>
                    <a:pt x="155" y="90"/>
                    <a:pt x="160" y="73"/>
                  </a:cubicBezTo>
                  <a:cubicBezTo>
                    <a:pt x="166" y="56"/>
                    <a:pt x="171" y="10"/>
                    <a:pt x="196" y="16"/>
                  </a:cubicBezTo>
                  <a:cubicBezTo>
                    <a:pt x="219" y="22"/>
                    <a:pt x="221" y="57"/>
                    <a:pt x="227" y="76"/>
                  </a:cubicBezTo>
                  <a:cubicBezTo>
                    <a:pt x="231" y="91"/>
                    <a:pt x="234" y="106"/>
                    <a:pt x="239" y="121"/>
                  </a:cubicBezTo>
                  <a:cubicBezTo>
                    <a:pt x="240" y="123"/>
                    <a:pt x="242" y="125"/>
                    <a:pt x="245" y="125"/>
                  </a:cubicBezTo>
                  <a:cubicBezTo>
                    <a:pt x="260" y="126"/>
                    <a:pt x="275" y="125"/>
                    <a:pt x="290" y="125"/>
                  </a:cubicBezTo>
                  <a:cubicBezTo>
                    <a:pt x="307" y="124"/>
                    <a:pt x="330" y="121"/>
                    <a:pt x="347" y="126"/>
                  </a:cubicBezTo>
                  <a:cubicBezTo>
                    <a:pt x="394" y="139"/>
                    <a:pt x="337" y="175"/>
                    <a:pt x="3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3478" y="1934"/>
              <a:ext cx="74" cy="58"/>
            </a:xfrm>
            <a:custGeom>
              <a:avLst/>
              <a:gdLst>
                <a:gd name="T0" fmla="*/ 31 w 41"/>
                <a:gd name="T1" fmla="*/ 3 h 32"/>
                <a:gd name="T2" fmla="*/ 4 w 41"/>
                <a:gd name="T3" fmla="*/ 22 h 32"/>
                <a:gd name="T4" fmla="*/ 10 w 41"/>
                <a:gd name="T5" fmla="*/ 28 h 32"/>
                <a:gd name="T6" fmla="*/ 35 w 41"/>
                <a:gd name="T7" fmla="*/ 10 h 32"/>
                <a:gd name="T8" fmla="*/ 31 w 41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31" y="3"/>
                  </a:moveTo>
                  <a:cubicBezTo>
                    <a:pt x="21" y="7"/>
                    <a:pt x="12" y="14"/>
                    <a:pt x="4" y="22"/>
                  </a:cubicBezTo>
                  <a:cubicBezTo>
                    <a:pt x="0" y="26"/>
                    <a:pt x="6" y="32"/>
                    <a:pt x="10" y="28"/>
                  </a:cubicBezTo>
                  <a:cubicBezTo>
                    <a:pt x="18" y="21"/>
                    <a:pt x="26" y="15"/>
                    <a:pt x="35" y="10"/>
                  </a:cubicBezTo>
                  <a:cubicBezTo>
                    <a:pt x="41" y="8"/>
                    <a:pt x="36" y="0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512" y="1945"/>
              <a:ext cx="93" cy="62"/>
            </a:xfrm>
            <a:custGeom>
              <a:avLst/>
              <a:gdLst>
                <a:gd name="T0" fmla="*/ 43 w 51"/>
                <a:gd name="T1" fmla="*/ 3 h 34"/>
                <a:gd name="T2" fmla="*/ 5 w 51"/>
                <a:gd name="T3" fmla="*/ 23 h 34"/>
                <a:gd name="T4" fmla="*/ 9 w 51"/>
                <a:gd name="T5" fmla="*/ 31 h 34"/>
                <a:gd name="T6" fmla="*/ 46 w 51"/>
                <a:gd name="T7" fmla="*/ 11 h 34"/>
                <a:gd name="T8" fmla="*/ 43 w 51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43" y="3"/>
                  </a:moveTo>
                  <a:cubicBezTo>
                    <a:pt x="30" y="8"/>
                    <a:pt x="17" y="15"/>
                    <a:pt x="5" y="23"/>
                  </a:cubicBezTo>
                  <a:cubicBezTo>
                    <a:pt x="0" y="26"/>
                    <a:pt x="4" y="34"/>
                    <a:pt x="9" y="31"/>
                  </a:cubicBezTo>
                  <a:cubicBezTo>
                    <a:pt x="21" y="23"/>
                    <a:pt x="33" y="16"/>
                    <a:pt x="46" y="11"/>
                  </a:cubicBezTo>
                  <a:cubicBezTo>
                    <a:pt x="51" y="9"/>
                    <a:pt x="49" y="0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20787" y="4879520"/>
            <a:ext cx="912813" cy="860469"/>
            <a:chOff x="3329" y="1676"/>
            <a:chExt cx="715" cy="674"/>
          </a:xfrm>
          <a:solidFill>
            <a:srgbClr val="132F95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329" y="1676"/>
              <a:ext cx="715" cy="674"/>
            </a:xfrm>
            <a:custGeom>
              <a:avLst/>
              <a:gdLst>
                <a:gd name="T0" fmla="*/ 375 w 394"/>
                <a:gd name="T1" fmla="*/ 129 h 371"/>
                <a:gd name="T2" fmla="*/ 328 w 394"/>
                <a:gd name="T3" fmla="*/ 113 h 371"/>
                <a:gd name="T4" fmla="*/ 249 w 394"/>
                <a:gd name="T5" fmla="*/ 113 h 371"/>
                <a:gd name="T6" fmla="*/ 232 w 394"/>
                <a:gd name="T7" fmla="*/ 47 h 371"/>
                <a:gd name="T8" fmla="*/ 196 w 394"/>
                <a:gd name="T9" fmla="*/ 3 h 371"/>
                <a:gd name="T10" fmla="*/ 162 w 394"/>
                <a:gd name="T11" fmla="*/ 27 h 371"/>
                <a:gd name="T12" fmla="*/ 132 w 394"/>
                <a:gd name="T13" fmla="*/ 114 h 371"/>
                <a:gd name="T14" fmla="*/ 44 w 394"/>
                <a:gd name="T15" fmla="*/ 115 h 371"/>
                <a:gd name="T16" fmla="*/ 7 w 394"/>
                <a:gd name="T17" fmla="*/ 132 h 371"/>
                <a:gd name="T18" fmla="*/ 23 w 394"/>
                <a:gd name="T19" fmla="*/ 170 h 371"/>
                <a:gd name="T20" fmla="*/ 54 w 394"/>
                <a:gd name="T21" fmla="*/ 192 h 371"/>
                <a:gd name="T22" fmla="*/ 92 w 394"/>
                <a:gd name="T23" fmla="*/ 220 h 371"/>
                <a:gd name="T24" fmla="*/ 82 w 394"/>
                <a:gd name="T25" fmla="*/ 267 h 371"/>
                <a:gd name="T26" fmla="*/ 69 w 394"/>
                <a:gd name="T27" fmla="*/ 306 h 371"/>
                <a:gd name="T28" fmla="*/ 79 w 394"/>
                <a:gd name="T29" fmla="*/ 355 h 371"/>
                <a:gd name="T30" fmla="*/ 127 w 394"/>
                <a:gd name="T31" fmla="*/ 337 h 371"/>
                <a:gd name="T32" fmla="*/ 192 w 394"/>
                <a:gd name="T33" fmla="*/ 289 h 371"/>
                <a:gd name="T34" fmla="*/ 256 w 394"/>
                <a:gd name="T35" fmla="*/ 343 h 371"/>
                <a:gd name="T36" fmla="*/ 305 w 394"/>
                <a:gd name="T37" fmla="*/ 353 h 371"/>
                <a:gd name="T38" fmla="*/ 314 w 394"/>
                <a:gd name="T39" fmla="*/ 309 h 371"/>
                <a:gd name="T40" fmla="*/ 288 w 394"/>
                <a:gd name="T41" fmla="*/ 227 h 371"/>
                <a:gd name="T42" fmla="*/ 355 w 394"/>
                <a:gd name="T43" fmla="*/ 177 h 371"/>
                <a:gd name="T44" fmla="*/ 375 w 394"/>
                <a:gd name="T45" fmla="*/ 129 h 371"/>
                <a:gd name="T46" fmla="*/ 325 w 394"/>
                <a:gd name="T47" fmla="*/ 184 h 371"/>
                <a:gd name="T48" fmla="*/ 278 w 394"/>
                <a:gd name="T49" fmla="*/ 219 h 371"/>
                <a:gd name="T50" fmla="*/ 275 w 394"/>
                <a:gd name="T51" fmla="*/ 226 h 371"/>
                <a:gd name="T52" fmla="*/ 291 w 394"/>
                <a:gd name="T53" fmla="*/ 282 h 371"/>
                <a:gd name="T54" fmla="*/ 304 w 394"/>
                <a:gd name="T55" fmla="*/ 333 h 371"/>
                <a:gd name="T56" fmla="*/ 197 w 394"/>
                <a:gd name="T57" fmla="*/ 277 h 371"/>
                <a:gd name="T58" fmla="*/ 190 w 394"/>
                <a:gd name="T59" fmla="*/ 276 h 371"/>
                <a:gd name="T60" fmla="*/ 149 w 394"/>
                <a:gd name="T61" fmla="*/ 306 h 371"/>
                <a:gd name="T62" fmla="*/ 99 w 394"/>
                <a:gd name="T63" fmla="*/ 341 h 371"/>
                <a:gd name="T64" fmla="*/ 80 w 394"/>
                <a:gd name="T65" fmla="*/ 335 h 371"/>
                <a:gd name="T66" fmla="*/ 79 w 394"/>
                <a:gd name="T67" fmla="*/ 320 h 371"/>
                <a:gd name="T68" fmla="*/ 86 w 394"/>
                <a:gd name="T69" fmla="*/ 292 h 371"/>
                <a:gd name="T70" fmla="*/ 110 w 394"/>
                <a:gd name="T71" fmla="*/ 225 h 371"/>
                <a:gd name="T72" fmla="*/ 109 w 394"/>
                <a:gd name="T73" fmla="*/ 219 h 371"/>
                <a:gd name="T74" fmla="*/ 68 w 394"/>
                <a:gd name="T75" fmla="*/ 187 h 371"/>
                <a:gd name="T76" fmla="*/ 20 w 394"/>
                <a:gd name="T77" fmla="*/ 149 h 371"/>
                <a:gd name="T78" fmla="*/ 71 w 394"/>
                <a:gd name="T79" fmla="*/ 127 h 371"/>
                <a:gd name="T80" fmla="*/ 135 w 394"/>
                <a:gd name="T81" fmla="*/ 126 h 371"/>
                <a:gd name="T82" fmla="*/ 141 w 394"/>
                <a:gd name="T83" fmla="*/ 123 h 371"/>
                <a:gd name="T84" fmla="*/ 160 w 394"/>
                <a:gd name="T85" fmla="*/ 73 h 371"/>
                <a:gd name="T86" fmla="*/ 196 w 394"/>
                <a:gd name="T87" fmla="*/ 16 h 371"/>
                <a:gd name="T88" fmla="*/ 227 w 394"/>
                <a:gd name="T89" fmla="*/ 76 h 371"/>
                <a:gd name="T90" fmla="*/ 239 w 394"/>
                <a:gd name="T91" fmla="*/ 121 h 371"/>
                <a:gd name="T92" fmla="*/ 245 w 394"/>
                <a:gd name="T93" fmla="*/ 125 h 371"/>
                <a:gd name="T94" fmla="*/ 290 w 394"/>
                <a:gd name="T95" fmla="*/ 125 h 371"/>
                <a:gd name="T96" fmla="*/ 347 w 394"/>
                <a:gd name="T97" fmla="*/ 126 h 371"/>
                <a:gd name="T98" fmla="*/ 325 w 394"/>
                <a:gd name="T9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71">
                  <a:moveTo>
                    <a:pt x="375" y="129"/>
                  </a:moveTo>
                  <a:cubicBezTo>
                    <a:pt x="368" y="110"/>
                    <a:pt x="345" y="114"/>
                    <a:pt x="328" y="113"/>
                  </a:cubicBezTo>
                  <a:cubicBezTo>
                    <a:pt x="302" y="112"/>
                    <a:pt x="275" y="115"/>
                    <a:pt x="249" y="113"/>
                  </a:cubicBezTo>
                  <a:cubicBezTo>
                    <a:pt x="243" y="91"/>
                    <a:pt x="238" y="69"/>
                    <a:pt x="232" y="47"/>
                  </a:cubicBezTo>
                  <a:cubicBezTo>
                    <a:pt x="227" y="28"/>
                    <a:pt x="217" y="7"/>
                    <a:pt x="196" y="3"/>
                  </a:cubicBezTo>
                  <a:cubicBezTo>
                    <a:pt x="178" y="0"/>
                    <a:pt x="168" y="11"/>
                    <a:pt x="162" y="27"/>
                  </a:cubicBezTo>
                  <a:cubicBezTo>
                    <a:pt x="151" y="56"/>
                    <a:pt x="144" y="86"/>
                    <a:pt x="132" y="114"/>
                  </a:cubicBezTo>
                  <a:cubicBezTo>
                    <a:pt x="102" y="114"/>
                    <a:pt x="73" y="113"/>
                    <a:pt x="44" y="115"/>
                  </a:cubicBezTo>
                  <a:cubicBezTo>
                    <a:pt x="30" y="116"/>
                    <a:pt x="12" y="117"/>
                    <a:pt x="7" y="132"/>
                  </a:cubicBezTo>
                  <a:cubicBezTo>
                    <a:pt x="0" y="148"/>
                    <a:pt x="11" y="161"/>
                    <a:pt x="23" y="170"/>
                  </a:cubicBezTo>
                  <a:cubicBezTo>
                    <a:pt x="33" y="178"/>
                    <a:pt x="44" y="185"/>
                    <a:pt x="54" y="192"/>
                  </a:cubicBezTo>
                  <a:cubicBezTo>
                    <a:pt x="66" y="201"/>
                    <a:pt x="82" y="209"/>
                    <a:pt x="92" y="220"/>
                  </a:cubicBezTo>
                  <a:cubicBezTo>
                    <a:pt x="100" y="231"/>
                    <a:pt x="87" y="254"/>
                    <a:pt x="82" y="267"/>
                  </a:cubicBezTo>
                  <a:cubicBezTo>
                    <a:pt x="78" y="280"/>
                    <a:pt x="72" y="293"/>
                    <a:pt x="69" y="306"/>
                  </a:cubicBezTo>
                  <a:cubicBezTo>
                    <a:pt x="65" y="322"/>
                    <a:pt x="64" y="345"/>
                    <a:pt x="79" y="355"/>
                  </a:cubicBezTo>
                  <a:cubicBezTo>
                    <a:pt x="95" y="365"/>
                    <a:pt x="116" y="346"/>
                    <a:pt x="127" y="337"/>
                  </a:cubicBezTo>
                  <a:cubicBezTo>
                    <a:pt x="149" y="322"/>
                    <a:pt x="170" y="304"/>
                    <a:pt x="192" y="289"/>
                  </a:cubicBezTo>
                  <a:cubicBezTo>
                    <a:pt x="212" y="309"/>
                    <a:pt x="234" y="327"/>
                    <a:pt x="256" y="343"/>
                  </a:cubicBezTo>
                  <a:cubicBezTo>
                    <a:pt x="270" y="353"/>
                    <a:pt x="289" y="364"/>
                    <a:pt x="305" y="353"/>
                  </a:cubicBezTo>
                  <a:cubicBezTo>
                    <a:pt x="320" y="344"/>
                    <a:pt x="319" y="324"/>
                    <a:pt x="314" y="309"/>
                  </a:cubicBezTo>
                  <a:cubicBezTo>
                    <a:pt x="306" y="282"/>
                    <a:pt x="297" y="254"/>
                    <a:pt x="288" y="227"/>
                  </a:cubicBezTo>
                  <a:cubicBezTo>
                    <a:pt x="311" y="211"/>
                    <a:pt x="333" y="194"/>
                    <a:pt x="355" y="177"/>
                  </a:cubicBezTo>
                  <a:cubicBezTo>
                    <a:pt x="370" y="165"/>
                    <a:pt x="382" y="150"/>
                    <a:pt x="375" y="129"/>
                  </a:cubicBezTo>
                  <a:close/>
                  <a:moveTo>
                    <a:pt x="325" y="184"/>
                  </a:moveTo>
                  <a:cubicBezTo>
                    <a:pt x="309" y="196"/>
                    <a:pt x="294" y="208"/>
                    <a:pt x="278" y="219"/>
                  </a:cubicBezTo>
                  <a:cubicBezTo>
                    <a:pt x="276" y="221"/>
                    <a:pt x="275" y="224"/>
                    <a:pt x="275" y="226"/>
                  </a:cubicBezTo>
                  <a:cubicBezTo>
                    <a:pt x="281" y="245"/>
                    <a:pt x="285" y="263"/>
                    <a:pt x="291" y="282"/>
                  </a:cubicBezTo>
                  <a:cubicBezTo>
                    <a:pt x="296" y="296"/>
                    <a:pt x="310" y="318"/>
                    <a:pt x="304" y="333"/>
                  </a:cubicBezTo>
                  <a:cubicBezTo>
                    <a:pt x="290" y="371"/>
                    <a:pt x="212" y="292"/>
                    <a:pt x="197" y="277"/>
                  </a:cubicBezTo>
                  <a:cubicBezTo>
                    <a:pt x="195" y="276"/>
                    <a:pt x="192" y="275"/>
                    <a:pt x="190" y="276"/>
                  </a:cubicBezTo>
                  <a:cubicBezTo>
                    <a:pt x="176" y="285"/>
                    <a:pt x="162" y="296"/>
                    <a:pt x="149" y="306"/>
                  </a:cubicBezTo>
                  <a:cubicBezTo>
                    <a:pt x="134" y="317"/>
                    <a:pt x="117" y="335"/>
                    <a:pt x="99" y="341"/>
                  </a:cubicBezTo>
                  <a:cubicBezTo>
                    <a:pt x="92" y="344"/>
                    <a:pt x="85" y="343"/>
                    <a:pt x="80" y="335"/>
                  </a:cubicBezTo>
                  <a:cubicBezTo>
                    <a:pt x="78" y="332"/>
                    <a:pt x="78" y="324"/>
                    <a:pt x="79" y="320"/>
                  </a:cubicBezTo>
                  <a:cubicBezTo>
                    <a:pt x="79" y="310"/>
                    <a:pt x="83" y="301"/>
                    <a:pt x="86" y="292"/>
                  </a:cubicBezTo>
                  <a:cubicBezTo>
                    <a:pt x="94" y="270"/>
                    <a:pt x="102" y="247"/>
                    <a:pt x="110" y="225"/>
                  </a:cubicBezTo>
                  <a:cubicBezTo>
                    <a:pt x="111" y="223"/>
                    <a:pt x="110" y="220"/>
                    <a:pt x="109" y="219"/>
                  </a:cubicBezTo>
                  <a:cubicBezTo>
                    <a:pt x="95" y="208"/>
                    <a:pt x="82" y="197"/>
                    <a:pt x="68" y="187"/>
                  </a:cubicBezTo>
                  <a:cubicBezTo>
                    <a:pt x="55" y="178"/>
                    <a:pt x="25" y="164"/>
                    <a:pt x="20" y="149"/>
                  </a:cubicBezTo>
                  <a:cubicBezTo>
                    <a:pt x="10" y="121"/>
                    <a:pt x="55" y="127"/>
                    <a:pt x="71" y="127"/>
                  </a:cubicBezTo>
                  <a:cubicBezTo>
                    <a:pt x="92" y="127"/>
                    <a:pt x="114" y="126"/>
                    <a:pt x="135" y="126"/>
                  </a:cubicBezTo>
                  <a:cubicBezTo>
                    <a:pt x="137" y="127"/>
                    <a:pt x="140" y="126"/>
                    <a:pt x="141" y="123"/>
                  </a:cubicBezTo>
                  <a:cubicBezTo>
                    <a:pt x="148" y="107"/>
                    <a:pt x="155" y="90"/>
                    <a:pt x="160" y="73"/>
                  </a:cubicBezTo>
                  <a:cubicBezTo>
                    <a:pt x="166" y="56"/>
                    <a:pt x="171" y="10"/>
                    <a:pt x="196" y="16"/>
                  </a:cubicBezTo>
                  <a:cubicBezTo>
                    <a:pt x="219" y="22"/>
                    <a:pt x="221" y="57"/>
                    <a:pt x="227" y="76"/>
                  </a:cubicBezTo>
                  <a:cubicBezTo>
                    <a:pt x="231" y="91"/>
                    <a:pt x="234" y="106"/>
                    <a:pt x="239" y="121"/>
                  </a:cubicBezTo>
                  <a:cubicBezTo>
                    <a:pt x="240" y="123"/>
                    <a:pt x="242" y="125"/>
                    <a:pt x="245" y="125"/>
                  </a:cubicBezTo>
                  <a:cubicBezTo>
                    <a:pt x="260" y="126"/>
                    <a:pt x="275" y="125"/>
                    <a:pt x="290" y="125"/>
                  </a:cubicBezTo>
                  <a:cubicBezTo>
                    <a:pt x="307" y="124"/>
                    <a:pt x="330" y="121"/>
                    <a:pt x="347" y="126"/>
                  </a:cubicBezTo>
                  <a:cubicBezTo>
                    <a:pt x="394" y="139"/>
                    <a:pt x="337" y="175"/>
                    <a:pt x="3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3478" y="1934"/>
              <a:ext cx="74" cy="58"/>
            </a:xfrm>
            <a:custGeom>
              <a:avLst/>
              <a:gdLst>
                <a:gd name="T0" fmla="*/ 31 w 41"/>
                <a:gd name="T1" fmla="*/ 3 h 32"/>
                <a:gd name="T2" fmla="*/ 4 w 41"/>
                <a:gd name="T3" fmla="*/ 22 h 32"/>
                <a:gd name="T4" fmla="*/ 10 w 41"/>
                <a:gd name="T5" fmla="*/ 28 h 32"/>
                <a:gd name="T6" fmla="*/ 35 w 41"/>
                <a:gd name="T7" fmla="*/ 10 h 32"/>
                <a:gd name="T8" fmla="*/ 31 w 41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31" y="3"/>
                  </a:moveTo>
                  <a:cubicBezTo>
                    <a:pt x="21" y="7"/>
                    <a:pt x="12" y="14"/>
                    <a:pt x="4" y="22"/>
                  </a:cubicBezTo>
                  <a:cubicBezTo>
                    <a:pt x="0" y="26"/>
                    <a:pt x="6" y="32"/>
                    <a:pt x="10" y="28"/>
                  </a:cubicBezTo>
                  <a:cubicBezTo>
                    <a:pt x="18" y="21"/>
                    <a:pt x="26" y="15"/>
                    <a:pt x="35" y="10"/>
                  </a:cubicBezTo>
                  <a:cubicBezTo>
                    <a:pt x="41" y="8"/>
                    <a:pt x="36" y="0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3512" y="1945"/>
              <a:ext cx="93" cy="62"/>
            </a:xfrm>
            <a:custGeom>
              <a:avLst/>
              <a:gdLst>
                <a:gd name="T0" fmla="*/ 43 w 51"/>
                <a:gd name="T1" fmla="*/ 3 h 34"/>
                <a:gd name="T2" fmla="*/ 5 w 51"/>
                <a:gd name="T3" fmla="*/ 23 h 34"/>
                <a:gd name="T4" fmla="*/ 9 w 51"/>
                <a:gd name="T5" fmla="*/ 31 h 34"/>
                <a:gd name="T6" fmla="*/ 46 w 51"/>
                <a:gd name="T7" fmla="*/ 11 h 34"/>
                <a:gd name="T8" fmla="*/ 43 w 51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43" y="3"/>
                  </a:moveTo>
                  <a:cubicBezTo>
                    <a:pt x="30" y="8"/>
                    <a:pt x="17" y="15"/>
                    <a:pt x="5" y="23"/>
                  </a:cubicBezTo>
                  <a:cubicBezTo>
                    <a:pt x="0" y="26"/>
                    <a:pt x="4" y="34"/>
                    <a:pt x="9" y="31"/>
                  </a:cubicBezTo>
                  <a:cubicBezTo>
                    <a:pt x="21" y="23"/>
                    <a:pt x="33" y="16"/>
                    <a:pt x="46" y="11"/>
                  </a:cubicBezTo>
                  <a:cubicBezTo>
                    <a:pt x="51" y="9"/>
                    <a:pt x="49" y="0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6275387" y="1958520"/>
            <a:ext cx="912813" cy="860469"/>
            <a:chOff x="3329" y="1676"/>
            <a:chExt cx="715" cy="674"/>
          </a:xfrm>
          <a:solidFill>
            <a:srgbClr val="132F95"/>
          </a:soli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3329" y="1676"/>
              <a:ext cx="715" cy="674"/>
            </a:xfrm>
            <a:custGeom>
              <a:avLst/>
              <a:gdLst>
                <a:gd name="T0" fmla="*/ 375 w 394"/>
                <a:gd name="T1" fmla="*/ 129 h 371"/>
                <a:gd name="T2" fmla="*/ 328 w 394"/>
                <a:gd name="T3" fmla="*/ 113 h 371"/>
                <a:gd name="T4" fmla="*/ 249 w 394"/>
                <a:gd name="T5" fmla="*/ 113 h 371"/>
                <a:gd name="T6" fmla="*/ 232 w 394"/>
                <a:gd name="T7" fmla="*/ 47 h 371"/>
                <a:gd name="T8" fmla="*/ 196 w 394"/>
                <a:gd name="T9" fmla="*/ 3 h 371"/>
                <a:gd name="T10" fmla="*/ 162 w 394"/>
                <a:gd name="T11" fmla="*/ 27 h 371"/>
                <a:gd name="T12" fmla="*/ 132 w 394"/>
                <a:gd name="T13" fmla="*/ 114 h 371"/>
                <a:gd name="T14" fmla="*/ 44 w 394"/>
                <a:gd name="T15" fmla="*/ 115 h 371"/>
                <a:gd name="T16" fmla="*/ 7 w 394"/>
                <a:gd name="T17" fmla="*/ 132 h 371"/>
                <a:gd name="T18" fmla="*/ 23 w 394"/>
                <a:gd name="T19" fmla="*/ 170 h 371"/>
                <a:gd name="T20" fmla="*/ 54 w 394"/>
                <a:gd name="T21" fmla="*/ 192 h 371"/>
                <a:gd name="T22" fmla="*/ 92 w 394"/>
                <a:gd name="T23" fmla="*/ 220 h 371"/>
                <a:gd name="T24" fmla="*/ 82 w 394"/>
                <a:gd name="T25" fmla="*/ 267 h 371"/>
                <a:gd name="T26" fmla="*/ 69 w 394"/>
                <a:gd name="T27" fmla="*/ 306 h 371"/>
                <a:gd name="T28" fmla="*/ 79 w 394"/>
                <a:gd name="T29" fmla="*/ 355 h 371"/>
                <a:gd name="T30" fmla="*/ 127 w 394"/>
                <a:gd name="T31" fmla="*/ 337 h 371"/>
                <a:gd name="T32" fmla="*/ 192 w 394"/>
                <a:gd name="T33" fmla="*/ 289 h 371"/>
                <a:gd name="T34" fmla="*/ 256 w 394"/>
                <a:gd name="T35" fmla="*/ 343 h 371"/>
                <a:gd name="T36" fmla="*/ 305 w 394"/>
                <a:gd name="T37" fmla="*/ 353 h 371"/>
                <a:gd name="T38" fmla="*/ 314 w 394"/>
                <a:gd name="T39" fmla="*/ 309 h 371"/>
                <a:gd name="T40" fmla="*/ 288 w 394"/>
                <a:gd name="T41" fmla="*/ 227 h 371"/>
                <a:gd name="T42" fmla="*/ 355 w 394"/>
                <a:gd name="T43" fmla="*/ 177 h 371"/>
                <a:gd name="T44" fmla="*/ 375 w 394"/>
                <a:gd name="T45" fmla="*/ 129 h 371"/>
                <a:gd name="T46" fmla="*/ 325 w 394"/>
                <a:gd name="T47" fmla="*/ 184 h 371"/>
                <a:gd name="T48" fmla="*/ 278 w 394"/>
                <a:gd name="T49" fmla="*/ 219 h 371"/>
                <a:gd name="T50" fmla="*/ 275 w 394"/>
                <a:gd name="T51" fmla="*/ 226 h 371"/>
                <a:gd name="T52" fmla="*/ 291 w 394"/>
                <a:gd name="T53" fmla="*/ 282 h 371"/>
                <a:gd name="T54" fmla="*/ 304 w 394"/>
                <a:gd name="T55" fmla="*/ 333 h 371"/>
                <a:gd name="T56" fmla="*/ 197 w 394"/>
                <a:gd name="T57" fmla="*/ 277 h 371"/>
                <a:gd name="T58" fmla="*/ 190 w 394"/>
                <a:gd name="T59" fmla="*/ 276 h 371"/>
                <a:gd name="T60" fmla="*/ 149 w 394"/>
                <a:gd name="T61" fmla="*/ 306 h 371"/>
                <a:gd name="T62" fmla="*/ 99 w 394"/>
                <a:gd name="T63" fmla="*/ 341 h 371"/>
                <a:gd name="T64" fmla="*/ 80 w 394"/>
                <a:gd name="T65" fmla="*/ 335 h 371"/>
                <a:gd name="T66" fmla="*/ 79 w 394"/>
                <a:gd name="T67" fmla="*/ 320 h 371"/>
                <a:gd name="T68" fmla="*/ 86 w 394"/>
                <a:gd name="T69" fmla="*/ 292 h 371"/>
                <a:gd name="T70" fmla="*/ 110 w 394"/>
                <a:gd name="T71" fmla="*/ 225 h 371"/>
                <a:gd name="T72" fmla="*/ 109 w 394"/>
                <a:gd name="T73" fmla="*/ 219 h 371"/>
                <a:gd name="T74" fmla="*/ 68 w 394"/>
                <a:gd name="T75" fmla="*/ 187 h 371"/>
                <a:gd name="T76" fmla="*/ 20 w 394"/>
                <a:gd name="T77" fmla="*/ 149 h 371"/>
                <a:gd name="T78" fmla="*/ 71 w 394"/>
                <a:gd name="T79" fmla="*/ 127 h 371"/>
                <a:gd name="T80" fmla="*/ 135 w 394"/>
                <a:gd name="T81" fmla="*/ 126 h 371"/>
                <a:gd name="T82" fmla="*/ 141 w 394"/>
                <a:gd name="T83" fmla="*/ 123 h 371"/>
                <a:gd name="T84" fmla="*/ 160 w 394"/>
                <a:gd name="T85" fmla="*/ 73 h 371"/>
                <a:gd name="T86" fmla="*/ 196 w 394"/>
                <a:gd name="T87" fmla="*/ 16 h 371"/>
                <a:gd name="T88" fmla="*/ 227 w 394"/>
                <a:gd name="T89" fmla="*/ 76 h 371"/>
                <a:gd name="T90" fmla="*/ 239 w 394"/>
                <a:gd name="T91" fmla="*/ 121 h 371"/>
                <a:gd name="T92" fmla="*/ 245 w 394"/>
                <a:gd name="T93" fmla="*/ 125 h 371"/>
                <a:gd name="T94" fmla="*/ 290 w 394"/>
                <a:gd name="T95" fmla="*/ 125 h 371"/>
                <a:gd name="T96" fmla="*/ 347 w 394"/>
                <a:gd name="T97" fmla="*/ 126 h 371"/>
                <a:gd name="T98" fmla="*/ 325 w 394"/>
                <a:gd name="T9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71">
                  <a:moveTo>
                    <a:pt x="375" y="129"/>
                  </a:moveTo>
                  <a:cubicBezTo>
                    <a:pt x="368" y="110"/>
                    <a:pt x="345" y="114"/>
                    <a:pt x="328" y="113"/>
                  </a:cubicBezTo>
                  <a:cubicBezTo>
                    <a:pt x="302" y="112"/>
                    <a:pt x="275" y="115"/>
                    <a:pt x="249" y="113"/>
                  </a:cubicBezTo>
                  <a:cubicBezTo>
                    <a:pt x="243" y="91"/>
                    <a:pt x="238" y="69"/>
                    <a:pt x="232" y="47"/>
                  </a:cubicBezTo>
                  <a:cubicBezTo>
                    <a:pt x="227" y="28"/>
                    <a:pt x="217" y="7"/>
                    <a:pt x="196" y="3"/>
                  </a:cubicBezTo>
                  <a:cubicBezTo>
                    <a:pt x="178" y="0"/>
                    <a:pt x="168" y="11"/>
                    <a:pt x="162" y="27"/>
                  </a:cubicBezTo>
                  <a:cubicBezTo>
                    <a:pt x="151" y="56"/>
                    <a:pt x="144" y="86"/>
                    <a:pt x="132" y="114"/>
                  </a:cubicBezTo>
                  <a:cubicBezTo>
                    <a:pt x="102" y="114"/>
                    <a:pt x="73" y="113"/>
                    <a:pt x="44" y="115"/>
                  </a:cubicBezTo>
                  <a:cubicBezTo>
                    <a:pt x="30" y="116"/>
                    <a:pt x="12" y="117"/>
                    <a:pt x="7" y="132"/>
                  </a:cubicBezTo>
                  <a:cubicBezTo>
                    <a:pt x="0" y="148"/>
                    <a:pt x="11" y="161"/>
                    <a:pt x="23" y="170"/>
                  </a:cubicBezTo>
                  <a:cubicBezTo>
                    <a:pt x="33" y="178"/>
                    <a:pt x="44" y="185"/>
                    <a:pt x="54" y="192"/>
                  </a:cubicBezTo>
                  <a:cubicBezTo>
                    <a:pt x="66" y="201"/>
                    <a:pt x="82" y="209"/>
                    <a:pt x="92" y="220"/>
                  </a:cubicBezTo>
                  <a:cubicBezTo>
                    <a:pt x="100" y="231"/>
                    <a:pt x="87" y="254"/>
                    <a:pt x="82" y="267"/>
                  </a:cubicBezTo>
                  <a:cubicBezTo>
                    <a:pt x="78" y="280"/>
                    <a:pt x="72" y="293"/>
                    <a:pt x="69" y="306"/>
                  </a:cubicBezTo>
                  <a:cubicBezTo>
                    <a:pt x="65" y="322"/>
                    <a:pt x="64" y="345"/>
                    <a:pt x="79" y="355"/>
                  </a:cubicBezTo>
                  <a:cubicBezTo>
                    <a:pt x="95" y="365"/>
                    <a:pt x="116" y="346"/>
                    <a:pt x="127" y="337"/>
                  </a:cubicBezTo>
                  <a:cubicBezTo>
                    <a:pt x="149" y="322"/>
                    <a:pt x="170" y="304"/>
                    <a:pt x="192" y="289"/>
                  </a:cubicBezTo>
                  <a:cubicBezTo>
                    <a:pt x="212" y="309"/>
                    <a:pt x="234" y="327"/>
                    <a:pt x="256" y="343"/>
                  </a:cubicBezTo>
                  <a:cubicBezTo>
                    <a:pt x="270" y="353"/>
                    <a:pt x="289" y="364"/>
                    <a:pt x="305" y="353"/>
                  </a:cubicBezTo>
                  <a:cubicBezTo>
                    <a:pt x="320" y="344"/>
                    <a:pt x="319" y="324"/>
                    <a:pt x="314" y="309"/>
                  </a:cubicBezTo>
                  <a:cubicBezTo>
                    <a:pt x="306" y="282"/>
                    <a:pt x="297" y="254"/>
                    <a:pt x="288" y="227"/>
                  </a:cubicBezTo>
                  <a:cubicBezTo>
                    <a:pt x="311" y="211"/>
                    <a:pt x="333" y="194"/>
                    <a:pt x="355" y="177"/>
                  </a:cubicBezTo>
                  <a:cubicBezTo>
                    <a:pt x="370" y="165"/>
                    <a:pt x="382" y="150"/>
                    <a:pt x="375" y="129"/>
                  </a:cubicBezTo>
                  <a:close/>
                  <a:moveTo>
                    <a:pt x="325" y="184"/>
                  </a:moveTo>
                  <a:cubicBezTo>
                    <a:pt x="309" y="196"/>
                    <a:pt x="294" y="208"/>
                    <a:pt x="278" y="219"/>
                  </a:cubicBezTo>
                  <a:cubicBezTo>
                    <a:pt x="276" y="221"/>
                    <a:pt x="275" y="224"/>
                    <a:pt x="275" y="226"/>
                  </a:cubicBezTo>
                  <a:cubicBezTo>
                    <a:pt x="281" y="245"/>
                    <a:pt x="285" y="263"/>
                    <a:pt x="291" y="282"/>
                  </a:cubicBezTo>
                  <a:cubicBezTo>
                    <a:pt x="296" y="296"/>
                    <a:pt x="310" y="318"/>
                    <a:pt x="304" y="333"/>
                  </a:cubicBezTo>
                  <a:cubicBezTo>
                    <a:pt x="290" y="371"/>
                    <a:pt x="212" y="292"/>
                    <a:pt x="197" y="277"/>
                  </a:cubicBezTo>
                  <a:cubicBezTo>
                    <a:pt x="195" y="276"/>
                    <a:pt x="192" y="275"/>
                    <a:pt x="190" y="276"/>
                  </a:cubicBezTo>
                  <a:cubicBezTo>
                    <a:pt x="176" y="285"/>
                    <a:pt x="162" y="296"/>
                    <a:pt x="149" y="306"/>
                  </a:cubicBezTo>
                  <a:cubicBezTo>
                    <a:pt x="134" y="317"/>
                    <a:pt x="117" y="335"/>
                    <a:pt x="99" y="341"/>
                  </a:cubicBezTo>
                  <a:cubicBezTo>
                    <a:pt x="92" y="344"/>
                    <a:pt x="85" y="343"/>
                    <a:pt x="80" y="335"/>
                  </a:cubicBezTo>
                  <a:cubicBezTo>
                    <a:pt x="78" y="332"/>
                    <a:pt x="78" y="324"/>
                    <a:pt x="79" y="320"/>
                  </a:cubicBezTo>
                  <a:cubicBezTo>
                    <a:pt x="79" y="310"/>
                    <a:pt x="83" y="301"/>
                    <a:pt x="86" y="292"/>
                  </a:cubicBezTo>
                  <a:cubicBezTo>
                    <a:pt x="94" y="270"/>
                    <a:pt x="102" y="247"/>
                    <a:pt x="110" y="225"/>
                  </a:cubicBezTo>
                  <a:cubicBezTo>
                    <a:pt x="111" y="223"/>
                    <a:pt x="110" y="220"/>
                    <a:pt x="109" y="219"/>
                  </a:cubicBezTo>
                  <a:cubicBezTo>
                    <a:pt x="95" y="208"/>
                    <a:pt x="82" y="197"/>
                    <a:pt x="68" y="187"/>
                  </a:cubicBezTo>
                  <a:cubicBezTo>
                    <a:pt x="55" y="178"/>
                    <a:pt x="25" y="164"/>
                    <a:pt x="20" y="149"/>
                  </a:cubicBezTo>
                  <a:cubicBezTo>
                    <a:pt x="10" y="121"/>
                    <a:pt x="55" y="127"/>
                    <a:pt x="71" y="127"/>
                  </a:cubicBezTo>
                  <a:cubicBezTo>
                    <a:pt x="92" y="127"/>
                    <a:pt x="114" y="126"/>
                    <a:pt x="135" y="126"/>
                  </a:cubicBezTo>
                  <a:cubicBezTo>
                    <a:pt x="137" y="127"/>
                    <a:pt x="140" y="126"/>
                    <a:pt x="141" y="123"/>
                  </a:cubicBezTo>
                  <a:cubicBezTo>
                    <a:pt x="148" y="107"/>
                    <a:pt x="155" y="90"/>
                    <a:pt x="160" y="73"/>
                  </a:cubicBezTo>
                  <a:cubicBezTo>
                    <a:pt x="166" y="56"/>
                    <a:pt x="171" y="10"/>
                    <a:pt x="196" y="16"/>
                  </a:cubicBezTo>
                  <a:cubicBezTo>
                    <a:pt x="219" y="22"/>
                    <a:pt x="221" y="57"/>
                    <a:pt x="227" y="76"/>
                  </a:cubicBezTo>
                  <a:cubicBezTo>
                    <a:pt x="231" y="91"/>
                    <a:pt x="234" y="106"/>
                    <a:pt x="239" y="121"/>
                  </a:cubicBezTo>
                  <a:cubicBezTo>
                    <a:pt x="240" y="123"/>
                    <a:pt x="242" y="125"/>
                    <a:pt x="245" y="125"/>
                  </a:cubicBezTo>
                  <a:cubicBezTo>
                    <a:pt x="260" y="126"/>
                    <a:pt x="275" y="125"/>
                    <a:pt x="290" y="125"/>
                  </a:cubicBezTo>
                  <a:cubicBezTo>
                    <a:pt x="307" y="124"/>
                    <a:pt x="330" y="121"/>
                    <a:pt x="347" y="126"/>
                  </a:cubicBezTo>
                  <a:cubicBezTo>
                    <a:pt x="394" y="139"/>
                    <a:pt x="337" y="175"/>
                    <a:pt x="3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3478" y="1934"/>
              <a:ext cx="74" cy="58"/>
            </a:xfrm>
            <a:custGeom>
              <a:avLst/>
              <a:gdLst>
                <a:gd name="T0" fmla="*/ 31 w 41"/>
                <a:gd name="T1" fmla="*/ 3 h 32"/>
                <a:gd name="T2" fmla="*/ 4 w 41"/>
                <a:gd name="T3" fmla="*/ 22 h 32"/>
                <a:gd name="T4" fmla="*/ 10 w 41"/>
                <a:gd name="T5" fmla="*/ 28 h 32"/>
                <a:gd name="T6" fmla="*/ 35 w 41"/>
                <a:gd name="T7" fmla="*/ 10 h 32"/>
                <a:gd name="T8" fmla="*/ 31 w 41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31" y="3"/>
                  </a:moveTo>
                  <a:cubicBezTo>
                    <a:pt x="21" y="7"/>
                    <a:pt x="12" y="14"/>
                    <a:pt x="4" y="22"/>
                  </a:cubicBezTo>
                  <a:cubicBezTo>
                    <a:pt x="0" y="26"/>
                    <a:pt x="6" y="32"/>
                    <a:pt x="10" y="28"/>
                  </a:cubicBezTo>
                  <a:cubicBezTo>
                    <a:pt x="18" y="21"/>
                    <a:pt x="26" y="15"/>
                    <a:pt x="35" y="10"/>
                  </a:cubicBezTo>
                  <a:cubicBezTo>
                    <a:pt x="41" y="8"/>
                    <a:pt x="36" y="0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3512" y="1945"/>
              <a:ext cx="93" cy="62"/>
            </a:xfrm>
            <a:custGeom>
              <a:avLst/>
              <a:gdLst>
                <a:gd name="T0" fmla="*/ 43 w 51"/>
                <a:gd name="T1" fmla="*/ 3 h 34"/>
                <a:gd name="T2" fmla="*/ 5 w 51"/>
                <a:gd name="T3" fmla="*/ 23 h 34"/>
                <a:gd name="T4" fmla="*/ 9 w 51"/>
                <a:gd name="T5" fmla="*/ 31 h 34"/>
                <a:gd name="T6" fmla="*/ 46 w 51"/>
                <a:gd name="T7" fmla="*/ 11 h 34"/>
                <a:gd name="T8" fmla="*/ 43 w 51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43" y="3"/>
                  </a:moveTo>
                  <a:cubicBezTo>
                    <a:pt x="30" y="8"/>
                    <a:pt x="17" y="15"/>
                    <a:pt x="5" y="23"/>
                  </a:cubicBezTo>
                  <a:cubicBezTo>
                    <a:pt x="0" y="26"/>
                    <a:pt x="4" y="34"/>
                    <a:pt x="9" y="31"/>
                  </a:cubicBezTo>
                  <a:cubicBezTo>
                    <a:pt x="21" y="23"/>
                    <a:pt x="33" y="16"/>
                    <a:pt x="46" y="11"/>
                  </a:cubicBezTo>
                  <a:cubicBezTo>
                    <a:pt x="51" y="9"/>
                    <a:pt x="49" y="0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6275387" y="3419020"/>
            <a:ext cx="912813" cy="860469"/>
            <a:chOff x="3329" y="1676"/>
            <a:chExt cx="715" cy="674"/>
          </a:xfrm>
          <a:solidFill>
            <a:srgbClr val="132F95"/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3329" y="1676"/>
              <a:ext cx="715" cy="674"/>
            </a:xfrm>
            <a:custGeom>
              <a:avLst/>
              <a:gdLst>
                <a:gd name="T0" fmla="*/ 375 w 394"/>
                <a:gd name="T1" fmla="*/ 129 h 371"/>
                <a:gd name="T2" fmla="*/ 328 w 394"/>
                <a:gd name="T3" fmla="*/ 113 h 371"/>
                <a:gd name="T4" fmla="*/ 249 w 394"/>
                <a:gd name="T5" fmla="*/ 113 h 371"/>
                <a:gd name="T6" fmla="*/ 232 w 394"/>
                <a:gd name="T7" fmla="*/ 47 h 371"/>
                <a:gd name="T8" fmla="*/ 196 w 394"/>
                <a:gd name="T9" fmla="*/ 3 h 371"/>
                <a:gd name="T10" fmla="*/ 162 w 394"/>
                <a:gd name="T11" fmla="*/ 27 h 371"/>
                <a:gd name="T12" fmla="*/ 132 w 394"/>
                <a:gd name="T13" fmla="*/ 114 h 371"/>
                <a:gd name="T14" fmla="*/ 44 w 394"/>
                <a:gd name="T15" fmla="*/ 115 h 371"/>
                <a:gd name="T16" fmla="*/ 7 w 394"/>
                <a:gd name="T17" fmla="*/ 132 h 371"/>
                <a:gd name="T18" fmla="*/ 23 w 394"/>
                <a:gd name="T19" fmla="*/ 170 h 371"/>
                <a:gd name="T20" fmla="*/ 54 w 394"/>
                <a:gd name="T21" fmla="*/ 192 h 371"/>
                <a:gd name="T22" fmla="*/ 92 w 394"/>
                <a:gd name="T23" fmla="*/ 220 h 371"/>
                <a:gd name="T24" fmla="*/ 82 w 394"/>
                <a:gd name="T25" fmla="*/ 267 h 371"/>
                <a:gd name="T26" fmla="*/ 69 w 394"/>
                <a:gd name="T27" fmla="*/ 306 h 371"/>
                <a:gd name="T28" fmla="*/ 79 w 394"/>
                <a:gd name="T29" fmla="*/ 355 h 371"/>
                <a:gd name="T30" fmla="*/ 127 w 394"/>
                <a:gd name="T31" fmla="*/ 337 h 371"/>
                <a:gd name="T32" fmla="*/ 192 w 394"/>
                <a:gd name="T33" fmla="*/ 289 h 371"/>
                <a:gd name="T34" fmla="*/ 256 w 394"/>
                <a:gd name="T35" fmla="*/ 343 h 371"/>
                <a:gd name="T36" fmla="*/ 305 w 394"/>
                <a:gd name="T37" fmla="*/ 353 h 371"/>
                <a:gd name="T38" fmla="*/ 314 w 394"/>
                <a:gd name="T39" fmla="*/ 309 h 371"/>
                <a:gd name="T40" fmla="*/ 288 w 394"/>
                <a:gd name="T41" fmla="*/ 227 h 371"/>
                <a:gd name="T42" fmla="*/ 355 w 394"/>
                <a:gd name="T43" fmla="*/ 177 h 371"/>
                <a:gd name="T44" fmla="*/ 375 w 394"/>
                <a:gd name="T45" fmla="*/ 129 h 371"/>
                <a:gd name="T46" fmla="*/ 325 w 394"/>
                <a:gd name="T47" fmla="*/ 184 h 371"/>
                <a:gd name="T48" fmla="*/ 278 w 394"/>
                <a:gd name="T49" fmla="*/ 219 h 371"/>
                <a:gd name="T50" fmla="*/ 275 w 394"/>
                <a:gd name="T51" fmla="*/ 226 h 371"/>
                <a:gd name="T52" fmla="*/ 291 w 394"/>
                <a:gd name="T53" fmla="*/ 282 h 371"/>
                <a:gd name="T54" fmla="*/ 304 w 394"/>
                <a:gd name="T55" fmla="*/ 333 h 371"/>
                <a:gd name="T56" fmla="*/ 197 w 394"/>
                <a:gd name="T57" fmla="*/ 277 h 371"/>
                <a:gd name="T58" fmla="*/ 190 w 394"/>
                <a:gd name="T59" fmla="*/ 276 h 371"/>
                <a:gd name="T60" fmla="*/ 149 w 394"/>
                <a:gd name="T61" fmla="*/ 306 h 371"/>
                <a:gd name="T62" fmla="*/ 99 w 394"/>
                <a:gd name="T63" fmla="*/ 341 h 371"/>
                <a:gd name="T64" fmla="*/ 80 w 394"/>
                <a:gd name="T65" fmla="*/ 335 h 371"/>
                <a:gd name="T66" fmla="*/ 79 w 394"/>
                <a:gd name="T67" fmla="*/ 320 h 371"/>
                <a:gd name="T68" fmla="*/ 86 w 394"/>
                <a:gd name="T69" fmla="*/ 292 h 371"/>
                <a:gd name="T70" fmla="*/ 110 w 394"/>
                <a:gd name="T71" fmla="*/ 225 h 371"/>
                <a:gd name="T72" fmla="*/ 109 w 394"/>
                <a:gd name="T73" fmla="*/ 219 h 371"/>
                <a:gd name="T74" fmla="*/ 68 w 394"/>
                <a:gd name="T75" fmla="*/ 187 h 371"/>
                <a:gd name="T76" fmla="*/ 20 w 394"/>
                <a:gd name="T77" fmla="*/ 149 h 371"/>
                <a:gd name="T78" fmla="*/ 71 w 394"/>
                <a:gd name="T79" fmla="*/ 127 h 371"/>
                <a:gd name="T80" fmla="*/ 135 w 394"/>
                <a:gd name="T81" fmla="*/ 126 h 371"/>
                <a:gd name="T82" fmla="*/ 141 w 394"/>
                <a:gd name="T83" fmla="*/ 123 h 371"/>
                <a:gd name="T84" fmla="*/ 160 w 394"/>
                <a:gd name="T85" fmla="*/ 73 h 371"/>
                <a:gd name="T86" fmla="*/ 196 w 394"/>
                <a:gd name="T87" fmla="*/ 16 h 371"/>
                <a:gd name="T88" fmla="*/ 227 w 394"/>
                <a:gd name="T89" fmla="*/ 76 h 371"/>
                <a:gd name="T90" fmla="*/ 239 w 394"/>
                <a:gd name="T91" fmla="*/ 121 h 371"/>
                <a:gd name="T92" fmla="*/ 245 w 394"/>
                <a:gd name="T93" fmla="*/ 125 h 371"/>
                <a:gd name="T94" fmla="*/ 290 w 394"/>
                <a:gd name="T95" fmla="*/ 125 h 371"/>
                <a:gd name="T96" fmla="*/ 347 w 394"/>
                <a:gd name="T97" fmla="*/ 126 h 371"/>
                <a:gd name="T98" fmla="*/ 325 w 394"/>
                <a:gd name="T9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71">
                  <a:moveTo>
                    <a:pt x="375" y="129"/>
                  </a:moveTo>
                  <a:cubicBezTo>
                    <a:pt x="368" y="110"/>
                    <a:pt x="345" y="114"/>
                    <a:pt x="328" y="113"/>
                  </a:cubicBezTo>
                  <a:cubicBezTo>
                    <a:pt x="302" y="112"/>
                    <a:pt x="275" y="115"/>
                    <a:pt x="249" y="113"/>
                  </a:cubicBezTo>
                  <a:cubicBezTo>
                    <a:pt x="243" y="91"/>
                    <a:pt x="238" y="69"/>
                    <a:pt x="232" y="47"/>
                  </a:cubicBezTo>
                  <a:cubicBezTo>
                    <a:pt x="227" y="28"/>
                    <a:pt x="217" y="7"/>
                    <a:pt x="196" y="3"/>
                  </a:cubicBezTo>
                  <a:cubicBezTo>
                    <a:pt x="178" y="0"/>
                    <a:pt x="168" y="11"/>
                    <a:pt x="162" y="27"/>
                  </a:cubicBezTo>
                  <a:cubicBezTo>
                    <a:pt x="151" y="56"/>
                    <a:pt x="144" y="86"/>
                    <a:pt x="132" y="114"/>
                  </a:cubicBezTo>
                  <a:cubicBezTo>
                    <a:pt x="102" y="114"/>
                    <a:pt x="73" y="113"/>
                    <a:pt x="44" y="115"/>
                  </a:cubicBezTo>
                  <a:cubicBezTo>
                    <a:pt x="30" y="116"/>
                    <a:pt x="12" y="117"/>
                    <a:pt x="7" y="132"/>
                  </a:cubicBezTo>
                  <a:cubicBezTo>
                    <a:pt x="0" y="148"/>
                    <a:pt x="11" y="161"/>
                    <a:pt x="23" y="170"/>
                  </a:cubicBezTo>
                  <a:cubicBezTo>
                    <a:pt x="33" y="178"/>
                    <a:pt x="44" y="185"/>
                    <a:pt x="54" y="192"/>
                  </a:cubicBezTo>
                  <a:cubicBezTo>
                    <a:pt x="66" y="201"/>
                    <a:pt x="82" y="209"/>
                    <a:pt x="92" y="220"/>
                  </a:cubicBezTo>
                  <a:cubicBezTo>
                    <a:pt x="100" y="231"/>
                    <a:pt x="87" y="254"/>
                    <a:pt x="82" y="267"/>
                  </a:cubicBezTo>
                  <a:cubicBezTo>
                    <a:pt x="78" y="280"/>
                    <a:pt x="72" y="293"/>
                    <a:pt x="69" y="306"/>
                  </a:cubicBezTo>
                  <a:cubicBezTo>
                    <a:pt x="65" y="322"/>
                    <a:pt x="64" y="345"/>
                    <a:pt x="79" y="355"/>
                  </a:cubicBezTo>
                  <a:cubicBezTo>
                    <a:pt x="95" y="365"/>
                    <a:pt x="116" y="346"/>
                    <a:pt x="127" y="337"/>
                  </a:cubicBezTo>
                  <a:cubicBezTo>
                    <a:pt x="149" y="322"/>
                    <a:pt x="170" y="304"/>
                    <a:pt x="192" y="289"/>
                  </a:cubicBezTo>
                  <a:cubicBezTo>
                    <a:pt x="212" y="309"/>
                    <a:pt x="234" y="327"/>
                    <a:pt x="256" y="343"/>
                  </a:cubicBezTo>
                  <a:cubicBezTo>
                    <a:pt x="270" y="353"/>
                    <a:pt x="289" y="364"/>
                    <a:pt x="305" y="353"/>
                  </a:cubicBezTo>
                  <a:cubicBezTo>
                    <a:pt x="320" y="344"/>
                    <a:pt x="319" y="324"/>
                    <a:pt x="314" y="309"/>
                  </a:cubicBezTo>
                  <a:cubicBezTo>
                    <a:pt x="306" y="282"/>
                    <a:pt x="297" y="254"/>
                    <a:pt x="288" y="227"/>
                  </a:cubicBezTo>
                  <a:cubicBezTo>
                    <a:pt x="311" y="211"/>
                    <a:pt x="333" y="194"/>
                    <a:pt x="355" y="177"/>
                  </a:cubicBezTo>
                  <a:cubicBezTo>
                    <a:pt x="370" y="165"/>
                    <a:pt x="382" y="150"/>
                    <a:pt x="375" y="129"/>
                  </a:cubicBezTo>
                  <a:close/>
                  <a:moveTo>
                    <a:pt x="325" y="184"/>
                  </a:moveTo>
                  <a:cubicBezTo>
                    <a:pt x="309" y="196"/>
                    <a:pt x="294" y="208"/>
                    <a:pt x="278" y="219"/>
                  </a:cubicBezTo>
                  <a:cubicBezTo>
                    <a:pt x="276" y="221"/>
                    <a:pt x="275" y="224"/>
                    <a:pt x="275" y="226"/>
                  </a:cubicBezTo>
                  <a:cubicBezTo>
                    <a:pt x="281" y="245"/>
                    <a:pt x="285" y="263"/>
                    <a:pt x="291" y="282"/>
                  </a:cubicBezTo>
                  <a:cubicBezTo>
                    <a:pt x="296" y="296"/>
                    <a:pt x="310" y="318"/>
                    <a:pt x="304" y="333"/>
                  </a:cubicBezTo>
                  <a:cubicBezTo>
                    <a:pt x="290" y="371"/>
                    <a:pt x="212" y="292"/>
                    <a:pt x="197" y="277"/>
                  </a:cubicBezTo>
                  <a:cubicBezTo>
                    <a:pt x="195" y="276"/>
                    <a:pt x="192" y="275"/>
                    <a:pt x="190" y="276"/>
                  </a:cubicBezTo>
                  <a:cubicBezTo>
                    <a:pt x="176" y="285"/>
                    <a:pt x="162" y="296"/>
                    <a:pt x="149" y="306"/>
                  </a:cubicBezTo>
                  <a:cubicBezTo>
                    <a:pt x="134" y="317"/>
                    <a:pt x="117" y="335"/>
                    <a:pt x="99" y="341"/>
                  </a:cubicBezTo>
                  <a:cubicBezTo>
                    <a:pt x="92" y="344"/>
                    <a:pt x="85" y="343"/>
                    <a:pt x="80" y="335"/>
                  </a:cubicBezTo>
                  <a:cubicBezTo>
                    <a:pt x="78" y="332"/>
                    <a:pt x="78" y="324"/>
                    <a:pt x="79" y="320"/>
                  </a:cubicBezTo>
                  <a:cubicBezTo>
                    <a:pt x="79" y="310"/>
                    <a:pt x="83" y="301"/>
                    <a:pt x="86" y="292"/>
                  </a:cubicBezTo>
                  <a:cubicBezTo>
                    <a:pt x="94" y="270"/>
                    <a:pt x="102" y="247"/>
                    <a:pt x="110" y="225"/>
                  </a:cubicBezTo>
                  <a:cubicBezTo>
                    <a:pt x="111" y="223"/>
                    <a:pt x="110" y="220"/>
                    <a:pt x="109" y="219"/>
                  </a:cubicBezTo>
                  <a:cubicBezTo>
                    <a:pt x="95" y="208"/>
                    <a:pt x="82" y="197"/>
                    <a:pt x="68" y="187"/>
                  </a:cubicBezTo>
                  <a:cubicBezTo>
                    <a:pt x="55" y="178"/>
                    <a:pt x="25" y="164"/>
                    <a:pt x="20" y="149"/>
                  </a:cubicBezTo>
                  <a:cubicBezTo>
                    <a:pt x="10" y="121"/>
                    <a:pt x="55" y="127"/>
                    <a:pt x="71" y="127"/>
                  </a:cubicBezTo>
                  <a:cubicBezTo>
                    <a:pt x="92" y="127"/>
                    <a:pt x="114" y="126"/>
                    <a:pt x="135" y="126"/>
                  </a:cubicBezTo>
                  <a:cubicBezTo>
                    <a:pt x="137" y="127"/>
                    <a:pt x="140" y="126"/>
                    <a:pt x="141" y="123"/>
                  </a:cubicBezTo>
                  <a:cubicBezTo>
                    <a:pt x="148" y="107"/>
                    <a:pt x="155" y="90"/>
                    <a:pt x="160" y="73"/>
                  </a:cubicBezTo>
                  <a:cubicBezTo>
                    <a:pt x="166" y="56"/>
                    <a:pt x="171" y="10"/>
                    <a:pt x="196" y="16"/>
                  </a:cubicBezTo>
                  <a:cubicBezTo>
                    <a:pt x="219" y="22"/>
                    <a:pt x="221" y="57"/>
                    <a:pt x="227" y="76"/>
                  </a:cubicBezTo>
                  <a:cubicBezTo>
                    <a:pt x="231" y="91"/>
                    <a:pt x="234" y="106"/>
                    <a:pt x="239" y="121"/>
                  </a:cubicBezTo>
                  <a:cubicBezTo>
                    <a:pt x="240" y="123"/>
                    <a:pt x="242" y="125"/>
                    <a:pt x="245" y="125"/>
                  </a:cubicBezTo>
                  <a:cubicBezTo>
                    <a:pt x="260" y="126"/>
                    <a:pt x="275" y="125"/>
                    <a:pt x="290" y="125"/>
                  </a:cubicBezTo>
                  <a:cubicBezTo>
                    <a:pt x="307" y="124"/>
                    <a:pt x="330" y="121"/>
                    <a:pt x="347" y="126"/>
                  </a:cubicBezTo>
                  <a:cubicBezTo>
                    <a:pt x="394" y="139"/>
                    <a:pt x="337" y="175"/>
                    <a:pt x="3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3478" y="1934"/>
              <a:ext cx="74" cy="58"/>
            </a:xfrm>
            <a:custGeom>
              <a:avLst/>
              <a:gdLst>
                <a:gd name="T0" fmla="*/ 31 w 41"/>
                <a:gd name="T1" fmla="*/ 3 h 32"/>
                <a:gd name="T2" fmla="*/ 4 w 41"/>
                <a:gd name="T3" fmla="*/ 22 h 32"/>
                <a:gd name="T4" fmla="*/ 10 w 41"/>
                <a:gd name="T5" fmla="*/ 28 h 32"/>
                <a:gd name="T6" fmla="*/ 35 w 41"/>
                <a:gd name="T7" fmla="*/ 10 h 32"/>
                <a:gd name="T8" fmla="*/ 31 w 41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31" y="3"/>
                  </a:moveTo>
                  <a:cubicBezTo>
                    <a:pt x="21" y="7"/>
                    <a:pt x="12" y="14"/>
                    <a:pt x="4" y="22"/>
                  </a:cubicBezTo>
                  <a:cubicBezTo>
                    <a:pt x="0" y="26"/>
                    <a:pt x="6" y="32"/>
                    <a:pt x="10" y="28"/>
                  </a:cubicBezTo>
                  <a:cubicBezTo>
                    <a:pt x="18" y="21"/>
                    <a:pt x="26" y="15"/>
                    <a:pt x="35" y="10"/>
                  </a:cubicBezTo>
                  <a:cubicBezTo>
                    <a:pt x="41" y="8"/>
                    <a:pt x="36" y="0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3512" y="1945"/>
              <a:ext cx="93" cy="62"/>
            </a:xfrm>
            <a:custGeom>
              <a:avLst/>
              <a:gdLst>
                <a:gd name="T0" fmla="*/ 43 w 51"/>
                <a:gd name="T1" fmla="*/ 3 h 34"/>
                <a:gd name="T2" fmla="*/ 5 w 51"/>
                <a:gd name="T3" fmla="*/ 23 h 34"/>
                <a:gd name="T4" fmla="*/ 9 w 51"/>
                <a:gd name="T5" fmla="*/ 31 h 34"/>
                <a:gd name="T6" fmla="*/ 46 w 51"/>
                <a:gd name="T7" fmla="*/ 11 h 34"/>
                <a:gd name="T8" fmla="*/ 43 w 51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43" y="3"/>
                  </a:moveTo>
                  <a:cubicBezTo>
                    <a:pt x="30" y="8"/>
                    <a:pt x="17" y="15"/>
                    <a:pt x="5" y="23"/>
                  </a:cubicBezTo>
                  <a:cubicBezTo>
                    <a:pt x="0" y="26"/>
                    <a:pt x="4" y="34"/>
                    <a:pt x="9" y="31"/>
                  </a:cubicBezTo>
                  <a:cubicBezTo>
                    <a:pt x="21" y="23"/>
                    <a:pt x="33" y="16"/>
                    <a:pt x="46" y="11"/>
                  </a:cubicBezTo>
                  <a:cubicBezTo>
                    <a:pt x="51" y="9"/>
                    <a:pt x="49" y="0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6275387" y="4879520"/>
            <a:ext cx="912813" cy="860469"/>
            <a:chOff x="3329" y="1676"/>
            <a:chExt cx="715" cy="674"/>
          </a:xfrm>
          <a:solidFill>
            <a:srgbClr val="132F95"/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329" y="1676"/>
              <a:ext cx="715" cy="674"/>
            </a:xfrm>
            <a:custGeom>
              <a:avLst/>
              <a:gdLst>
                <a:gd name="T0" fmla="*/ 375 w 394"/>
                <a:gd name="T1" fmla="*/ 129 h 371"/>
                <a:gd name="T2" fmla="*/ 328 w 394"/>
                <a:gd name="T3" fmla="*/ 113 h 371"/>
                <a:gd name="T4" fmla="*/ 249 w 394"/>
                <a:gd name="T5" fmla="*/ 113 h 371"/>
                <a:gd name="T6" fmla="*/ 232 w 394"/>
                <a:gd name="T7" fmla="*/ 47 h 371"/>
                <a:gd name="T8" fmla="*/ 196 w 394"/>
                <a:gd name="T9" fmla="*/ 3 h 371"/>
                <a:gd name="T10" fmla="*/ 162 w 394"/>
                <a:gd name="T11" fmla="*/ 27 h 371"/>
                <a:gd name="T12" fmla="*/ 132 w 394"/>
                <a:gd name="T13" fmla="*/ 114 h 371"/>
                <a:gd name="T14" fmla="*/ 44 w 394"/>
                <a:gd name="T15" fmla="*/ 115 h 371"/>
                <a:gd name="T16" fmla="*/ 7 w 394"/>
                <a:gd name="T17" fmla="*/ 132 h 371"/>
                <a:gd name="T18" fmla="*/ 23 w 394"/>
                <a:gd name="T19" fmla="*/ 170 h 371"/>
                <a:gd name="T20" fmla="*/ 54 w 394"/>
                <a:gd name="T21" fmla="*/ 192 h 371"/>
                <a:gd name="T22" fmla="*/ 92 w 394"/>
                <a:gd name="T23" fmla="*/ 220 h 371"/>
                <a:gd name="T24" fmla="*/ 82 w 394"/>
                <a:gd name="T25" fmla="*/ 267 h 371"/>
                <a:gd name="T26" fmla="*/ 69 w 394"/>
                <a:gd name="T27" fmla="*/ 306 h 371"/>
                <a:gd name="T28" fmla="*/ 79 w 394"/>
                <a:gd name="T29" fmla="*/ 355 h 371"/>
                <a:gd name="T30" fmla="*/ 127 w 394"/>
                <a:gd name="T31" fmla="*/ 337 h 371"/>
                <a:gd name="T32" fmla="*/ 192 w 394"/>
                <a:gd name="T33" fmla="*/ 289 h 371"/>
                <a:gd name="T34" fmla="*/ 256 w 394"/>
                <a:gd name="T35" fmla="*/ 343 h 371"/>
                <a:gd name="T36" fmla="*/ 305 w 394"/>
                <a:gd name="T37" fmla="*/ 353 h 371"/>
                <a:gd name="T38" fmla="*/ 314 w 394"/>
                <a:gd name="T39" fmla="*/ 309 h 371"/>
                <a:gd name="T40" fmla="*/ 288 w 394"/>
                <a:gd name="T41" fmla="*/ 227 h 371"/>
                <a:gd name="T42" fmla="*/ 355 w 394"/>
                <a:gd name="T43" fmla="*/ 177 h 371"/>
                <a:gd name="T44" fmla="*/ 375 w 394"/>
                <a:gd name="T45" fmla="*/ 129 h 371"/>
                <a:gd name="T46" fmla="*/ 325 w 394"/>
                <a:gd name="T47" fmla="*/ 184 h 371"/>
                <a:gd name="T48" fmla="*/ 278 w 394"/>
                <a:gd name="T49" fmla="*/ 219 h 371"/>
                <a:gd name="T50" fmla="*/ 275 w 394"/>
                <a:gd name="T51" fmla="*/ 226 h 371"/>
                <a:gd name="T52" fmla="*/ 291 w 394"/>
                <a:gd name="T53" fmla="*/ 282 h 371"/>
                <a:gd name="T54" fmla="*/ 304 w 394"/>
                <a:gd name="T55" fmla="*/ 333 h 371"/>
                <a:gd name="T56" fmla="*/ 197 w 394"/>
                <a:gd name="T57" fmla="*/ 277 h 371"/>
                <a:gd name="T58" fmla="*/ 190 w 394"/>
                <a:gd name="T59" fmla="*/ 276 h 371"/>
                <a:gd name="T60" fmla="*/ 149 w 394"/>
                <a:gd name="T61" fmla="*/ 306 h 371"/>
                <a:gd name="T62" fmla="*/ 99 w 394"/>
                <a:gd name="T63" fmla="*/ 341 h 371"/>
                <a:gd name="T64" fmla="*/ 80 w 394"/>
                <a:gd name="T65" fmla="*/ 335 h 371"/>
                <a:gd name="T66" fmla="*/ 79 w 394"/>
                <a:gd name="T67" fmla="*/ 320 h 371"/>
                <a:gd name="T68" fmla="*/ 86 w 394"/>
                <a:gd name="T69" fmla="*/ 292 h 371"/>
                <a:gd name="T70" fmla="*/ 110 w 394"/>
                <a:gd name="T71" fmla="*/ 225 h 371"/>
                <a:gd name="T72" fmla="*/ 109 w 394"/>
                <a:gd name="T73" fmla="*/ 219 h 371"/>
                <a:gd name="T74" fmla="*/ 68 w 394"/>
                <a:gd name="T75" fmla="*/ 187 h 371"/>
                <a:gd name="T76" fmla="*/ 20 w 394"/>
                <a:gd name="T77" fmla="*/ 149 h 371"/>
                <a:gd name="T78" fmla="*/ 71 w 394"/>
                <a:gd name="T79" fmla="*/ 127 h 371"/>
                <a:gd name="T80" fmla="*/ 135 w 394"/>
                <a:gd name="T81" fmla="*/ 126 h 371"/>
                <a:gd name="T82" fmla="*/ 141 w 394"/>
                <a:gd name="T83" fmla="*/ 123 h 371"/>
                <a:gd name="T84" fmla="*/ 160 w 394"/>
                <a:gd name="T85" fmla="*/ 73 h 371"/>
                <a:gd name="T86" fmla="*/ 196 w 394"/>
                <a:gd name="T87" fmla="*/ 16 h 371"/>
                <a:gd name="T88" fmla="*/ 227 w 394"/>
                <a:gd name="T89" fmla="*/ 76 h 371"/>
                <a:gd name="T90" fmla="*/ 239 w 394"/>
                <a:gd name="T91" fmla="*/ 121 h 371"/>
                <a:gd name="T92" fmla="*/ 245 w 394"/>
                <a:gd name="T93" fmla="*/ 125 h 371"/>
                <a:gd name="T94" fmla="*/ 290 w 394"/>
                <a:gd name="T95" fmla="*/ 125 h 371"/>
                <a:gd name="T96" fmla="*/ 347 w 394"/>
                <a:gd name="T97" fmla="*/ 126 h 371"/>
                <a:gd name="T98" fmla="*/ 325 w 394"/>
                <a:gd name="T9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71">
                  <a:moveTo>
                    <a:pt x="375" y="129"/>
                  </a:moveTo>
                  <a:cubicBezTo>
                    <a:pt x="368" y="110"/>
                    <a:pt x="345" y="114"/>
                    <a:pt x="328" y="113"/>
                  </a:cubicBezTo>
                  <a:cubicBezTo>
                    <a:pt x="302" y="112"/>
                    <a:pt x="275" y="115"/>
                    <a:pt x="249" y="113"/>
                  </a:cubicBezTo>
                  <a:cubicBezTo>
                    <a:pt x="243" y="91"/>
                    <a:pt x="238" y="69"/>
                    <a:pt x="232" y="47"/>
                  </a:cubicBezTo>
                  <a:cubicBezTo>
                    <a:pt x="227" y="28"/>
                    <a:pt x="217" y="7"/>
                    <a:pt x="196" y="3"/>
                  </a:cubicBezTo>
                  <a:cubicBezTo>
                    <a:pt x="178" y="0"/>
                    <a:pt x="168" y="11"/>
                    <a:pt x="162" y="27"/>
                  </a:cubicBezTo>
                  <a:cubicBezTo>
                    <a:pt x="151" y="56"/>
                    <a:pt x="144" y="86"/>
                    <a:pt x="132" y="114"/>
                  </a:cubicBezTo>
                  <a:cubicBezTo>
                    <a:pt x="102" y="114"/>
                    <a:pt x="73" y="113"/>
                    <a:pt x="44" y="115"/>
                  </a:cubicBezTo>
                  <a:cubicBezTo>
                    <a:pt x="30" y="116"/>
                    <a:pt x="12" y="117"/>
                    <a:pt x="7" y="132"/>
                  </a:cubicBezTo>
                  <a:cubicBezTo>
                    <a:pt x="0" y="148"/>
                    <a:pt x="11" y="161"/>
                    <a:pt x="23" y="170"/>
                  </a:cubicBezTo>
                  <a:cubicBezTo>
                    <a:pt x="33" y="178"/>
                    <a:pt x="44" y="185"/>
                    <a:pt x="54" y="192"/>
                  </a:cubicBezTo>
                  <a:cubicBezTo>
                    <a:pt x="66" y="201"/>
                    <a:pt x="82" y="209"/>
                    <a:pt x="92" y="220"/>
                  </a:cubicBezTo>
                  <a:cubicBezTo>
                    <a:pt x="100" y="231"/>
                    <a:pt x="87" y="254"/>
                    <a:pt x="82" y="267"/>
                  </a:cubicBezTo>
                  <a:cubicBezTo>
                    <a:pt x="78" y="280"/>
                    <a:pt x="72" y="293"/>
                    <a:pt x="69" y="306"/>
                  </a:cubicBezTo>
                  <a:cubicBezTo>
                    <a:pt x="65" y="322"/>
                    <a:pt x="64" y="345"/>
                    <a:pt x="79" y="355"/>
                  </a:cubicBezTo>
                  <a:cubicBezTo>
                    <a:pt x="95" y="365"/>
                    <a:pt x="116" y="346"/>
                    <a:pt x="127" y="337"/>
                  </a:cubicBezTo>
                  <a:cubicBezTo>
                    <a:pt x="149" y="322"/>
                    <a:pt x="170" y="304"/>
                    <a:pt x="192" y="289"/>
                  </a:cubicBezTo>
                  <a:cubicBezTo>
                    <a:pt x="212" y="309"/>
                    <a:pt x="234" y="327"/>
                    <a:pt x="256" y="343"/>
                  </a:cubicBezTo>
                  <a:cubicBezTo>
                    <a:pt x="270" y="353"/>
                    <a:pt x="289" y="364"/>
                    <a:pt x="305" y="353"/>
                  </a:cubicBezTo>
                  <a:cubicBezTo>
                    <a:pt x="320" y="344"/>
                    <a:pt x="319" y="324"/>
                    <a:pt x="314" y="309"/>
                  </a:cubicBezTo>
                  <a:cubicBezTo>
                    <a:pt x="306" y="282"/>
                    <a:pt x="297" y="254"/>
                    <a:pt x="288" y="227"/>
                  </a:cubicBezTo>
                  <a:cubicBezTo>
                    <a:pt x="311" y="211"/>
                    <a:pt x="333" y="194"/>
                    <a:pt x="355" y="177"/>
                  </a:cubicBezTo>
                  <a:cubicBezTo>
                    <a:pt x="370" y="165"/>
                    <a:pt x="382" y="150"/>
                    <a:pt x="375" y="129"/>
                  </a:cubicBezTo>
                  <a:close/>
                  <a:moveTo>
                    <a:pt x="325" y="184"/>
                  </a:moveTo>
                  <a:cubicBezTo>
                    <a:pt x="309" y="196"/>
                    <a:pt x="294" y="208"/>
                    <a:pt x="278" y="219"/>
                  </a:cubicBezTo>
                  <a:cubicBezTo>
                    <a:pt x="276" y="221"/>
                    <a:pt x="275" y="224"/>
                    <a:pt x="275" y="226"/>
                  </a:cubicBezTo>
                  <a:cubicBezTo>
                    <a:pt x="281" y="245"/>
                    <a:pt x="285" y="263"/>
                    <a:pt x="291" y="282"/>
                  </a:cubicBezTo>
                  <a:cubicBezTo>
                    <a:pt x="296" y="296"/>
                    <a:pt x="310" y="318"/>
                    <a:pt x="304" y="333"/>
                  </a:cubicBezTo>
                  <a:cubicBezTo>
                    <a:pt x="290" y="371"/>
                    <a:pt x="212" y="292"/>
                    <a:pt x="197" y="277"/>
                  </a:cubicBezTo>
                  <a:cubicBezTo>
                    <a:pt x="195" y="276"/>
                    <a:pt x="192" y="275"/>
                    <a:pt x="190" y="276"/>
                  </a:cubicBezTo>
                  <a:cubicBezTo>
                    <a:pt x="176" y="285"/>
                    <a:pt x="162" y="296"/>
                    <a:pt x="149" y="306"/>
                  </a:cubicBezTo>
                  <a:cubicBezTo>
                    <a:pt x="134" y="317"/>
                    <a:pt x="117" y="335"/>
                    <a:pt x="99" y="341"/>
                  </a:cubicBezTo>
                  <a:cubicBezTo>
                    <a:pt x="92" y="344"/>
                    <a:pt x="85" y="343"/>
                    <a:pt x="80" y="335"/>
                  </a:cubicBezTo>
                  <a:cubicBezTo>
                    <a:pt x="78" y="332"/>
                    <a:pt x="78" y="324"/>
                    <a:pt x="79" y="320"/>
                  </a:cubicBezTo>
                  <a:cubicBezTo>
                    <a:pt x="79" y="310"/>
                    <a:pt x="83" y="301"/>
                    <a:pt x="86" y="292"/>
                  </a:cubicBezTo>
                  <a:cubicBezTo>
                    <a:pt x="94" y="270"/>
                    <a:pt x="102" y="247"/>
                    <a:pt x="110" y="225"/>
                  </a:cubicBezTo>
                  <a:cubicBezTo>
                    <a:pt x="111" y="223"/>
                    <a:pt x="110" y="220"/>
                    <a:pt x="109" y="219"/>
                  </a:cubicBezTo>
                  <a:cubicBezTo>
                    <a:pt x="95" y="208"/>
                    <a:pt x="82" y="197"/>
                    <a:pt x="68" y="187"/>
                  </a:cubicBezTo>
                  <a:cubicBezTo>
                    <a:pt x="55" y="178"/>
                    <a:pt x="25" y="164"/>
                    <a:pt x="20" y="149"/>
                  </a:cubicBezTo>
                  <a:cubicBezTo>
                    <a:pt x="10" y="121"/>
                    <a:pt x="55" y="127"/>
                    <a:pt x="71" y="127"/>
                  </a:cubicBezTo>
                  <a:cubicBezTo>
                    <a:pt x="92" y="127"/>
                    <a:pt x="114" y="126"/>
                    <a:pt x="135" y="126"/>
                  </a:cubicBezTo>
                  <a:cubicBezTo>
                    <a:pt x="137" y="127"/>
                    <a:pt x="140" y="126"/>
                    <a:pt x="141" y="123"/>
                  </a:cubicBezTo>
                  <a:cubicBezTo>
                    <a:pt x="148" y="107"/>
                    <a:pt x="155" y="90"/>
                    <a:pt x="160" y="73"/>
                  </a:cubicBezTo>
                  <a:cubicBezTo>
                    <a:pt x="166" y="56"/>
                    <a:pt x="171" y="10"/>
                    <a:pt x="196" y="16"/>
                  </a:cubicBezTo>
                  <a:cubicBezTo>
                    <a:pt x="219" y="22"/>
                    <a:pt x="221" y="57"/>
                    <a:pt x="227" y="76"/>
                  </a:cubicBezTo>
                  <a:cubicBezTo>
                    <a:pt x="231" y="91"/>
                    <a:pt x="234" y="106"/>
                    <a:pt x="239" y="121"/>
                  </a:cubicBezTo>
                  <a:cubicBezTo>
                    <a:pt x="240" y="123"/>
                    <a:pt x="242" y="125"/>
                    <a:pt x="245" y="125"/>
                  </a:cubicBezTo>
                  <a:cubicBezTo>
                    <a:pt x="260" y="126"/>
                    <a:pt x="275" y="125"/>
                    <a:pt x="290" y="125"/>
                  </a:cubicBezTo>
                  <a:cubicBezTo>
                    <a:pt x="307" y="124"/>
                    <a:pt x="330" y="121"/>
                    <a:pt x="347" y="126"/>
                  </a:cubicBezTo>
                  <a:cubicBezTo>
                    <a:pt x="394" y="139"/>
                    <a:pt x="337" y="175"/>
                    <a:pt x="3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478" y="1934"/>
              <a:ext cx="74" cy="58"/>
            </a:xfrm>
            <a:custGeom>
              <a:avLst/>
              <a:gdLst>
                <a:gd name="T0" fmla="*/ 31 w 41"/>
                <a:gd name="T1" fmla="*/ 3 h 32"/>
                <a:gd name="T2" fmla="*/ 4 w 41"/>
                <a:gd name="T3" fmla="*/ 22 h 32"/>
                <a:gd name="T4" fmla="*/ 10 w 41"/>
                <a:gd name="T5" fmla="*/ 28 h 32"/>
                <a:gd name="T6" fmla="*/ 35 w 41"/>
                <a:gd name="T7" fmla="*/ 10 h 32"/>
                <a:gd name="T8" fmla="*/ 31 w 41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31" y="3"/>
                  </a:moveTo>
                  <a:cubicBezTo>
                    <a:pt x="21" y="7"/>
                    <a:pt x="12" y="14"/>
                    <a:pt x="4" y="22"/>
                  </a:cubicBezTo>
                  <a:cubicBezTo>
                    <a:pt x="0" y="26"/>
                    <a:pt x="6" y="32"/>
                    <a:pt x="10" y="28"/>
                  </a:cubicBezTo>
                  <a:cubicBezTo>
                    <a:pt x="18" y="21"/>
                    <a:pt x="26" y="15"/>
                    <a:pt x="35" y="10"/>
                  </a:cubicBezTo>
                  <a:cubicBezTo>
                    <a:pt x="41" y="8"/>
                    <a:pt x="36" y="0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3512" y="1945"/>
              <a:ext cx="93" cy="62"/>
            </a:xfrm>
            <a:custGeom>
              <a:avLst/>
              <a:gdLst>
                <a:gd name="T0" fmla="*/ 43 w 51"/>
                <a:gd name="T1" fmla="*/ 3 h 34"/>
                <a:gd name="T2" fmla="*/ 5 w 51"/>
                <a:gd name="T3" fmla="*/ 23 h 34"/>
                <a:gd name="T4" fmla="*/ 9 w 51"/>
                <a:gd name="T5" fmla="*/ 31 h 34"/>
                <a:gd name="T6" fmla="*/ 46 w 51"/>
                <a:gd name="T7" fmla="*/ 11 h 34"/>
                <a:gd name="T8" fmla="*/ 43 w 51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43" y="3"/>
                  </a:moveTo>
                  <a:cubicBezTo>
                    <a:pt x="30" y="8"/>
                    <a:pt x="17" y="15"/>
                    <a:pt x="5" y="23"/>
                  </a:cubicBezTo>
                  <a:cubicBezTo>
                    <a:pt x="0" y="26"/>
                    <a:pt x="4" y="34"/>
                    <a:pt x="9" y="31"/>
                  </a:cubicBezTo>
                  <a:cubicBezTo>
                    <a:pt x="21" y="23"/>
                    <a:pt x="33" y="16"/>
                    <a:pt x="46" y="11"/>
                  </a:cubicBezTo>
                  <a:cubicBezTo>
                    <a:pt x="51" y="9"/>
                    <a:pt x="49" y="0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Group 10"/>
          <p:cNvGrpSpPr>
            <a:grpSpLocks noChangeAspect="1"/>
          </p:cNvGrpSpPr>
          <p:nvPr/>
        </p:nvGrpSpPr>
        <p:grpSpPr bwMode="auto">
          <a:xfrm>
            <a:off x="40100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10"/>
          <p:cNvGrpSpPr>
            <a:grpSpLocks noChangeAspect="1"/>
          </p:cNvGrpSpPr>
          <p:nvPr/>
        </p:nvGrpSpPr>
        <p:grpSpPr bwMode="auto">
          <a:xfrm>
            <a:off x="7680325" y="497699"/>
            <a:ext cx="501650" cy="502976"/>
            <a:chOff x="1728" y="113"/>
            <a:chExt cx="1136" cy="1139"/>
          </a:xfrm>
          <a:solidFill>
            <a:srgbClr val="132F95"/>
          </a:solidFill>
        </p:grpSpPr>
        <p:sp>
          <p:nvSpPr>
            <p:cNvPr id="44" name="Freeform 11"/>
            <p:cNvSpPr>
              <a:spLocks noEditPoints="1"/>
            </p:cNvSpPr>
            <p:nvPr/>
          </p:nvSpPr>
          <p:spPr bwMode="auto">
            <a:xfrm>
              <a:off x="2099" y="460"/>
              <a:ext cx="470" cy="419"/>
            </a:xfrm>
            <a:custGeom>
              <a:avLst/>
              <a:gdLst>
                <a:gd name="T0" fmla="*/ 68 w 175"/>
                <a:gd name="T1" fmla="*/ 11 h 156"/>
                <a:gd name="T2" fmla="*/ 2 w 175"/>
                <a:gd name="T3" fmla="*/ 85 h 156"/>
                <a:gd name="T4" fmla="*/ 77 w 175"/>
                <a:gd name="T5" fmla="*/ 155 h 156"/>
                <a:gd name="T6" fmla="*/ 68 w 175"/>
                <a:gd name="T7" fmla="*/ 11 h 156"/>
                <a:gd name="T8" fmla="*/ 77 w 175"/>
                <a:gd name="T9" fmla="*/ 143 h 156"/>
                <a:gd name="T10" fmla="*/ 14 w 175"/>
                <a:gd name="T11" fmla="*/ 85 h 156"/>
                <a:gd name="T12" fmla="*/ 68 w 175"/>
                <a:gd name="T13" fmla="*/ 23 h 156"/>
                <a:gd name="T14" fmla="*/ 77 w 175"/>
                <a:gd name="T15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56">
                  <a:moveTo>
                    <a:pt x="68" y="11"/>
                  </a:moveTo>
                  <a:cubicBezTo>
                    <a:pt x="30" y="15"/>
                    <a:pt x="0" y="46"/>
                    <a:pt x="2" y="85"/>
                  </a:cubicBezTo>
                  <a:cubicBezTo>
                    <a:pt x="4" y="125"/>
                    <a:pt x="37" y="155"/>
                    <a:pt x="77" y="155"/>
                  </a:cubicBezTo>
                  <a:cubicBezTo>
                    <a:pt x="175" y="156"/>
                    <a:pt x="164" y="0"/>
                    <a:pt x="68" y="11"/>
                  </a:cubicBezTo>
                  <a:close/>
                  <a:moveTo>
                    <a:pt x="77" y="143"/>
                  </a:moveTo>
                  <a:cubicBezTo>
                    <a:pt x="44" y="143"/>
                    <a:pt x="16" y="118"/>
                    <a:pt x="14" y="85"/>
                  </a:cubicBezTo>
                  <a:cubicBezTo>
                    <a:pt x="12" y="53"/>
                    <a:pt x="37" y="26"/>
                    <a:pt x="68" y="23"/>
                  </a:cubicBezTo>
                  <a:cubicBezTo>
                    <a:pt x="149" y="14"/>
                    <a:pt x="159" y="143"/>
                    <a:pt x="77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"/>
            <p:cNvSpPr>
              <a:spLocks noEditPoints="1"/>
            </p:cNvSpPr>
            <p:nvPr/>
          </p:nvSpPr>
          <p:spPr bwMode="auto">
            <a:xfrm>
              <a:off x="1728" y="113"/>
              <a:ext cx="1136" cy="1139"/>
            </a:xfrm>
            <a:custGeom>
              <a:avLst/>
              <a:gdLst>
                <a:gd name="T0" fmla="*/ 413 w 423"/>
                <a:gd name="T1" fmla="*/ 178 h 424"/>
                <a:gd name="T2" fmla="*/ 362 w 423"/>
                <a:gd name="T3" fmla="*/ 142 h 424"/>
                <a:gd name="T4" fmla="*/ 378 w 423"/>
                <a:gd name="T5" fmla="*/ 107 h 424"/>
                <a:gd name="T6" fmla="*/ 361 w 423"/>
                <a:gd name="T7" fmla="*/ 69 h 424"/>
                <a:gd name="T8" fmla="*/ 299 w 423"/>
                <a:gd name="T9" fmla="*/ 72 h 424"/>
                <a:gd name="T10" fmla="*/ 253 w 423"/>
                <a:gd name="T11" fmla="*/ 44 h 424"/>
                <a:gd name="T12" fmla="*/ 208 w 423"/>
                <a:gd name="T13" fmla="*/ 8 h 424"/>
                <a:gd name="T14" fmla="*/ 172 w 423"/>
                <a:gd name="T15" fmla="*/ 50 h 424"/>
                <a:gd name="T16" fmla="*/ 127 w 423"/>
                <a:gd name="T17" fmla="*/ 73 h 424"/>
                <a:gd name="T18" fmla="*/ 57 w 423"/>
                <a:gd name="T19" fmla="*/ 79 h 424"/>
                <a:gd name="T20" fmla="*/ 50 w 423"/>
                <a:gd name="T21" fmla="*/ 174 h 424"/>
                <a:gd name="T22" fmla="*/ 5 w 423"/>
                <a:gd name="T23" fmla="*/ 224 h 424"/>
                <a:gd name="T24" fmla="*/ 53 w 423"/>
                <a:gd name="T25" fmla="*/ 254 h 424"/>
                <a:gd name="T26" fmla="*/ 68 w 423"/>
                <a:gd name="T27" fmla="*/ 296 h 424"/>
                <a:gd name="T28" fmla="*/ 44 w 423"/>
                <a:gd name="T29" fmla="*/ 333 h 424"/>
                <a:gd name="T30" fmla="*/ 128 w 423"/>
                <a:gd name="T31" fmla="*/ 356 h 424"/>
                <a:gd name="T32" fmla="*/ 177 w 423"/>
                <a:gd name="T33" fmla="*/ 416 h 424"/>
                <a:gd name="T34" fmla="*/ 240 w 423"/>
                <a:gd name="T35" fmla="*/ 420 h 424"/>
                <a:gd name="T36" fmla="*/ 250 w 423"/>
                <a:gd name="T37" fmla="*/ 377 h 424"/>
                <a:gd name="T38" fmla="*/ 308 w 423"/>
                <a:gd name="T39" fmla="*/ 359 h 424"/>
                <a:gd name="T40" fmla="*/ 376 w 423"/>
                <a:gd name="T41" fmla="*/ 343 h 424"/>
                <a:gd name="T42" fmla="*/ 359 w 423"/>
                <a:gd name="T43" fmla="*/ 290 h 424"/>
                <a:gd name="T44" fmla="*/ 413 w 423"/>
                <a:gd name="T45" fmla="*/ 250 h 424"/>
                <a:gd name="T46" fmla="*/ 400 w 423"/>
                <a:gd name="T47" fmla="*/ 240 h 424"/>
                <a:gd name="T48" fmla="*/ 363 w 423"/>
                <a:gd name="T49" fmla="*/ 242 h 424"/>
                <a:gd name="T50" fmla="*/ 342 w 423"/>
                <a:gd name="T51" fmla="*/ 293 h 424"/>
                <a:gd name="T52" fmla="*/ 366 w 423"/>
                <a:gd name="T53" fmla="*/ 329 h 424"/>
                <a:gd name="T54" fmla="*/ 337 w 423"/>
                <a:gd name="T55" fmla="*/ 366 h 424"/>
                <a:gd name="T56" fmla="*/ 302 w 423"/>
                <a:gd name="T57" fmla="*/ 340 h 424"/>
                <a:gd name="T58" fmla="*/ 243 w 423"/>
                <a:gd name="T59" fmla="*/ 363 h 424"/>
                <a:gd name="T60" fmla="*/ 240 w 423"/>
                <a:gd name="T61" fmla="*/ 390 h 424"/>
                <a:gd name="T62" fmla="*/ 186 w 423"/>
                <a:gd name="T63" fmla="*/ 394 h 424"/>
                <a:gd name="T64" fmla="*/ 181 w 423"/>
                <a:gd name="T65" fmla="*/ 363 h 424"/>
                <a:gd name="T66" fmla="*/ 129 w 423"/>
                <a:gd name="T67" fmla="*/ 342 h 424"/>
                <a:gd name="T68" fmla="*/ 101 w 423"/>
                <a:gd name="T69" fmla="*/ 364 h 424"/>
                <a:gd name="T70" fmla="*/ 58 w 423"/>
                <a:gd name="T71" fmla="*/ 325 h 424"/>
                <a:gd name="T72" fmla="*/ 80 w 423"/>
                <a:gd name="T73" fmla="*/ 293 h 424"/>
                <a:gd name="T74" fmla="*/ 63 w 423"/>
                <a:gd name="T75" fmla="*/ 246 h 424"/>
                <a:gd name="T76" fmla="*/ 38 w 423"/>
                <a:gd name="T77" fmla="*/ 243 h 424"/>
                <a:gd name="T78" fmla="*/ 17 w 423"/>
                <a:gd name="T79" fmla="*/ 202 h 424"/>
                <a:gd name="T80" fmla="*/ 53 w 423"/>
                <a:gd name="T81" fmla="*/ 186 h 424"/>
                <a:gd name="T82" fmla="*/ 85 w 423"/>
                <a:gd name="T83" fmla="*/ 130 h 424"/>
                <a:gd name="T84" fmla="*/ 65 w 423"/>
                <a:gd name="T85" fmla="*/ 88 h 424"/>
                <a:gd name="T86" fmla="*/ 120 w 423"/>
                <a:gd name="T87" fmla="*/ 84 h 424"/>
                <a:gd name="T88" fmla="*/ 170 w 423"/>
                <a:gd name="T89" fmla="*/ 67 h 424"/>
                <a:gd name="T90" fmla="*/ 184 w 423"/>
                <a:gd name="T91" fmla="*/ 47 h 424"/>
                <a:gd name="T92" fmla="*/ 205 w 423"/>
                <a:gd name="T93" fmla="*/ 20 h 424"/>
                <a:gd name="T94" fmla="*/ 238 w 423"/>
                <a:gd name="T95" fmla="*/ 22 h 424"/>
                <a:gd name="T96" fmla="*/ 242 w 423"/>
                <a:gd name="T97" fmla="*/ 58 h 424"/>
                <a:gd name="T98" fmla="*/ 296 w 423"/>
                <a:gd name="T99" fmla="*/ 85 h 424"/>
                <a:gd name="T100" fmla="*/ 305 w 423"/>
                <a:gd name="T101" fmla="*/ 84 h 424"/>
                <a:gd name="T102" fmla="*/ 350 w 423"/>
                <a:gd name="T103" fmla="*/ 75 h 424"/>
                <a:gd name="T104" fmla="*/ 346 w 423"/>
                <a:gd name="T105" fmla="*/ 118 h 424"/>
                <a:gd name="T106" fmla="*/ 352 w 423"/>
                <a:gd name="T107" fmla="*/ 151 h 424"/>
                <a:gd name="T108" fmla="*/ 366 w 423"/>
                <a:gd name="T109" fmla="*/ 184 h 424"/>
                <a:gd name="T110" fmla="*/ 407 w 423"/>
                <a:gd name="T111" fmla="*/ 2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24">
                  <a:moveTo>
                    <a:pt x="419" y="216"/>
                  </a:moveTo>
                  <a:cubicBezTo>
                    <a:pt x="419" y="206"/>
                    <a:pt x="422" y="186"/>
                    <a:pt x="413" y="178"/>
                  </a:cubicBezTo>
                  <a:cubicBezTo>
                    <a:pt x="405" y="171"/>
                    <a:pt x="384" y="172"/>
                    <a:pt x="371" y="172"/>
                  </a:cubicBezTo>
                  <a:cubicBezTo>
                    <a:pt x="368" y="162"/>
                    <a:pt x="366" y="151"/>
                    <a:pt x="362" y="142"/>
                  </a:cubicBezTo>
                  <a:cubicBezTo>
                    <a:pt x="360" y="138"/>
                    <a:pt x="354" y="130"/>
                    <a:pt x="355" y="126"/>
                  </a:cubicBezTo>
                  <a:cubicBezTo>
                    <a:pt x="356" y="121"/>
                    <a:pt x="374" y="113"/>
                    <a:pt x="378" y="107"/>
                  </a:cubicBezTo>
                  <a:cubicBezTo>
                    <a:pt x="381" y="103"/>
                    <a:pt x="383" y="98"/>
                    <a:pt x="381" y="93"/>
                  </a:cubicBezTo>
                  <a:cubicBezTo>
                    <a:pt x="379" y="83"/>
                    <a:pt x="367" y="76"/>
                    <a:pt x="361" y="69"/>
                  </a:cubicBezTo>
                  <a:cubicBezTo>
                    <a:pt x="354" y="63"/>
                    <a:pt x="346" y="51"/>
                    <a:pt x="337" y="48"/>
                  </a:cubicBezTo>
                  <a:cubicBezTo>
                    <a:pt x="323" y="42"/>
                    <a:pt x="309" y="62"/>
                    <a:pt x="299" y="72"/>
                  </a:cubicBezTo>
                  <a:cubicBezTo>
                    <a:pt x="288" y="66"/>
                    <a:pt x="276" y="62"/>
                    <a:pt x="264" y="57"/>
                  </a:cubicBezTo>
                  <a:cubicBezTo>
                    <a:pt x="256" y="53"/>
                    <a:pt x="254" y="52"/>
                    <a:pt x="253" y="44"/>
                  </a:cubicBezTo>
                  <a:cubicBezTo>
                    <a:pt x="251" y="37"/>
                    <a:pt x="254" y="29"/>
                    <a:pt x="252" y="22"/>
                  </a:cubicBezTo>
                  <a:cubicBezTo>
                    <a:pt x="247" y="0"/>
                    <a:pt x="225" y="7"/>
                    <a:pt x="208" y="8"/>
                  </a:cubicBezTo>
                  <a:cubicBezTo>
                    <a:pt x="191" y="10"/>
                    <a:pt x="172" y="6"/>
                    <a:pt x="171" y="28"/>
                  </a:cubicBezTo>
                  <a:cubicBezTo>
                    <a:pt x="171" y="35"/>
                    <a:pt x="174" y="44"/>
                    <a:pt x="172" y="50"/>
                  </a:cubicBezTo>
                  <a:cubicBezTo>
                    <a:pt x="170" y="56"/>
                    <a:pt x="168" y="54"/>
                    <a:pt x="160" y="57"/>
                  </a:cubicBezTo>
                  <a:cubicBezTo>
                    <a:pt x="148" y="61"/>
                    <a:pt x="138" y="67"/>
                    <a:pt x="127" y="73"/>
                  </a:cubicBezTo>
                  <a:cubicBezTo>
                    <a:pt x="119" y="63"/>
                    <a:pt x="109" y="49"/>
                    <a:pt x="95" y="50"/>
                  </a:cubicBezTo>
                  <a:cubicBezTo>
                    <a:pt x="80" y="51"/>
                    <a:pt x="66" y="70"/>
                    <a:pt x="57" y="79"/>
                  </a:cubicBezTo>
                  <a:cubicBezTo>
                    <a:pt x="38" y="99"/>
                    <a:pt x="58" y="112"/>
                    <a:pt x="72" y="127"/>
                  </a:cubicBezTo>
                  <a:cubicBezTo>
                    <a:pt x="62" y="142"/>
                    <a:pt x="55" y="157"/>
                    <a:pt x="50" y="174"/>
                  </a:cubicBezTo>
                  <a:cubicBezTo>
                    <a:pt x="37" y="171"/>
                    <a:pt x="19" y="169"/>
                    <a:pt x="10" y="178"/>
                  </a:cubicBezTo>
                  <a:cubicBezTo>
                    <a:pt x="0" y="188"/>
                    <a:pt x="5" y="212"/>
                    <a:pt x="5" y="224"/>
                  </a:cubicBezTo>
                  <a:cubicBezTo>
                    <a:pt x="6" y="234"/>
                    <a:pt x="6" y="247"/>
                    <a:pt x="16" y="253"/>
                  </a:cubicBezTo>
                  <a:cubicBezTo>
                    <a:pt x="25" y="258"/>
                    <a:pt x="41" y="256"/>
                    <a:pt x="53" y="254"/>
                  </a:cubicBezTo>
                  <a:cubicBezTo>
                    <a:pt x="55" y="265"/>
                    <a:pt x="59" y="275"/>
                    <a:pt x="63" y="285"/>
                  </a:cubicBezTo>
                  <a:cubicBezTo>
                    <a:pt x="64" y="287"/>
                    <a:pt x="69" y="294"/>
                    <a:pt x="68" y="296"/>
                  </a:cubicBezTo>
                  <a:cubicBezTo>
                    <a:pt x="68" y="296"/>
                    <a:pt x="66" y="298"/>
                    <a:pt x="65" y="300"/>
                  </a:cubicBezTo>
                  <a:cubicBezTo>
                    <a:pt x="59" y="310"/>
                    <a:pt x="39" y="319"/>
                    <a:pt x="44" y="333"/>
                  </a:cubicBezTo>
                  <a:cubicBezTo>
                    <a:pt x="49" y="347"/>
                    <a:pt x="77" y="371"/>
                    <a:pt x="90" y="376"/>
                  </a:cubicBezTo>
                  <a:cubicBezTo>
                    <a:pt x="105" y="382"/>
                    <a:pt x="118" y="366"/>
                    <a:pt x="128" y="356"/>
                  </a:cubicBezTo>
                  <a:cubicBezTo>
                    <a:pt x="142" y="366"/>
                    <a:pt x="157" y="372"/>
                    <a:pt x="175" y="375"/>
                  </a:cubicBezTo>
                  <a:cubicBezTo>
                    <a:pt x="174" y="388"/>
                    <a:pt x="169" y="406"/>
                    <a:pt x="177" y="416"/>
                  </a:cubicBezTo>
                  <a:cubicBezTo>
                    <a:pt x="183" y="423"/>
                    <a:pt x="198" y="422"/>
                    <a:pt x="206" y="422"/>
                  </a:cubicBezTo>
                  <a:cubicBezTo>
                    <a:pt x="216" y="422"/>
                    <a:pt x="230" y="424"/>
                    <a:pt x="240" y="420"/>
                  </a:cubicBezTo>
                  <a:cubicBezTo>
                    <a:pt x="247" y="417"/>
                    <a:pt x="251" y="412"/>
                    <a:pt x="252" y="405"/>
                  </a:cubicBezTo>
                  <a:cubicBezTo>
                    <a:pt x="254" y="397"/>
                    <a:pt x="247" y="383"/>
                    <a:pt x="250" y="377"/>
                  </a:cubicBezTo>
                  <a:cubicBezTo>
                    <a:pt x="253" y="371"/>
                    <a:pt x="271" y="368"/>
                    <a:pt x="277" y="365"/>
                  </a:cubicBezTo>
                  <a:cubicBezTo>
                    <a:pt x="288" y="359"/>
                    <a:pt x="297" y="349"/>
                    <a:pt x="308" y="359"/>
                  </a:cubicBezTo>
                  <a:cubicBezTo>
                    <a:pt x="320" y="369"/>
                    <a:pt x="325" y="388"/>
                    <a:pt x="342" y="377"/>
                  </a:cubicBezTo>
                  <a:cubicBezTo>
                    <a:pt x="355" y="370"/>
                    <a:pt x="368" y="355"/>
                    <a:pt x="376" y="343"/>
                  </a:cubicBezTo>
                  <a:cubicBezTo>
                    <a:pt x="384" y="329"/>
                    <a:pt x="378" y="324"/>
                    <a:pt x="367" y="314"/>
                  </a:cubicBezTo>
                  <a:cubicBezTo>
                    <a:pt x="356" y="304"/>
                    <a:pt x="352" y="305"/>
                    <a:pt x="359" y="290"/>
                  </a:cubicBezTo>
                  <a:cubicBezTo>
                    <a:pt x="364" y="277"/>
                    <a:pt x="368" y="265"/>
                    <a:pt x="372" y="252"/>
                  </a:cubicBezTo>
                  <a:cubicBezTo>
                    <a:pt x="384" y="253"/>
                    <a:pt x="403" y="256"/>
                    <a:pt x="413" y="250"/>
                  </a:cubicBezTo>
                  <a:cubicBezTo>
                    <a:pt x="423" y="243"/>
                    <a:pt x="420" y="226"/>
                    <a:pt x="419" y="216"/>
                  </a:cubicBezTo>
                  <a:close/>
                  <a:moveTo>
                    <a:pt x="400" y="240"/>
                  </a:moveTo>
                  <a:cubicBezTo>
                    <a:pt x="391" y="243"/>
                    <a:pt x="376" y="240"/>
                    <a:pt x="367" y="240"/>
                  </a:cubicBezTo>
                  <a:cubicBezTo>
                    <a:pt x="365" y="240"/>
                    <a:pt x="364" y="241"/>
                    <a:pt x="363" y="242"/>
                  </a:cubicBezTo>
                  <a:cubicBezTo>
                    <a:pt x="362" y="243"/>
                    <a:pt x="362" y="243"/>
                    <a:pt x="361" y="244"/>
                  </a:cubicBezTo>
                  <a:cubicBezTo>
                    <a:pt x="356" y="261"/>
                    <a:pt x="348" y="277"/>
                    <a:pt x="342" y="293"/>
                  </a:cubicBezTo>
                  <a:cubicBezTo>
                    <a:pt x="340" y="301"/>
                    <a:pt x="341" y="305"/>
                    <a:pt x="345" y="311"/>
                  </a:cubicBezTo>
                  <a:cubicBezTo>
                    <a:pt x="351" y="317"/>
                    <a:pt x="363" y="322"/>
                    <a:pt x="366" y="329"/>
                  </a:cubicBezTo>
                  <a:cubicBezTo>
                    <a:pt x="370" y="338"/>
                    <a:pt x="353" y="352"/>
                    <a:pt x="348" y="357"/>
                  </a:cubicBezTo>
                  <a:cubicBezTo>
                    <a:pt x="346" y="359"/>
                    <a:pt x="341" y="365"/>
                    <a:pt x="337" y="366"/>
                  </a:cubicBezTo>
                  <a:cubicBezTo>
                    <a:pt x="330" y="368"/>
                    <a:pt x="327" y="363"/>
                    <a:pt x="322" y="357"/>
                  </a:cubicBezTo>
                  <a:cubicBezTo>
                    <a:pt x="317" y="351"/>
                    <a:pt x="311" y="341"/>
                    <a:pt x="302" y="340"/>
                  </a:cubicBezTo>
                  <a:cubicBezTo>
                    <a:pt x="296" y="339"/>
                    <a:pt x="289" y="344"/>
                    <a:pt x="284" y="347"/>
                  </a:cubicBezTo>
                  <a:cubicBezTo>
                    <a:pt x="270" y="355"/>
                    <a:pt x="259" y="361"/>
                    <a:pt x="243" y="363"/>
                  </a:cubicBezTo>
                  <a:cubicBezTo>
                    <a:pt x="241" y="364"/>
                    <a:pt x="239" y="366"/>
                    <a:pt x="239" y="367"/>
                  </a:cubicBezTo>
                  <a:cubicBezTo>
                    <a:pt x="238" y="375"/>
                    <a:pt x="240" y="382"/>
                    <a:pt x="240" y="390"/>
                  </a:cubicBezTo>
                  <a:cubicBezTo>
                    <a:pt x="240" y="410"/>
                    <a:pt x="222" y="410"/>
                    <a:pt x="206" y="410"/>
                  </a:cubicBezTo>
                  <a:cubicBezTo>
                    <a:pt x="191" y="409"/>
                    <a:pt x="185" y="409"/>
                    <a:pt x="186" y="394"/>
                  </a:cubicBezTo>
                  <a:cubicBezTo>
                    <a:pt x="186" y="386"/>
                    <a:pt x="187" y="378"/>
                    <a:pt x="187" y="369"/>
                  </a:cubicBezTo>
                  <a:cubicBezTo>
                    <a:pt x="186" y="366"/>
                    <a:pt x="184" y="364"/>
                    <a:pt x="181" y="363"/>
                  </a:cubicBezTo>
                  <a:cubicBezTo>
                    <a:pt x="162" y="362"/>
                    <a:pt x="146" y="355"/>
                    <a:pt x="132" y="344"/>
                  </a:cubicBezTo>
                  <a:cubicBezTo>
                    <a:pt x="131" y="343"/>
                    <a:pt x="130" y="343"/>
                    <a:pt x="129" y="342"/>
                  </a:cubicBezTo>
                  <a:cubicBezTo>
                    <a:pt x="127" y="342"/>
                    <a:pt x="125" y="342"/>
                    <a:pt x="123" y="344"/>
                  </a:cubicBezTo>
                  <a:cubicBezTo>
                    <a:pt x="118" y="348"/>
                    <a:pt x="108" y="362"/>
                    <a:pt x="101" y="364"/>
                  </a:cubicBezTo>
                  <a:cubicBezTo>
                    <a:pt x="90" y="367"/>
                    <a:pt x="79" y="353"/>
                    <a:pt x="72" y="346"/>
                  </a:cubicBezTo>
                  <a:cubicBezTo>
                    <a:pt x="66" y="341"/>
                    <a:pt x="55" y="334"/>
                    <a:pt x="58" y="325"/>
                  </a:cubicBezTo>
                  <a:cubicBezTo>
                    <a:pt x="60" y="318"/>
                    <a:pt x="70" y="312"/>
                    <a:pt x="75" y="307"/>
                  </a:cubicBezTo>
                  <a:cubicBezTo>
                    <a:pt x="80" y="302"/>
                    <a:pt x="82" y="301"/>
                    <a:pt x="80" y="293"/>
                  </a:cubicBezTo>
                  <a:cubicBezTo>
                    <a:pt x="79" y="285"/>
                    <a:pt x="73" y="278"/>
                    <a:pt x="70" y="270"/>
                  </a:cubicBezTo>
                  <a:cubicBezTo>
                    <a:pt x="67" y="262"/>
                    <a:pt x="65" y="254"/>
                    <a:pt x="63" y="246"/>
                  </a:cubicBezTo>
                  <a:cubicBezTo>
                    <a:pt x="62" y="243"/>
                    <a:pt x="60" y="241"/>
                    <a:pt x="57" y="241"/>
                  </a:cubicBezTo>
                  <a:cubicBezTo>
                    <a:pt x="51" y="242"/>
                    <a:pt x="45" y="243"/>
                    <a:pt x="38" y="243"/>
                  </a:cubicBezTo>
                  <a:cubicBezTo>
                    <a:pt x="27" y="243"/>
                    <a:pt x="21" y="245"/>
                    <a:pt x="18" y="232"/>
                  </a:cubicBezTo>
                  <a:cubicBezTo>
                    <a:pt x="17" y="223"/>
                    <a:pt x="16" y="211"/>
                    <a:pt x="17" y="202"/>
                  </a:cubicBezTo>
                  <a:cubicBezTo>
                    <a:pt x="17" y="197"/>
                    <a:pt x="18" y="188"/>
                    <a:pt x="23" y="185"/>
                  </a:cubicBezTo>
                  <a:cubicBezTo>
                    <a:pt x="29" y="182"/>
                    <a:pt x="47" y="185"/>
                    <a:pt x="53" y="186"/>
                  </a:cubicBezTo>
                  <a:cubicBezTo>
                    <a:pt x="56" y="187"/>
                    <a:pt x="60" y="186"/>
                    <a:pt x="61" y="182"/>
                  </a:cubicBezTo>
                  <a:cubicBezTo>
                    <a:pt x="65" y="163"/>
                    <a:pt x="73" y="146"/>
                    <a:pt x="85" y="130"/>
                  </a:cubicBezTo>
                  <a:cubicBezTo>
                    <a:pt x="87" y="128"/>
                    <a:pt x="86" y="124"/>
                    <a:pt x="84" y="123"/>
                  </a:cubicBezTo>
                  <a:cubicBezTo>
                    <a:pt x="76" y="113"/>
                    <a:pt x="56" y="102"/>
                    <a:pt x="65" y="88"/>
                  </a:cubicBezTo>
                  <a:cubicBezTo>
                    <a:pt x="69" y="82"/>
                    <a:pt x="80" y="71"/>
                    <a:pt x="86" y="68"/>
                  </a:cubicBezTo>
                  <a:cubicBezTo>
                    <a:pt x="103" y="60"/>
                    <a:pt x="110" y="73"/>
                    <a:pt x="120" y="84"/>
                  </a:cubicBezTo>
                  <a:cubicBezTo>
                    <a:pt x="122" y="87"/>
                    <a:pt x="125" y="89"/>
                    <a:pt x="128" y="87"/>
                  </a:cubicBezTo>
                  <a:cubicBezTo>
                    <a:pt x="142" y="78"/>
                    <a:pt x="155" y="72"/>
                    <a:pt x="170" y="67"/>
                  </a:cubicBezTo>
                  <a:cubicBezTo>
                    <a:pt x="173" y="66"/>
                    <a:pt x="178" y="64"/>
                    <a:pt x="180" y="62"/>
                  </a:cubicBezTo>
                  <a:cubicBezTo>
                    <a:pt x="184" y="58"/>
                    <a:pt x="184" y="52"/>
                    <a:pt x="184" y="47"/>
                  </a:cubicBezTo>
                  <a:cubicBezTo>
                    <a:pt x="184" y="42"/>
                    <a:pt x="182" y="36"/>
                    <a:pt x="183" y="31"/>
                  </a:cubicBezTo>
                  <a:cubicBezTo>
                    <a:pt x="185" y="21"/>
                    <a:pt x="196" y="21"/>
                    <a:pt x="205" y="20"/>
                  </a:cubicBezTo>
                  <a:cubicBezTo>
                    <a:pt x="210" y="20"/>
                    <a:pt x="217" y="19"/>
                    <a:pt x="223" y="19"/>
                  </a:cubicBezTo>
                  <a:cubicBezTo>
                    <a:pt x="230" y="18"/>
                    <a:pt x="234" y="20"/>
                    <a:pt x="238" y="22"/>
                  </a:cubicBezTo>
                  <a:cubicBezTo>
                    <a:pt x="243" y="25"/>
                    <a:pt x="241" y="30"/>
                    <a:pt x="241" y="37"/>
                  </a:cubicBezTo>
                  <a:cubicBezTo>
                    <a:pt x="242" y="44"/>
                    <a:pt x="238" y="52"/>
                    <a:pt x="242" y="58"/>
                  </a:cubicBezTo>
                  <a:cubicBezTo>
                    <a:pt x="245" y="63"/>
                    <a:pt x="249" y="64"/>
                    <a:pt x="255" y="66"/>
                  </a:cubicBezTo>
                  <a:cubicBezTo>
                    <a:pt x="270" y="72"/>
                    <a:pt x="283" y="76"/>
                    <a:pt x="296" y="85"/>
                  </a:cubicBezTo>
                  <a:cubicBezTo>
                    <a:pt x="297" y="85"/>
                    <a:pt x="297" y="85"/>
                    <a:pt x="298" y="85"/>
                  </a:cubicBezTo>
                  <a:cubicBezTo>
                    <a:pt x="300" y="86"/>
                    <a:pt x="303" y="86"/>
                    <a:pt x="305" y="84"/>
                  </a:cubicBezTo>
                  <a:cubicBezTo>
                    <a:pt x="311" y="78"/>
                    <a:pt x="318" y="67"/>
                    <a:pt x="326" y="63"/>
                  </a:cubicBezTo>
                  <a:cubicBezTo>
                    <a:pt x="336" y="58"/>
                    <a:pt x="342" y="68"/>
                    <a:pt x="350" y="75"/>
                  </a:cubicBezTo>
                  <a:cubicBezTo>
                    <a:pt x="358" y="83"/>
                    <a:pt x="372" y="92"/>
                    <a:pt x="365" y="104"/>
                  </a:cubicBezTo>
                  <a:cubicBezTo>
                    <a:pt x="361" y="110"/>
                    <a:pt x="351" y="112"/>
                    <a:pt x="346" y="118"/>
                  </a:cubicBezTo>
                  <a:cubicBezTo>
                    <a:pt x="341" y="123"/>
                    <a:pt x="341" y="126"/>
                    <a:pt x="343" y="133"/>
                  </a:cubicBezTo>
                  <a:cubicBezTo>
                    <a:pt x="346" y="139"/>
                    <a:pt x="350" y="144"/>
                    <a:pt x="352" y="151"/>
                  </a:cubicBezTo>
                  <a:cubicBezTo>
                    <a:pt x="355" y="160"/>
                    <a:pt x="358" y="170"/>
                    <a:pt x="361" y="179"/>
                  </a:cubicBezTo>
                  <a:cubicBezTo>
                    <a:pt x="362" y="182"/>
                    <a:pt x="364" y="184"/>
                    <a:pt x="366" y="184"/>
                  </a:cubicBezTo>
                  <a:cubicBezTo>
                    <a:pt x="376" y="185"/>
                    <a:pt x="387" y="184"/>
                    <a:pt x="396" y="186"/>
                  </a:cubicBezTo>
                  <a:cubicBezTo>
                    <a:pt x="411" y="190"/>
                    <a:pt x="407" y="204"/>
                    <a:pt x="407" y="216"/>
                  </a:cubicBezTo>
                  <a:cubicBezTo>
                    <a:pt x="408" y="226"/>
                    <a:pt x="411" y="236"/>
                    <a:pt x="40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2195" y="368"/>
              <a:ext cx="108" cy="49"/>
            </a:xfrm>
            <a:custGeom>
              <a:avLst/>
              <a:gdLst>
                <a:gd name="T0" fmla="*/ 10 w 40"/>
                <a:gd name="T1" fmla="*/ 16 h 18"/>
                <a:gd name="T2" fmla="*/ 33 w 40"/>
                <a:gd name="T3" fmla="*/ 12 h 18"/>
                <a:gd name="T4" fmla="*/ 33 w 40"/>
                <a:gd name="T5" fmla="*/ 0 h 18"/>
                <a:gd name="T6" fmla="*/ 7 w 40"/>
                <a:gd name="T7" fmla="*/ 4 h 18"/>
                <a:gd name="T8" fmla="*/ 10 w 4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10" y="16"/>
                  </a:moveTo>
                  <a:cubicBezTo>
                    <a:pt x="18" y="13"/>
                    <a:pt x="25" y="12"/>
                    <a:pt x="33" y="12"/>
                  </a:cubicBezTo>
                  <a:cubicBezTo>
                    <a:pt x="40" y="12"/>
                    <a:pt x="40" y="0"/>
                    <a:pt x="33" y="0"/>
                  </a:cubicBezTo>
                  <a:cubicBezTo>
                    <a:pt x="24" y="0"/>
                    <a:pt x="15" y="1"/>
                    <a:pt x="7" y="4"/>
                  </a:cubicBezTo>
                  <a:cubicBezTo>
                    <a:pt x="0" y="6"/>
                    <a:pt x="3" y="18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2383" y="384"/>
              <a:ext cx="102" cy="73"/>
            </a:xfrm>
            <a:custGeom>
              <a:avLst/>
              <a:gdLst>
                <a:gd name="T0" fmla="*/ 7 w 38"/>
                <a:gd name="T1" fmla="*/ 13 h 27"/>
                <a:gd name="T2" fmla="*/ 24 w 38"/>
                <a:gd name="T3" fmla="*/ 22 h 27"/>
                <a:gd name="T4" fmla="*/ 33 w 38"/>
                <a:gd name="T5" fmla="*/ 13 h 27"/>
                <a:gd name="T6" fmla="*/ 10 w 38"/>
                <a:gd name="T7" fmla="*/ 2 h 27"/>
                <a:gd name="T8" fmla="*/ 7 w 3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7" y="13"/>
                  </a:moveTo>
                  <a:cubicBezTo>
                    <a:pt x="13" y="15"/>
                    <a:pt x="19" y="18"/>
                    <a:pt x="24" y="22"/>
                  </a:cubicBezTo>
                  <a:cubicBezTo>
                    <a:pt x="30" y="27"/>
                    <a:pt x="38" y="18"/>
                    <a:pt x="33" y="13"/>
                  </a:cubicBezTo>
                  <a:cubicBezTo>
                    <a:pt x="26" y="8"/>
                    <a:pt x="19" y="4"/>
                    <a:pt x="10" y="2"/>
                  </a:cubicBezTo>
                  <a:cubicBezTo>
                    <a:pt x="3" y="0"/>
                    <a:pt x="0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5"/>
            <p:cNvSpPr/>
            <p:nvPr/>
          </p:nvSpPr>
          <p:spPr bwMode="auto">
            <a:xfrm>
              <a:off x="2531" y="503"/>
              <a:ext cx="70" cy="94"/>
            </a:xfrm>
            <a:custGeom>
              <a:avLst/>
              <a:gdLst>
                <a:gd name="T0" fmla="*/ 23 w 26"/>
                <a:gd name="T1" fmla="*/ 24 h 35"/>
                <a:gd name="T2" fmla="*/ 12 w 26"/>
                <a:gd name="T3" fmla="*/ 4 h 35"/>
                <a:gd name="T4" fmla="*/ 4 w 26"/>
                <a:gd name="T5" fmla="*/ 1 h 35"/>
                <a:gd name="T6" fmla="*/ 2 w 26"/>
                <a:gd name="T7" fmla="*/ 10 h 35"/>
                <a:gd name="T8" fmla="*/ 12 w 26"/>
                <a:gd name="T9" fmla="*/ 27 h 35"/>
                <a:gd name="T10" fmla="*/ 23 w 26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5">
                  <a:moveTo>
                    <a:pt x="23" y="24"/>
                  </a:moveTo>
                  <a:cubicBezTo>
                    <a:pt x="20" y="17"/>
                    <a:pt x="17" y="10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6" y="15"/>
                    <a:pt x="9" y="21"/>
                    <a:pt x="12" y="27"/>
                  </a:cubicBezTo>
                  <a:cubicBezTo>
                    <a:pt x="14" y="35"/>
                    <a:pt x="26" y="32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6"/>
            <p:cNvSpPr/>
            <p:nvPr/>
          </p:nvSpPr>
          <p:spPr bwMode="auto">
            <a:xfrm>
              <a:off x="2566" y="680"/>
              <a:ext cx="48" cy="105"/>
            </a:xfrm>
            <a:custGeom>
              <a:avLst/>
              <a:gdLst>
                <a:gd name="T0" fmla="*/ 5 w 18"/>
                <a:gd name="T1" fmla="*/ 8 h 39"/>
                <a:gd name="T2" fmla="*/ 2 w 18"/>
                <a:gd name="T3" fmla="*/ 28 h 39"/>
                <a:gd name="T4" fmla="*/ 13 w 18"/>
                <a:gd name="T5" fmla="*/ 32 h 39"/>
                <a:gd name="T6" fmla="*/ 17 w 18"/>
                <a:gd name="T7" fmla="*/ 8 h 39"/>
                <a:gd name="T8" fmla="*/ 5 w 18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5" y="8"/>
                  </a:moveTo>
                  <a:cubicBezTo>
                    <a:pt x="5" y="15"/>
                    <a:pt x="4" y="21"/>
                    <a:pt x="2" y="28"/>
                  </a:cubicBezTo>
                  <a:cubicBezTo>
                    <a:pt x="0" y="36"/>
                    <a:pt x="12" y="39"/>
                    <a:pt x="13" y="32"/>
                  </a:cubicBezTo>
                  <a:cubicBezTo>
                    <a:pt x="15" y="24"/>
                    <a:pt x="17" y="16"/>
                    <a:pt x="17" y="8"/>
                  </a:cubicBezTo>
                  <a:cubicBezTo>
                    <a:pt x="18" y="0"/>
                    <a:pt x="6" y="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7"/>
            <p:cNvSpPr/>
            <p:nvPr/>
          </p:nvSpPr>
          <p:spPr bwMode="auto">
            <a:xfrm>
              <a:off x="2461" y="855"/>
              <a:ext cx="86" cy="83"/>
            </a:xfrm>
            <a:custGeom>
              <a:avLst/>
              <a:gdLst>
                <a:gd name="T0" fmla="*/ 28 w 32"/>
                <a:gd name="T1" fmla="*/ 1 h 31"/>
                <a:gd name="T2" fmla="*/ 20 w 32"/>
                <a:gd name="T3" fmla="*/ 3 h 31"/>
                <a:gd name="T4" fmla="*/ 7 w 32"/>
                <a:gd name="T5" fmla="*/ 17 h 31"/>
                <a:gd name="T6" fmla="*/ 13 w 32"/>
                <a:gd name="T7" fmla="*/ 28 h 31"/>
                <a:gd name="T8" fmla="*/ 30 w 32"/>
                <a:gd name="T9" fmla="*/ 9 h 31"/>
                <a:gd name="T10" fmla="*/ 28 w 32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1">
                  <a:moveTo>
                    <a:pt x="28" y="1"/>
                  </a:moveTo>
                  <a:cubicBezTo>
                    <a:pt x="26" y="0"/>
                    <a:pt x="21" y="0"/>
                    <a:pt x="20" y="3"/>
                  </a:cubicBezTo>
                  <a:cubicBezTo>
                    <a:pt x="17" y="9"/>
                    <a:pt x="13" y="14"/>
                    <a:pt x="7" y="17"/>
                  </a:cubicBezTo>
                  <a:cubicBezTo>
                    <a:pt x="0" y="21"/>
                    <a:pt x="6" y="31"/>
                    <a:pt x="13" y="28"/>
                  </a:cubicBezTo>
                  <a:cubicBezTo>
                    <a:pt x="21" y="24"/>
                    <a:pt x="27" y="17"/>
                    <a:pt x="30" y="9"/>
                  </a:cubicBezTo>
                  <a:cubicBezTo>
                    <a:pt x="32" y="6"/>
                    <a:pt x="31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2295" y="954"/>
              <a:ext cx="104" cy="43"/>
            </a:xfrm>
            <a:custGeom>
              <a:avLst/>
              <a:gdLst>
                <a:gd name="T0" fmla="*/ 28 w 39"/>
                <a:gd name="T1" fmla="*/ 1 h 16"/>
                <a:gd name="T2" fmla="*/ 7 w 39"/>
                <a:gd name="T3" fmla="*/ 4 h 16"/>
                <a:gd name="T4" fmla="*/ 7 w 39"/>
                <a:gd name="T5" fmla="*/ 16 h 16"/>
                <a:gd name="T6" fmla="*/ 31 w 39"/>
                <a:gd name="T7" fmla="*/ 13 h 16"/>
                <a:gd name="T8" fmla="*/ 28 w 3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8" y="1"/>
                  </a:moveTo>
                  <a:cubicBezTo>
                    <a:pt x="21" y="2"/>
                    <a:pt x="14" y="3"/>
                    <a:pt x="7" y="4"/>
                  </a:cubicBezTo>
                  <a:cubicBezTo>
                    <a:pt x="0" y="4"/>
                    <a:pt x="0" y="16"/>
                    <a:pt x="7" y="16"/>
                  </a:cubicBezTo>
                  <a:cubicBezTo>
                    <a:pt x="15" y="15"/>
                    <a:pt x="23" y="14"/>
                    <a:pt x="31" y="13"/>
                  </a:cubicBezTo>
                  <a:cubicBezTo>
                    <a:pt x="39" y="11"/>
                    <a:pt x="36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"/>
            <p:cNvSpPr/>
            <p:nvPr/>
          </p:nvSpPr>
          <p:spPr bwMode="auto">
            <a:xfrm>
              <a:off x="2117" y="914"/>
              <a:ext cx="100" cy="69"/>
            </a:xfrm>
            <a:custGeom>
              <a:avLst/>
              <a:gdLst>
                <a:gd name="T0" fmla="*/ 29 w 37"/>
                <a:gd name="T1" fmla="*/ 12 h 26"/>
                <a:gd name="T2" fmla="*/ 10 w 37"/>
                <a:gd name="T3" fmla="*/ 2 h 26"/>
                <a:gd name="T4" fmla="*/ 2 w 37"/>
                <a:gd name="T5" fmla="*/ 5 h 26"/>
                <a:gd name="T6" fmla="*/ 4 w 37"/>
                <a:gd name="T7" fmla="*/ 13 h 26"/>
                <a:gd name="T8" fmla="*/ 26 w 37"/>
                <a:gd name="T9" fmla="*/ 24 h 26"/>
                <a:gd name="T10" fmla="*/ 29 w 37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29" y="12"/>
                  </a:moveTo>
                  <a:cubicBezTo>
                    <a:pt x="22" y="10"/>
                    <a:pt x="16" y="7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3"/>
                  </a:cubicBezTo>
                  <a:cubicBezTo>
                    <a:pt x="11" y="18"/>
                    <a:pt x="18" y="21"/>
                    <a:pt x="26" y="24"/>
                  </a:cubicBezTo>
                  <a:cubicBezTo>
                    <a:pt x="34" y="26"/>
                    <a:pt x="37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1996" y="766"/>
              <a:ext cx="68" cy="97"/>
            </a:xfrm>
            <a:custGeom>
              <a:avLst/>
              <a:gdLst>
                <a:gd name="T0" fmla="*/ 14 w 25"/>
                <a:gd name="T1" fmla="*/ 7 h 36"/>
                <a:gd name="T2" fmla="*/ 2 w 25"/>
                <a:gd name="T3" fmla="*/ 11 h 36"/>
                <a:gd name="T4" fmla="*/ 14 w 25"/>
                <a:gd name="T5" fmla="*/ 34 h 36"/>
                <a:gd name="T6" fmla="*/ 23 w 25"/>
                <a:gd name="T7" fmla="*/ 34 h 36"/>
                <a:gd name="T8" fmla="*/ 23 w 25"/>
                <a:gd name="T9" fmla="*/ 25 h 36"/>
                <a:gd name="T10" fmla="*/ 14 w 25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14" y="7"/>
                  </a:moveTo>
                  <a:cubicBezTo>
                    <a:pt x="12" y="0"/>
                    <a:pt x="0" y="3"/>
                    <a:pt x="2" y="11"/>
                  </a:cubicBezTo>
                  <a:cubicBezTo>
                    <a:pt x="5" y="19"/>
                    <a:pt x="9" y="27"/>
                    <a:pt x="14" y="34"/>
                  </a:cubicBezTo>
                  <a:cubicBezTo>
                    <a:pt x="16" y="36"/>
                    <a:pt x="21" y="36"/>
                    <a:pt x="23" y="34"/>
                  </a:cubicBezTo>
                  <a:cubicBezTo>
                    <a:pt x="25" y="31"/>
                    <a:pt x="25" y="28"/>
                    <a:pt x="23" y="25"/>
                  </a:cubicBezTo>
                  <a:cubicBezTo>
                    <a:pt x="19" y="20"/>
                    <a:pt x="16" y="1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1986" y="581"/>
              <a:ext cx="40" cy="107"/>
            </a:xfrm>
            <a:custGeom>
              <a:avLst/>
              <a:gdLst>
                <a:gd name="T0" fmla="*/ 13 w 15"/>
                <a:gd name="T1" fmla="*/ 33 h 40"/>
                <a:gd name="T2" fmla="*/ 14 w 15"/>
                <a:gd name="T3" fmla="*/ 11 h 40"/>
                <a:gd name="T4" fmla="*/ 3 w 15"/>
                <a:gd name="T5" fmla="*/ 8 h 40"/>
                <a:gd name="T6" fmla="*/ 1 w 15"/>
                <a:gd name="T7" fmla="*/ 33 h 40"/>
                <a:gd name="T8" fmla="*/ 13 w 15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3" y="33"/>
                  </a:moveTo>
                  <a:cubicBezTo>
                    <a:pt x="12" y="25"/>
                    <a:pt x="13" y="18"/>
                    <a:pt x="14" y="11"/>
                  </a:cubicBezTo>
                  <a:cubicBezTo>
                    <a:pt x="15" y="3"/>
                    <a:pt x="4" y="0"/>
                    <a:pt x="3" y="8"/>
                  </a:cubicBezTo>
                  <a:cubicBezTo>
                    <a:pt x="1" y="16"/>
                    <a:pt x="0" y="24"/>
                    <a:pt x="1" y="33"/>
                  </a:cubicBezTo>
                  <a:cubicBezTo>
                    <a:pt x="1" y="40"/>
                    <a:pt x="13" y="40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2045" y="430"/>
              <a:ext cx="91" cy="83"/>
            </a:xfrm>
            <a:custGeom>
              <a:avLst/>
              <a:gdLst>
                <a:gd name="T0" fmla="*/ 22 w 34"/>
                <a:gd name="T1" fmla="*/ 4 h 31"/>
                <a:gd name="T2" fmla="*/ 3 w 34"/>
                <a:gd name="T3" fmla="*/ 20 h 31"/>
                <a:gd name="T4" fmla="*/ 3 w 34"/>
                <a:gd name="T5" fmla="*/ 29 h 31"/>
                <a:gd name="T6" fmla="*/ 11 w 34"/>
                <a:gd name="T7" fmla="*/ 29 h 31"/>
                <a:gd name="T8" fmla="*/ 28 w 34"/>
                <a:gd name="T9" fmla="*/ 14 h 31"/>
                <a:gd name="T10" fmla="*/ 22 w 3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22" y="4"/>
                  </a:moveTo>
                  <a:cubicBezTo>
                    <a:pt x="14" y="8"/>
                    <a:pt x="8" y="14"/>
                    <a:pt x="3" y="20"/>
                  </a:cubicBezTo>
                  <a:cubicBezTo>
                    <a:pt x="1" y="23"/>
                    <a:pt x="0" y="26"/>
                    <a:pt x="3" y="29"/>
                  </a:cubicBezTo>
                  <a:cubicBezTo>
                    <a:pt x="5" y="31"/>
                    <a:pt x="9" y="31"/>
                    <a:pt x="11" y="29"/>
                  </a:cubicBezTo>
                  <a:cubicBezTo>
                    <a:pt x="16" y="23"/>
                    <a:pt x="21" y="18"/>
                    <a:pt x="28" y="14"/>
                  </a:cubicBezTo>
                  <a:cubicBezTo>
                    <a:pt x="34" y="10"/>
                    <a:pt x="28" y="0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>
            <a:off x="4566000" y="970642"/>
            <a:ext cx="3096000" cy="89090"/>
          </a:xfrm>
          <a:custGeom>
            <a:avLst/>
            <a:gdLst>
              <a:gd name="connsiteX0" fmla="*/ 0 w 2616200"/>
              <a:gd name="connsiteY0" fmla="*/ 0 h 89090"/>
              <a:gd name="connsiteX1" fmla="*/ 444500 w 2616200"/>
              <a:gd name="connsiteY1" fmla="*/ 88900 h 89090"/>
              <a:gd name="connsiteX2" fmla="*/ 1092200 w 2616200"/>
              <a:gd name="connsiteY2" fmla="*/ 25400 h 89090"/>
              <a:gd name="connsiteX3" fmla="*/ 1549400 w 2616200"/>
              <a:gd name="connsiteY3" fmla="*/ 88900 h 89090"/>
              <a:gd name="connsiteX4" fmla="*/ 2209800 w 2616200"/>
              <a:gd name="connsiteY4" fmla="*/ 38100 h 89090"/>
              <a:gd name="connsiteX5" fmla="*/ 2616200 w 2616200"/>
              <a:gd name="connsiteY5" fmla="*/ 76200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00" h="89090">
                <a:moveTo>
                  <a:pt x="0" y="0"/>
                </a:moveTo>
                <a:cubicBezTo>
                  <a:pt x="131233" y="42333"/>
                  <a:pt x="262467" y="84667"/>
                  <a:pt x="444500" y="88900"/>
                </a:cubicBezTo>
                <a:cubicBezTo>
                  <a:pt x="626533" y="93133"/>
                  <a:pt x="908050" y="25400"/>
                  <a:pt x="1092200" y="25400"/>
                </a:cubicBezTo>
                <a:cubicBezTo>
                  <a:pt x="1276350" y="25400"/>
                  <a:pt x="1363133" y="86783"/>
                  <a:pt x="1549400" y="88900"/>
                </a:cubicBezTo>
                <a:cubicBezTo>
                  <a:pt x="1735667" y="91017"/>
                  <a:pt x="2032000" y="40217"/>
                  <a:pt x="2209800" y="38100"/>
                </a:cubicBezTo>
                <a:cubicBezTo>
                  <a:pt x="2387600" y="35983"/>
                  <a:pt x="2501900" y="56091"/>
                  <a:pt x="2616200" y="76200"/>
                </a:cubicBezTo>
              </a:path>
            </a:pathLst>
          </a:custGeom>
          <a:noFill/>
          <a:ln w="19050">
            <a:solidFill>
              <a:srgbClr val="132F9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4782086" y="429915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rgbClr val="132F95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7274476" y="1907743"/>
            <a:ext cx="3698325" cy="962022"/>
            <a:chOff x="7325360" y="2384859"/>
            <a:chExt cx="3698325" cy="962022"/>
          </a:xfrm>
        </p:grpSpPr>
        <p:sp>
          <p:nvSpPr>
            <p:cNvPr id="60" name="矩形 59"/>
            <p:cNvSpPr/>
            <p:nvPr/>
          </p:nvSpPr>
          <p:spPr>
            <a:xfrm>
              <a:off x="7325360" y="2737483"/>
              <a:ext cx="369832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274476" y="3368243"/>
            <a:ext cx="3698325" cy="962022"/>
            <a:chOff x="7325360" y="2384859"/>
            <a:chExt cx="3698325" cy="962022"/>
          </a:xfrm>
        </p:grpSpPr>
        <p:sp>
          <p:nvSpPr>
            <p:cNvPr id="63" name="矩形 62"/>
            <p:cNvSpPr/>
            <p:nvPr/>
          </p:nvSpPr>
          <p:spPr>
            <a:xfrm>
              <a:off x="7325360" y="2737483"/>
              <a:ext cx="369832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274476" y="4828743"/>
            <a:ext cx="3698325" cy="962022"/>
            <a:chOff x="7325360" y="2384859"/>
            <a:chExt cx="3698325" cy="962022"/>
          </a:xfrm>
        </p:grpSpPr>
        <p:sp>
          <p:nvSpPr>
            <p:cNvPr id="66" name="矩形 65"/>
            <p:cNvSpPr/>
            <p:nvPr/>
          </p:nvSpPr>
          <p:spPr>
            <a:xfrm>
              <a:off x="7325360" y="2737483"/>
              <a:ext cx="369832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211738" y="1907743"/>
            <a:ext cx="3698325" cy="962022"/>
            <a:chOff x="7325360" y="2384859"/>
            <a:chExt cx="3698325" cy="962022"/>
          </a:xfrm>
        </p:grpSpPr>
        <p:sp>
          <p:nvSpPr>
            <p:cNvPr id="69" name="矩形 68"/>
            <p:cNvSpPr/>
            <p:nvPr/>
          </p:nvSpPr>
          <p:spPr>
            <a:xfrm>
              <a:off x="7325360" y="2737483"/>
              <a:ext cx="369832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211738" y="3368243"/>
            <a:ext cx="3698325" cy="962022"/>
            <a:chOff x="7325360" y="2384859"/>
            <a:chExt cx="3698325" cy="962022"/>
          </a:xfrm>
        </p:grpSpPr>
        <p:sp>
          <p:nvSpPr>
            <p:cNvPr id="72" name="矩形 71"/>
            <p:cNvSpPr/>
            <p:nvPr/>
          </p:nvSpPr>
          <p:spPr>
            <a:xfrm>
              <a:off x="7325360" y="2737483"/>
              <a:ext cx="369832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211738" y="4828743"/>
            <a:ext cx="3698325" cy="962022"/>
            <a:chOff x="7325360" y="2384859"/>
            <a:chExt cx="3698325" cy="962022"/>
          </a:xfrm>
        </p:grpSpPr>
        <p:sp>
          <p:nvSpPr>
            <p:cNvPr id="75" name="矩形 74"/>
            <p:cNvSpPr/>
            <p:nvPr/>
          </p:nvSpPr>
          <p:spPr>
            <a:xfrm>
              <a:off x="7325360" y="2737483"/>
              <a:ext cx="369832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1014863"/>
            <a:ext cx="1803400" cy="2441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95765" y="3805013"/>
            <a:ext cx="5200469" cy="7117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迷你简准圆" pitchFamily="65" charset="-122"/>
                <a:ea typeface="迷你简准圆" pitchFamily="65" charset="-122"/>
                <a:cs typeface="+mn-cs"/>
              </a:rPr>
              <a:t>Title text added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78627" y="4832449"/>
            <a:ext cx="5834744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380685" y="4588247"/>
            <a:ext cx="3492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30</TotalTime>
  <Words>1414</Words>
  <Application>Microsoft Office PowerPoint</Application>
  <PresentationFormat>宽屏</PresentationFormat>
  <Paragraphs>185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迷你简准圆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宇 之灵</cp:lastModifiedBy>
  <cp:revision>21</cp:revision>
  <dcterms:created xsi:type="dcterms:W3CDTF">2017-07-14T02:37:00Z</dcterms:created>
  <dcterms:modified xsi:type="dcterms:W3CDTF">2019-12-24T13:13:16Z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