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89" r:id="rId2"/>
    <p:sldId id="288" r:id="rId3"/>
    <p:sldId id="265" r:id="rId4"/>
    <p:sldId id="305" r:id="rId5"/>
    <p:sldId id="293" r:id="rId6"/>
    <p:sldId id="295" r:id="rId7"/>
    <p:sldId id="290" r:id="rId8"/>
    <p:sldId id="306" r:id="rId9"/>
    <p:sldId id="294" r:id="rId10"/>
    <p:sldId id="296" r:id="rId11"/>
    <p:sldId id="297" r:id="rId12"/>
    <p:sldId id="291" r:id="rId13"/>
    <p:sldId id="307" r:id="rId14"/>
    <p:sldId id="298" r:id="rId15"/>
    <p:sldId id="299" r:id="rId16"/>
    <p:sldId id="303" r:id="rId17"/>
    <p:sldId id="304" r:id="rId18"/>
    <p:sldId id="292" r:id="rId19"/>
    <p:sldId id="308" r:id="rId20"/>
    <p:sldId id="300" r:id="rId21"/>
    <p:sldId id="301" r:id="rId22"/>
    <p:sldId id="309" r:id="rId23"/>
    <p:sldId id="310" r:id="rId24"/>
    <p:sldId id="317" r:id="rId25"/>
    <p:sldId id="318" r:id="rId26"/>
  </p:sldIdLst>
  <p:sldSz cx="12192000" cy="6858000"/>
  <p:notesSz cx="6858000" cy="9144000"/>
  <p:embeddedFontLst>
    <p:embeddedFont>
      <p:font typeface="宋体" panose="02010600030101010101" pitchFamily="2" charset="-122"/>
      <p:regular r:id="rId28"/>
    </p:embeddedFont>
    <p:embeddedFont>
      <p:font typeface="Arial" panose="020B0604020202020204" pitchFamily="34" charset="0"/>
      <p:regular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Fira Sans" panose="020B0604020202020204" pitchFamily="2" charset="0"/>
      <p:regular r:id="rId36"/>
    </p:embeddedFont>
    <p:embeddedFont>
      <p:font typeface="Open Sans" panose="020B0606030504020204" pitchFamily="34" charset="0"/>
      <p:regular r:id="rId37"/>
      <p:bold r:id="rId38"/>
      <p:italic r:id="rId39"/>
      <p:boldItalic r:id="rId40"/>
    </p:embeddedFont>
    <p:embeddedFont>
      <p:font typeface="Segoe UI" panose="020B0502040204020203" pitchFamily="34" charset="0"/>
      <p:regular r:id="rId41"/>
      <p:bold r:id="rId42"/>
      <p:italic r:id="rId43"/>
      <p:boldItalic r:id="rId44"/>
    </p:embeddedFont>
    <p:embeddedFont>
      <p:font typeface="Segoe UI Light" panose="020B0502040204020203" pitchFamily="34" charset="0"/>
      <p:regular r:id="rId45"/>
      <p:italic r:id="rId46"/>
    </p:embeddedFont>
  </p:embeddedFontLst>
  <p:defaultTex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14" y="180"/>
      </p:cViewPr>
      <p:guideLst>
        <p:guide orient="horz" pos="2160"/>
        <p:guide pos="3840"/>
      </p:guideLst>
    </p:cSldViewPr>
  </p:slideViewPr>
  <p:notesTextViewPr>
    <p:cViewPr>
      <p:scale>
        <a:sx n="1" d="1"/>
        <a:sy n="1" d="1"/>
      </p:scale>
      <p:origin x="0" y="0"/>
    </p:cViewPr>
  </p:notesTextViewPr>
  <p:gridSpacing cx="72006" cy="72006"/>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页眉占位符 1">
            <a:extLst>
              <a:ext uri="{FF2B5EF4-FFF2-40B4-BE49-F238E27FC236}">
                <a16:creationId xmlns:a16="http://schemas.microsoft.com/office/drawing/2014/main" id="{6033469B-E59F-476A-98A4-6936B867DFDA}"/>
              </a:ext>
            </a:extLst>
          </p:cNvPr>
          <p:cNvSpPr>
            <a:spLocks noGrp="1" noChangeArrowheads="1"/>
          </p:cNvSpPr>
          <p:nvPr>
            <p:ph type="hdr" sz="quarter" idx="4294967295"/>
          </p:nvPr>
        </p:nvSpPr>
        <p:spPr bwMode="auto">
          <a:xfrm>
            <a:off x="0"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endParaRPr lang="zh-CN" altLang="zh-CN"/>
          </a:p>
        </p:txBody>
      </p:sp>
      <p:sp>
        <p:nvSpPr>
          <p:cNvPr id="2051" name="日期占位符 2">
            <a:extLst>
              <a:ext uri="{FF2B5EF4-FFF2-40B4-BE49-F238E27FC236}">
                <a16:creationId xmlns:a16="http://schemas.microsoft.com/office/drawing/2014/main" id="{852DB7ED-2A2F-4CD3-97B2-279FC45C23D9}"/>
              </a:ext>
            </a:extLst>
          </p:cNvPr>
          <p:cNvSpPr>
            <a:spLocks noGrp="1" noChangeArrowheads="1"/>
          </p:cNvSpPr>
          <p:nvPr>
            <p:ph type="dt" idx="1"/>
          </p:nvPr>
        </p:nvSpPr>
        <p:spPr bwMode="auto">
          <a:xfrm>
            <a:off x="3884613"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a:lvl1pPr>
          </a:lstStyle>
          <a:p>
            <a:fld id="{A2FC3318-9633-4FC3-AEB5-22F53574B44D}" type="datetime1">
              <a:rPr lang="zh-CN" altLang="en-US"/>
              <a:pPr/>
              <a:t>2019/12/24</a:t>
            </a:fld>
            <a:endParaRPr lang="zh-CN" altLang="en-US" sz="1200"/>
          </a:p>
        </p:txBody>
      </p:sp>
      <p:sp>
        <p:nvSpPr>
          <p:cNvPr id="2052" name="幻灯片图像占位符 3">
            <a:extLst>
              <a:ext uri="{FF2B5EF4-FFF2-40B4-BE49-F238E27FC236}">
                <a16:creationId xmlns:a16="http://schemas.microsoft.com/office/drawing/2014/main" id="{3DCCFF41-F7FC-494C-9883-F235E705C3E5}"/>
              </a:ext>
            </a:extLst>
          </p:cNvPr>
          <p:cNvSpPr>
            <a:spLocks noGrp="1" noRot="1" noChangeAspect="1" noChangeArrowheads="1"/>
          </p:cNvSpPr>
          <p:nvPr>
            <p:ph type="sldImg" idx="2"/>
          </p:nvPr>
        </p:nvSpPr>
        <p:spPr bwMode="auto">
          <a:xfrm>
            <a:off x="685800" y="1143000"/>
            <a:ext cx="5486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mpd="sng">
                <a:solidFill>
                  <a:srgbClr val="000000"/>
                </a:solidFill>
                <a:bevel/>
                <a:headEnd/>
                <a:tailEnd/>
              </a14:hiddenLine>
            </a:ext>
          </a:extLst>
        </p:spPr>
      </p:sp>
      <p:sp>
        <p:nvSpPr>
          <p:cNvPr id="2053" name="备注占位符 4">
            <a:extLst>
              <a:ext uri="{FF2B5EF4-FFF2-40B4-BE49-F238E27FC236}">
                <a16:creationId xmlns:a16="http://schemas.microsoft.com/office/drawing/2014/main" id="{DF1A2CF5-B2D5-4B29-8D37-F8C652FC767C}"/>
              </a:ext>
            </a:extLst>
          </p:cNvPr>
          <p:cNvSpPr>
            <a:spLocks noGrp="1" noRot="1" noChangeAspect="1" noChangeArrowheads="1"/>
          </p:cNvSpPr>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mpd="sng">
                <a:solidFill>
                  <a:srgbClr val="000000"/>
                </a:solidFill>
                <a:bevel/>
                <a:headEnd/>
                <a:tailEnd/>
              </a14:hiddenLine>
            </a:ext>
          </a:extLst>
        </p:spPr>
        <p:txBody>
          <a:bodyPr anchor="ctr"/>
          <a:lstStyle>
            <a:lvl1pPr defTabSz="0" eaLnBrk="0" hangingPunct="0">
              <a:spcBef>
                <a:spcPct val="30000"/>
              </a:spcBef>
              <a:defRPr sz="1200">
                <a:solidFill>
                  <a:schemeClr val="tx1"/>
                </a:solidFill>
                <a:latin typeface="Arial" panose="020B0604020202020204" pitchFamily="34" charset="0"/>
              </a:defRPr>
            </a:lvl1pPr>
            <a:lvl2pPr defTabSz="0" eaLnBrk="0" hangingPunct="0">
              <a:spcBef>
                <a:spcPct val="30000"/>
              </a:spcBef>
              <a:defRPr sz="1200">
                <a:solidFill>
                  <a:schemeClr val="tx1"/>
                </a:solidFill>
                <a:latin typeface="Arial" panose="020B0604020202020204" pitchFamily="34" charset="0"/>
              </a:defRPr>
            </a:lvl2pPr>
            <a:lvl3pPr defTabSz="0" eaLnBrk="0" hangingPunct="0">
              <a:spcBef>
                <a:spcPct val="30000"/>
              </a:spcBef>
              <a:defRPr sz="1200">
                <a:solidFill>
                  <a:schemeClr val="tx1"/>
                </a:solidFill>
                <a:latin typeface="Arial" panose="020B0604020202020204" pitchFamily="34" charset="0"/>
              </a:defRPr>
            </a:lvl3pPr>
            <a:lvl4pPr defTabSz="0" eaLnBrk="0" hangingPunct="0">
              <a:spcBef>
                <a:spcPct val="30000"/>
              </a:spcBef>
              <a:defRPr sz="1200">
                <a:solidFill>
                  <a:schemeClr val="tx1"/>
                </a:solidFill>
                <a:latin typeface="Arial" panose="020B0604020202020204" pitchFamily="34" charset="0"/>
              </a:defRPr>
            </a:lvl4pPr>
            <a:lvl5pPr defTabSz="0" eaLnBrk="0" hangingPunct="0">
              <a:spcBef>
                <a:spcPct val="30000"/>
              </a:spcBef>
              <a:defRPr sz="1200">
                <a:solidFill>
                  <a:schemeClr val="tx1"/>
                </a:solidFill>
                <a:latin typeface="Arial" panose="020B0604020202020204" pitchFamily="34" charset="0"/>
              </a:defRPr>
            </a:lvl5pPr>
            <a:lvl6pPr marL="457200" defTabSz="0" eaLnBrk="0" fontAlgn="base" hangingPunct="0">
              <a:spcBef>
                <a:spcPct val="30000"/>
              </a:spcBef>
              <a:spcAft>
                <a:spcPct val="0"/>
              </a:spcAft>
              <a:defRPr sz="1200">
                <a:solidFill>
                  <a:schemeClr val="tx1"/>
                </a:solidFill>
                <a:latin typeface="Arial" panose="020B0604020202020204" pitchFamily="34" charset="0"/>
              </a:defRPr>
            </a:lvl6pPr>
            <a:lvl7pPr marL="914400" defTabSz="0" eaLnBrk="0" fontAlgn="base" hangingPunct="0">
              <a:spcBef>
                <a:spcPct val="30000"/>
              </a:spcBef>
              <a:spcAft>
                <a:spcPct val="0"/>
              </a:spcAft>
              <a:defRPr sz="1200">
                <a:solidFill>
                  <a:schemeClr val="tx1"/>
                </a:solidFill>
                <a:latin typeface="Arial" panose="020B0604020202020204" pitchFamily="34" charset="0"/>
              </a:defRPr>
            </a:lvl7pPr>
            <a:lvl8pPr marL="1371600" defTabSz="0" eaLnBrk="0" fontAlgn="base" hangingPunct="0">
              <a:spcBef>
                <a:spcPct val="30000"/>
              </a:spcBef>
              <a:spcAft>
                <a:spcPct val="0"/>
              </a:spcAft>
              <a:defRPr sz="1200">
                <a:solidFill>
                  <a:schemeClr val="tx1"/>
                </a:solidFill>
                <a:latin typeface="Arial" panose="020B0604020202020204" pitchFamily="34" charset="0"/>
              </a:defRPr>
            </a:lvl8pPr>
            <a:lvl9pPr marL="1828800" defTabSz="0" eaLnBrk="0" fontAlgn="base" hangingPunct="0">
              <a:spcBef>
                <a:spcPct val="30000"/>
              </a:spcBef>
              <a:spcAft>
                <a:spcPct val="0"/>
              </a:spcAft>
              <a:defRPr sz="1200">
                <a:solidFill>
                  <a:schemeClr val="tx1"/>
                </a:solidFill>
                <a:latin typeface="Arial" panose="020B0604020202020204" pitchFamily="34" charset="0"/>
              </a:defRPr>
            </a:lvl9pPr>
          </a:lstStyle>
          <a:p>
            <a:pPr>
              <a:buFontTx/>
              <a:buNone/>
            </a:pPr>
            <a:r>
              <a:rPr lang="zh-CN" altLang="zh-CN"/>
              <a:t>单击此处编辑母版文本样式</a:t>
            </a:r>
          </a:p>
          <a:p>
            <a:pPr>
              <a:buFontTx/>
              <a:buNone/>
            </a:pPr>
            <a:r>
              <a:rPr lang="zh-CN" altLang="zh-CN"/>
              <a:t>第二级</a:t>
            </a:r>
          </a:p>
          <a:p>
            <a:pPr>
              <a:buFontTx/>
              <a:buNone/>
            </a:pPr>
            <a:r>
              <a:rPr lang="zh-CN" altLang="zh-CN"/>
              <a:t>第三级</a:t>
            </a:r>
          </a:p>
          <a:p>
            <a:pPr>
              <a:buFontTx/>
              <a:buNone/>
            </a:pPr>
            <a:r>
              <a:rPr lang="zh-CN" altLang="zh-CN"/>
              <a:t>第四级</a:t>
            </a:r>
          </a:p>
          <a:p>
            <a:pPr>
              <a:buFontTx/>
              <a:buNone/>
            </a:pPr>
            <a:r>
              <a:rPr lang="zh-CN" altLang="zh-CN"/>
              <a:t>第五级</a:t>
            </a:r>
          </a:p>
        </p:txBody>
      </p:sp>
      <p:sp>
        <p:nvSpPr>
          <p:cNvPr id="2054" name="页脚占位符 5">
            <a:extLst>
              <a:ext uri="{FF2B5EF4-FFF2-40B4-BE49-F238E27FC236}">
                <a16:creationId xmlns:a16="http://schemas.microsoft.com/office/drawing/2014/main" id="{9B603DA9-27B2-4794-92EA-F2428883FE8C}"/>
              </a:ext>
            </a:extLst>
          </p:cNvPr>
          <p:cNvSpPr>
            <a:spLocks noGrp="1" noChangeArrowheads="1"/>
          </p:cNvSpPr>
          <p:nvPr>
            <p:ph type="ftr" sz="quarter" idx="4"/>
          </p:nvPr>
        </p:nvSpPr>
        <p:spPr bwMode="auto">
          <a:xfrm>
            <a:off x="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endParaRPr lang="zh-CN" altLang="zh-CN"/>
          </a:p>
        </p:txBody>
      </p:sp>
      <p:sp>
        <p:nvSpPr>
          <p:cNvPr id="2055" name="灯片编号占位符 6">
            <a:extLst>
              <a:ext uri="{FF2B5EF4-FFF2-40B4-BE49-F238E27FC236}">
                <a16:creationId xmlns:a16="http://schemas.microsoft.com/office/drawing/2014/main" id="{2B189739-121D-4B0C-9294-AF488E26D7F4}"/>
              </a:ext>
            </a:extLst>
          </p:cNvPr>
          <p:cNvSpPr>
            <a:spLocks noGrp="1" noChangeArrowheads="1"/>
          </p:cNvSpPr>
          <p:nvPr>
            <p:ph type="sldNum" sz="quarter" idx="5"/>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a:lvl1pPr>
          </a:lstStyle>
          <a:p>
            <a:fld id="{97D4DDA4-6AD8-449F-9202-A08506E44F7E}" type="slidenum">
              <a:rPr lang="zh-CN" altLang="en-US"/>
              <a:pPr/>
              <a:t>‹#›</a:t>
            </a:fld>
            <a:endParaRPr lang="zh-CN" altLang="en-US" sz="1200"/>
          </a:p>
        </p:txBody>
      </p:sp>
    </p:spTree>
  </p:cSld>
  <p:clrMap bg1="lt1" tx1="dk1" bg2="lt2" tx2="dk2" accent1="accent1" accent2="accent2" accent3="accent3" accent4="accent4" accent5="accent5" accent6="accent6" hlink="hlink" folHlink="folHlink"/>
  <p:hf hdr="0" ftr="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
        <p:nvSpPr>
          <p:cNvPr id="4" name="日期占位符 3"/>
          <p:cNvSpPr>
            <a:spLocks noGrp="1"/>
          </p:cNvSpPr>
          <p:nvPr>
            <p:ph type="dt" idx="1"/>
          </p:nvPr>
        </p:nvSpPr>
        <p:spPr/>
        <p:txBody>
          <a:bodyPr/>
          <a:lstStyle/>
          <a:p>
            <a:fld id="{A2FC3318-9633-4FC3-AEB5-22F53574B44D}" type="datetime1">
              <a:rPr lang="zh-CN" altLang="en-US" smtClean="0"/>
              <a:pPr/>
              <a:t>2019/12/24</a:t>
            </a:fld>
            <a:endParaRPr lang="zh-CN" altLang="en-US" sz="1200"/>
          </a:p>
        </p:txBody>
      </p:sp>
      <p:sp>
        <p:nvSpPr>
          <p:cNvPr id="5" name="灯片编号占位符 4"/>
          <p:cNvSpPr>
            <a:spLocks noGrp="1"/>
          </p:cNvSpPr>
          <p:nvPr>
            <p:ph type="sldNum" sz="quarter" idx="5"/>
          </p:nvPr>
        </p:nvSpPr>
        <p:spPr/>
        <p:txBody>
          <a:bodyPr/>
          <a:lstStyle/>
          <a:p>
            <a:fld id="{97D4DDA4-6AD8-449F-9202-A08506E44F7E}" type="slidenum">
              <a:rPr lang="zh-CN" altLang="en-US" smtClean="0"/>
              <a:pPr/>
              <a:t>1</a:t>
            </a:fld>
            <a:endParaRPr lang="zh-CN" altLang="en-US" sz="1200"/>
          </a:p>
        </p:txBody>
      </p:sp>
    </p:spTree>
    <p:extLst>
      <p:ext uri="{BB962C8B-B14F-4D97-AF65-F5344CB8AC3E}">
        <p14:creationId xmlns:p14="http://schemas.microsoft.com/office/powerpoint/2010/main" val="1070521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97EABD-B7E1-42B6-8F0F-B9DABAF4C5C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ABCD217-7524-4576-AD10-EB5E8DF934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7BE3CB0-6A10-46DF-BB0D-461CA253DB53}"/>
              </a:ext>
            </a:extLst>
          </p:cNvPr>
          <p:cNvSpPr>
            <a:spLocks noGrp="1"/>
          </p:cNvSpPr>
          <p:nvPr>
            <p:ph type="dt" sz="half" idx="10"/>
          </p:nvPr>
        </p:nvSpPr>
        <p:spPr/>
        <p:txBody>
          <a:bodyPr/>
          <a:lstStyle>
            <a:lvl1pPr>
              <a:defRPr/>
            </a:lvl1pPr>
          </a:lstStyle>
          <a:p>
            <a:fld id="{4D915C61-C837-4E96-921D-B452B98C4D66}" type="datetime1">
              <a:rPr lang="zh-CN" altLang="en-US"/>
              <a:pPr/>
              <a:t>2019/12/24</a:t>
            </a:fld>
            <a:endParaRPr lang="zh-CN" altLang="en-US" sz="1800">
              <a:solidFill>
                <a:schemeClr val="tx1"/>
              </a:solidFill>
            </a:endParaRPr>
          </a:p>
        </p:txBody>
      </p:sp>
      <p:sp>
        <p:nvSpPr>
          <p:cNvPr id="5" name="页脚占位符 4">
            <a:extLst>
              <a:ext uri="{FF2B5EF4-FFF2-40B4-BE49-F238E27FC236}">
                <a16:creationId xmlns:a16="http://schemas.microsoft.com/office/drawing/2014/main" id="{37960514-E5AB-407B-99A1-A3E22B48C69D}"/>
              </a:ext>
            </a:extLst>
          </p:cNvPr>
          <p:cNvSpPr>
            <a:spLocks noGrp="1"/>
          </p:cNvSpPr>
          <p:nvPr>
            <p:ph type="ftr" sz="quarter" idx="11"/>
          </p:nvPr>
        </p:nvSpPr>
        <p:spPr/>
        <p:txBody>
          <a:bodyPr/>
          <a:lstStyle>
            <a:lvl1pPr>
              <a:defRPr/>
            </a:lvl1pPr>
          </a:lstStyle>
          <a:p>
            <a:endParaRPr lang="zh-CN" altLang="zh-CN"/>
          </a:p>
        </p:txBody>
      </p:sp>
      <p:sp>
        <p:nvSpPr>
          <p:cNvPr id="6" name="灯片编号占位符 5">
            <a:extLst>
              <a:ext uri="{FF2B5EF4-FFF2-40B4-BE49-F238E27FC236}">
                <a16:creationId xmlns:a16="http://schemas.microsoft.com/office/drawing/2014/main" id="{4E01D680-8024-4882-B1F8-BFA64895F1B1}"/>
              </a:ext>
            </a:extLst>
          </p:cNvPr>
          <p:cNvSpPr>
            <a:spLocks noGrp="1"/>
          </p:cNvSpPr>
          <p:nvPr>
            <p:ph type="sldNum" sz="quarter" idx="12"/>
          </p:nvPr>
        </p:nvSpPr>
        <p:spPr/>
        <p:txBody>
          <a:bodyPr/>
          <a:lstStyle>
            <a:lvl1pPr>
              <a:defRPr/>
            </a:lvl1pPr>
          </a:lstStyle>
          <a:p>
            <a:fld id="{B8BBF235-7D8F-4DB0-9B00-55D528E522B8}" type="slidenum">
              <a:rPr lang="zh-CN" altLang="en-US"/>
              <a:pPr/>
              <a:t>‹#›</a:t>
            </a:fld>
            <a:endParaRPr lang="zh-CN" altLang="en-US" sz="1800">
              <a:solidFill>
                <a:schemeClr val="tx1"/>
              </a:solidFill>
            </a:endParaRPr>
          </a:p>
        </p:txBody>
      </p:sp>
    </p:spTree>
    <p:extLst>
      <p:ext uri="{BB962C8B-B14F-4D97-AF65-F5344CB8AC3E}">
        <p14:creationId xmlns:p14="http://schemas.microsoft.com/office/powerpoint/2010/main" val="293100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29DCE0-3921-49D6-817A-8C81333BE1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F4AE8C-52F1-4CDA-9F2A-120864AB559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F449B43-5D8B-4630-8968-FD1ED4EEE1F8}"/>
              </a:ext>
            </a:extLst>
          </p:cNvPr>
          <p:cNvSpPr>
            <a:spLocks noGrp="1"/>
          </p:cNvSpPr>
          <p:nvPr>
            <p:ph type="dt" sz="half" idx="10"/>
          </p:nvPr>
        </p:nvSpPr>
        <p:spPr/>
        <p:txBody>
          <a:bodyPr/>
          <a:lstStyle>
            <a:lvl1pPr>
              <a:defRPr/>
            </a:lvl1pPr>
          </a:lstStyle>
          <a:p>
            <a:fld id="{4D915C61-C837-4E96-921D-B452B98C4D66}" type="datetime1">
              <a:rPr lang="zh-CN" altLang="en-US"/>
              <a:pPr/>
              <a:t>2019/12/24</a:t>
            </a:fld>
            <a:endParaRPr lang="zh-CN" altLang="en-US" sz="1800">
              <a:solidFill>
                <a:schemeClr val="tx1"/>
              </a:solidFill>
            </a:endParaRPr>
          </a:p>
        </p:txBody>
      </p:sp>
      <p:sp>
        <p:nvSpPr>
          <p:cNvPr id="5" name="页脚占位符 4">
            <a:extLst>
              <a:ext uri="{FF2B5EF4-FFF2-40B4-BE49-F238E27FC236}">
                <a16:creationId xmlns:a16="http://schemas.microsoft.com/office/drawing/2014/main" id="{6555E4F7-4FD5-42B5-A6EB-BCF7F93A09A7}"/>
              </a:ext>
            </a:extLst>
          </p:cNvPr>
          <p:cNvSpPr>
            <a:spLocks noGrp="1"/>
          </p:cNvSpPr>
          <p:nvPr>
            <p:ph type="ftr" sz="quarter" idx="11"/>
          </p:nvPr>
        </p:nvSpPr>
        <p:spPr/>
        <p:txBody>
          <a:bodyPr/>
          <a:lstStyle>
            <a:lvl1pPr>
              <a:defRPr/>
            </a:lvl1pPr>
          </a:lstStyle>
          <a:p>
            <a:endParaRPr lang="zh-CN" altLang="zh-CN"/>
          </a:p>
        </p:txBody>
      </p:sp>
      <p:sp>
        <p:nvSpPr>
          <p:cNvPr id="6" name="灯片编号占位符 5">
            <a:extLst>
              <a:ext uri="{FF2B5EF4-FFF2-40B4-BE49-F238E27FC236}">
                <a16:creationId xmlns:a16="http://schemas.microsoft.com/office/drawing/2014/main" id="{C3CF9DB1-8828-49A4-9F60-62FAB012C29F}"/>
              </a:ext>
            </a:extLst>
          </p:cNvPr>
          <p:cNvSpPr>
            <a:spLocks noGrp="1"/>
          </p:cNvSpPr>
          <p:nvPr>
            <p:ph type="sldNum" sz="quarter" idx="12"/>
          </p:nvPr>
        </p:nvSpPr>
        <p:spPr/>
        <p:txBody>
          <a:bodyPr/>
          <a:lstStyle>
            <a:lvl1pPr>
              <a:defRPr/>
            </a:lvl1pPr>
          </a:lstStyle>
          <a:p>
            <a:fld id="{AE3319A6-3961-4F28-9DEF-303A492C5956}" type="slidenum">
              <a:rPr lang="zh-CN" altLang="en-US"/>
              <a:pPr/>
              <a:t>‹#›</a:t>
            </a:fld>
            <a:endParaRPr lang="zh-CN" altLang="en-US" sz="1800">
              <a:solidFill>
                <a:schemeClr val="tx1"/>
              </a:solidFill>
            </a:endParaRPr>
          </a:p>
        </p:txBody>
      </p:sp>
    </p:spTree>
    <p:extLst>
      <p:ext uri="{BB962C8B-B14F-4D97-AF65-F5344CB8AC3E}">
        <p14:creationId xmlns:p14="http://schemas.microsoft.com/office/powerpoint/2010/main" val="2035057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B8EAED4-0ECB-408E-87DF-780FC360BE2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39EF6C5-083D-4366-8892-41A550ADCFA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552F88-BD73-4DD8-9AF3-14D99430F281}"/>
              </a:ext>
            </a:extLst>
          </p:cNvPr>
          <p:cNvSpPr>
            <a:spLocks noGrp="1"/>
          </p:cNvSpPr>
          <p:nvPr>
            <p:ph type="dt" sz="half" idx="10"/>
          </p:nvPr>
        </p:nvSpPr>
        <p:spPr/>
        <p:txBody>
          <a:bodyPr/>
          <a:lstStyle>
            <a:lvl1pPr>
              <a:defRPr/>
            </a:lvl1pPr>
          </a:lstStyle>
          <a:p>
            <a:fld id="{4D915C61-C837-4E96-921D-B452B98C4D66}" type="datetime1">
              <a:rPr lang="zh-CN" altLang="en-US"/>
              <a:pPr/>
              <a:t>2019/12/24</a:t>
            </a:fld>
            <a:endParaRPr lang="zh-CN" altLang="en-US" sz="1800">
              <a:solidFill>
                <a:schemeClr val="tx1"/>
              </a:solidFill>
            </a:endParaRPr>
          </a:p>
        </p:txBody>
      </p:sp>
      <p:sp>
        <p:nvSpPr>
          <p:cNvPr id="5" name="页脚占位符 4">
            <a:extLst>
              <a:ext uri="{FF2B5EF4-FFF2-40B4-BE49-F238E27FC236}">
                <a16:creationId xmlns:a16="http://schemas.microsoft.com/office/drawing/2014/main" id="{BA5CC0C9-C6D1-43BC-A7FB-6A57F0AF9C47}"/>
              </a:ext>
            </a:extLst>
          </p:cNvPr>
          <p:cNvSpPr>
            <a:spLocks noGrp="1"/>
          </p:cNvSpPr>
          <p:nvPr>
            <p:ph type="ftr" sz="quarter" idx="11"/>
          </p:nvPr>
        </p:nvSpPr>
        <p:spPr/>
        <p:txBody>
          <a:bodyPr/>
          <a:lstStyle>
            <a:lvl1pPr>
              <a:defRPr/>
            </a:lvl1pPr>
          </a:lstStyle>
          <a:p>
            <a:endParaRPr lang="zh-CN" altLang="zh-CN"/>
          </a:p>
        </p:txBody>
      </p:sp>
      <p:sp>
        <p:nvSpPr>
          <p:cNvPr id="6" name="灯片编号占位符 5">
            <a:extLst>
              <a:ext uri="{FF2B5EF4-FFF2-40B4-BE49-F238E27FC236}">
                <a16:creationId xmlns:a16="http://schemas.microsoft.com/office/drawing/2014/main" id="{2CD9F363-0014-4ED9-81EE-C9324387C70B}"/>
              </a:ext>
            </a:extLst>
          </p:cNvPr>
          <p:cNvSpPr>
            <a:spLocks noGrp="1"/>
          </p:cNvSpPr>
          <p:nvPr>
            <p:ph type="sldNum" sz="quarter" idx="12"/>
          </p:nvPr>
        </p:nvSpPr>
        <p:spPr/>
        <p:txBody>
          <a:bodyPr/>
          <a:lstStyle>
            <a:lvl1pPr>
              <a:defRPr/>
            </a:lvl1pPr>
          </a:lstStyle>
          <a:p>
            <a:fld id="{416EB051-EB8B-4F0C-8CD6-926F554C1340}" type="slidenum">
              <a:rPr lang="zh-CN" altLang="en-US"/>
              <a:pPr/>
              <a:t>‹#›</a:t>
            </a:fld>
            <a:endParaRPr lang="zh-CN" altLang="en-US" sz="1800">
              <a:solidFill>
                <a:schemeClr val="tx1"/>
              </a:solidFill>
            </a:endParaRPr>
          </a:p>
        </p:txBody>
      </p:sp>
    </p:spTree>
    <p:extLst>
      <p:ext uri="{BB962C8B-B14F-4D97-AF65-F5344CB8AC3E}">
        <p14:creationId xmlns:p14="http://schemas.microsoft.com/office/powerpoint/2010/main" val="2779604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61E940-FA4E-4B0D-A895-E89F9711830E}"/>
              </a:ext>
            </a:extLst>
          </p:cNvPr>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AD3EEB-2160-4C68-8FD0-17236FCF6094}"/>
              </a:ext>
            </a:extLst>
          </p:cNvPr>
          <p:cNvSpPr>
            <a:spLocks noGrp="1"/>
          </p:cNvSpPr>
          <p:nvPr>
            <p:ph type="dt" sz="half" idx="10"/>
          </p:nvPr>
        </p:nvSpPr>
        <p:spPr>
          <a:xfrm>
            <a:off x="838200" y="6356350"/>
            <a:ext cx="2743200" cy="365125"/>
          </a:xfrm>
        </p:spPr>
        <p:txBody>
          <a:bodyPr/>
          <a:lstStyle>
            <a:lvl1pPr>
              <a:defRPr/>
            </a:lvl1pPr>
          </a:lstStyle>
          <a:p>
            <a:fld id="{4D915C61-C837-4E96-921D-B452B98C4D66}" type="datetime1">
              <a:rPr lang="zh-CN" altLang="en-US"/>
              <a:pPr/>
              <a:t>2019/12/24</a:t>
            </a:fld>
            <a:endParaRPr lang="zh-CN" altLang="en-US" sz="1800">
              <a:solidFill>
                <a:schemeClr val="tx1"/>
              </a:solidFill>
            </a:endParaRPr>
          </a:p>
        </p:txBody>
      </p:sp>
      <p:sp>
        <p:nvSpPr>
          <p:cNvPr id="4" name="页脚占位符 3">
            <a:extLst>
              <a:ext uri="{FF2B5EF4-FFF2-40B4-BE49-F238E27FC236}">
                <a16:creationId xmlns:a16="http://schemas.microsoft.com/office/drawing/2014/main" id="{EBD470BC-C1E3-46F4-9ECA-A0F78F23E6A7}"/>
              </a:ext>
            </a:extLst>
          </p:cNvPr>
          <p:cNvSpPr>
            <a:spLocks noGrp="1"/>
          </p:cNvSpPr>
          <p:nvPr>
            <p:ph type="ftr" sz="quarter" idx="11"/>
          </p:nvPr>
        </p:nvSpPr>
        <p:spPr>
          <a:xfrm>
            <a:off x="4038600" y="6356350"/>
            <a:ext cx="4114800" cy="365125"/>
          </a:xfrm>
        </p:spPr>
        <p:txBody>
          <a:bodyPr/>
          <a:lstStyle>
            <a:lvl1pPr>
              <a:defRPr/>
            </a:lvl1pPr>
          </a:lstStyle>
          <a:p>
            <a:endParaRPr lang="zh-CN" altLang="zh-CN"/>
          </a:p>
        </p:txBody>
      </p:sp>
      <p:sp>
        <p:nvSpPr>
          <p:cNvPr id="5" name="灯片编号占位符 4">
            <a:extLst>
              <a:ext uri="{FF2B5EF4-FFF2-40B4-BE49-F238E27FC236}">
                <a16:creationId xmlns:a16="http://schemas.microsoft.com/office/drawing/2014/main" id="{0B2D4518-6EF4-4465-9CC3-C7667ED7821B}"/>
              </a:ext>
            </a:extLst>
          </p:cNvPr>
          <p:cNvSpPr>
            <a:spLocks noGrp="1"/>
          </p:cNvSpPr>
          <p:nvPr>
            <p:ph type="sldNum" sz="quarter" idx="12"/>
          </p:nvPr>
        </p:nvSpPr>
        <p:spPr>
          <a:xfrm>
            <a:off x="8610600" y="6356350"/>
            <a:ext cx="2743200" cy="365125"/>
          </a:xfrm>
        </p:spPr>
        <p:txBody>
          <a:bodyPr/>
          <a:lstStyle>
            <a:lvl1pPr>
              <a:defRPr/>
            </a:lvl1pPr>
          </a:lstStyle>
          <a:p>
            <a:fld id="{C750B2B8-9ABB-45DE-A170-F5CA6EEFCB8D}" type="slidenum">
              <a:rPr lang="zh-CN" altLang="en-US"/>
              <a:pPr/>
              <a:t>‹#›</a:t>
            </a:fld>
            <a:endParaRPr lang="zh-CN" altLang="en-US" sz="1800">
              <a:solidFill>
                <a:schemeClr val="tx1"/>
              </a:solidFill>
            </a:endParaRPr>
          </a:p>
        </p:txBody>
      </p:sp>
    </p:spTree>
    <p:extLst>
      <p:ext uri="{BB962C8B-B14F-4D97-AF65-F5344CB8AC3E}">
        <p14:creationId xmlns:p14="http://schemas.microsoft.com/office/powerpoint/2010/main" val="1192489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7A7587-2647-4967-9138-C3D1476BD7C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0CC804-FAF9-4654-A3AC-9FC8A3D13A33}"/>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83616F-C440-430F-9D1E-9993B5AD6EAF}"/>
              </a:ext>
            </a:extLst>
          </p:cNvPr>
          <p:cNvSpPr>
            <a:spLocks noGrp="1"/>
          </p:cNvSpPr>
          <p:nvPr>
            <p:ph type="dt" sz="half" idx="10"/>
          </p:nvPr>
        </p:nvSpPr>
        <p:spPr/>
        <p:txBody>
          <a:bodyPr/>
          <a:lstStyle>
            <a:lvl1pPr>
              <a:defRPr/>
            </a:lvl1pPr>
          </a:lstStyle>
          <a:p>
            <a:fld id="{4D915C61-C837-4E96-921D-B452B98C4D66}" type="datetime1">
              <a:rPr lang="zh-CN" altLang="en-US"/>
              <a:pPr/>
              <a:t>2019/12/24</a:t>
            </a:fld>
            <a:endParaRPr lang="zh-CN" altLang="en-US" sz="1800">
              <a:solidFill>
                <a:schemeClr val="tx1"/>
              </a:solidFill>
            </a:endParaRPr>
          </a:p>
        </p:txBody>
      </p:sp>
      <p:sp>
        <p:nvSpPr>
          <p:cNvPr id="5" name="页脚占位符 4">
            <a:extLst>
              <a:ext uri="{FF2B5EF4-FFF2-40B4-BE49-F238E27FC236}">
                <a16:creationId xmlns:a16="http://schemas.microsoft.com/office/drawing/2014/main" id="{F39C8D0E-8268-403B-90D9-918B779957C1}"/>
              </a:ext>
            </a:extLst>
          </p:cNvPr>
          <p:cNvSpPr>
            <a:spLocks noGrp="1"/>
          </p:cNvSpPr>
          <p:nvPr>
            <p:ph type="ftr" sz="quarter" idx="11"/>
          </p:nvPr>
        </p:nvSpPr>
        <p:spPr/>
        <p:txBody>
          <a:bodyPr/>
          <a:lstStyle>
            <a:lvl1pPr>
              <a:defRPr/>
            </a:lvl1pPr>
          </a:lstStyle>
          <a:p>
            <a:endParaRPr lang="zh-CN" altLang="zh-CN"/>
          </a:p>
        </p:txBody>
      </p:sp>
      <p:sp>
        <p:nvSpPr>
          <p:cNvPr id="6" name="灯片编号占位符 5">
            <a:extLst>
              <a:ext uri="{FF2B5EF4-FFF2-40B4-BE49-F238E27FC236}">
                <a16:creationId xmlns:a16="http://schemas.microsoft.com/office/drawing/2014/main" id="{7E6E3F93-6D20-47AA-821A-1DEAAA529297}"/>
              </a:ext>
            </a:extLst>
          </p:cNvPr>
          <p:cNvSpPr>
            <a:spLocks noGrp="1"/>
          </p:cNvSpPr>
          <p:nvPr>
            <p:ph type="sldNum" sz="quarter" idx="12"/>
          </p:nvPr>
        </p:nvSpPr>
        <p:spPr/>
        <p:txBody>
          <a:bodyPr/>
          <a:lstStyle>
            <a:lvl1pPr>
              <a:defRPr/>
            </a:lvl1pPr>
          </a:lstStyle>
          <a:p>
            <a:fld id="{E71CD328-D215-44E4-8583-938A4B6ACC16}" type="slidenum">
              <a:rPr lang="zh-CN" altLang="en-US"/>
              <a:pPr/>
              <a:t>‹#›</a:t>
            </a:fld>
            <a:endParaRPr lang="zh-CN" altLang="en-US" sz="1800">
              <a:solidFill>
                <a:schemeClr val="tx1"/>
              </a:solidFill>
            </a:endParaRPr>
          </a:p>
        </p:txBody>
      </p:sp>
    </p:spTree>
    <p:extLst>
      <p:ext uri="{BB962C8B-B14F-4D97-AF65-F5344CB8AC3E}">
        <p14:creationId xmlns:p14="http://schemas.microsoft.com/office/powerpoint/2010/main" val="2633320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653694-E28D-4B71-8C64-3652C57AE8D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C042E1D-C98B-42E2-94D0-55FA372D8153}"/>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0C5049A-BA3F-48C3-95E1-8668A17B3857}"/>
              </a:ext>
            </a:extLst>
          </p:cNvPr>
          <p:cNvSpPr>
            <a:spLocks noGrp="1"/>
          </p:cNvSpPr>
          <p:nvPr>
            <p:ph type="dt" sz="half" idx="10"/>
          </p:nvPr>
        </p:nvSpPr>
        <p:spPr/>
        <p:txBody>
          <a:bodyPr/>
          <a:lstStyle>
            <a:lvl1pPr>
              <a:defRPr/>
            </a:lvl1pPr>
          </a:lstStyle>
          <a:p>
            <a:fld id="{4D915C61-C837-4E96-921D-B452B98C4D66}" type="datetime1">
              <a:rPr lang="zh-CN" altLang="en-US"/>
              <a:pPr/>
              <a:t>2019/12/24</a:t>
            </a:fld>
            <a:endParaRPr lang="zh-CN" altLang="en-US" sz="1800">
              <a:solidFill>
                <a:schemeClr val="tx1"/>
              </a:solidFill>
            </a:endParaRPr>
          </a:p>
        </p:txBody>
      </p:sp>
      <p:sp>
        <p:nvSpPr>
          <p:cNvPr id="5" name="页脚占位符 4">
            <a:extLst>
              <a:ext uri="{FF2B5EF4-FFF2-40B4-BE49-F238E27FC236}">
                <a16:creationId xmlns:a16="http://schemas.microsoft.com/office/drawing/2014/main" id="{6F326364-389D-4984-9685-8F4459B7E8D7}"/>
              </a:ext>
            </a:extLst>
          </p:cNvPr>
          <p:cNvSpPr>
            <a:spLocks noGrp="1"/>
          </p:cNvSpPr>
          <p:nvPr>
            <p:ph type="ftr" sz="quarter" idx="11"/>
          </p:nvPr>
        </p:nvSpPr>
        <p:spPr/>
        <p:txBody>
          <a:bodyPr/>
          <a:lstStyle>
            <a:lvl1pPr>
              <a:defRPr/>
            </a:lvl1pPr>
          </a:lstStyle>
          <a:p>
            <a:endParaRPr lang="zh-CN" altLang="zh-CN"/>
          </a:p>
        </p:txBody>
      </p:sp>
      <p:sp>
        <p:nvSpPr>
          <p:cNvPr id="6" name="灯片编号占位符 5">
            <a:extLst>
              <a:ext uri="{FF2B5EF4-FFF2-40B4-BE49-F238E27FC236}">
                <a16:creationId xmlns:a16="http://schemas.microsoft.com/office/drawing/2014/main" id="{0D20C6FC-B8BF-435D-B964-755324F99E75}"/>
              </a:ext>
            </a:extLst>
          </p:cNvPr>
          <p:cNvSpPr>
            <a:spLocks noGrp="1"/>
          </p:cNvSpPr>
          <p:nvPr>
            <p:ph type="sldNum" sz="quarter" idx="12"/>
          </p:nvPr>
        </p:nvSpPr>
        <p:spPr/>
        <p:txBody>
          <a:bodyPr/>
          <a:lstStyle>
            <a:lvl1pPr>
              <a:defRPr/>
            </a:lvl1pPr>
          </a:lstStyle>
          <a:p>
            <a:fld id="{9F6CF102-B9D7-4F0A-A645-47C262F59F8B}" type="slidenum">
              <a:rPr lang="zh-CN" altLang="en-US"/>
              <a:pPr/>
              <a:t>‹#›</a:t>
            </a:fld>
            <a:endParaRPr lang="zh-CN" altLang="en-US" sz="1800">
              <a:solidFill>
                <a:schemeClr val="tx1"/>
              </a:solidFill>
            </a:endParaRPr>
          </a:p>
        </p:txBody>
      </p:sp>
    </p:spTree>
    <p:extLst>
      <p:ext uri="{BB962C8B-B14F-4D97-AF65-F5344CB8AC3E}">
        <p14:creationId xmlns:p14="http://schemas.microsoft.com/office/powerpoint/2010/main" val="1049613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6780EE-66D7-49F1-BEAE-8A9EB037666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3275768-9A2F-4283-8AAB-D22A5BF3EA7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572D268-DAFC-44FE-BE36-B18A850149E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FF2AEC0-9041-4021-A914-C197C3BF90A2}"/>
              </a:ext>
            </a:extLst>
          </p:cNvPr>
          <p:cNvSpPr>
            <a:spLocks noGrp="1"/>
          </p:cNvSpPr>
          <p:nvPr>
            <p:ph type="dt" sz="half" idx="10"/>
          </p:nvPr>
        </p:nvSpPr>
        <p:spPr/>
        <p:txBody>
          <a:bodyPr/>
          <a:lstStyle>
            <a:lvl1pPr>
              <a:defRPr/>
            </a:lvl1pPr>
          </a:lstStyle>
          <a:p>
            <a:fld id="{4D915C61-C837-4E96-921D-B452B98C4D66}" type="datetime1">
              <a:rPr lang="zh-CN" altLang="en-US"/>
              <a:pPr/>
              <a:t>2019/12/24</a:t>
            </a:fld>
            <a:endParaRPr lang="zh-CN" altLang="en-US" sz="1800">
              <a:solidFill>
                <a:schemeClr val="tx1"/>
              </a:solidFill>
            </a:endParaRPr>
          </a:p>
        </p:txBody>
      </p:sp>
      <p:sp>
        <p:nvSpPr>
          <p:cNvPr id="6" name="页脚占位符 5">
            <a:extLst>
              <a:ext uri="{FF2B5EF4-FFF2-40B4-BE49-F238E27FC236}">
                <a16:creationId xmlns:a16="http://schemas.microsoft.com/office/drawing/2014/main" id="{E20FCA9A-40AB-40A0-8C0C-46B56162D24B}"/>
              </a:ext>
            </a:extLst>
          </p:cNvPr>
          <p:cNvSpPr>
            <a:spLocks noGrp="1"/>
          </p:cNvSpPr>
          <p:nvPr>
            <p:ph type="ftr" sz="quarter" idx="11"/>
          </p:nvPr>
        </p:nvSpPr>
        <p:spPr/>
        <p:txBody>
          <a:bodyPr/>
          <a:lstStyle>
            <a:lvl1pPr>
              <a:defRPr/>
            </a:lvl1pPr>
          </a:lstStyle>
          <a:p>
            <a:endParaRPr lang="zh-CN" altLang="zh-CN"/>
          </a:p>
        </p:txBody>
      </p:sp>
      <p:sp>
        <p:nvSpPr>
          <p:cNvPr id="7" name="灯片编号占位符 6">
            <a:extLst>
              <a:ext uri="{FF2B5EF4-FFF2-40B4-BE49-F238E27FC236}">
                <a16:creationId xmlns:a16="http://schemas.microsoft.com/office/drawing/2014/main" id="{A5EA523C-1E5F-48A6-AC06-2687803884F9}"/>
              </a:ext>
            </a:extLst>
          </p:cNvPr>
          <p:cNvSpPr>
            <a:spLocks noGrp="1"/>
          </p:cNvSpPr>
          <p:nvPr>
            <p:ph type="sldNum" sz="quarter" idx="12"/>
          </p:nvPr>
        </p:nvSpPr>
        <p:spPr/>
        <p:txBody>
          <a:bodyPr/>
          <a:lstStyle>
            <a:lvl1pPr>
              <a:defRPr/>
            </a:lvl1pPr>
          </a:lstStyle>
          <a:p>
            <a:fld id="{AB8E63F7-B7A9-4D9C-92D2-F68ACF1D74E5}" type="slidenum">
              <a:rPr lang="zh-CN" altLang="en-US"/>
              <a:pPr/>
              <a:t>‹#›</a:t>
            </a:fld>
            <a:endParaRPr lang="zh-CN" altLang="en-US" sz="1800">
              <a:solidFill>
                <a:schemeClr val="tx1"/>
              </a:solidFill>
            </a:endParaRPr>
          </a:p>
        </p:txBody>
      </p:sp>
    </p:spTree>
    <p:extLst>
      <p:ext uri="{BB962C8B-B14F-4D97-AF65-F5344CB8AC3E}">
        <p14:creationId xmlns:p14="http://schemas.microsoft.com/office/powerpoint/2010/main" val="3593930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8EDE42-081F-4B5F-9AC6-2B6CC4BA3FD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F3CC00-1FF6-4F46-95B2-40D07FFBF6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418CAC3-3E5E-4A44-86DD-FFC9290F4D9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FC4F9BF-E718-4F48-AF8C-E838D57DBE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2206785-E950-4349-81A2-BA825C4BA0C2}"/>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64CE173-E684-4BA7-9F12-B31BB2522601}"/>
              </a:ext>
            </a:extLst>
          </p:cNvPr>
          <p:cNvSpPr>
            <a:spLocks noGrp="1"/>
          </p:cNvSpPr>
          <p:nvPr>
            <p:ph type="dt" sz="half" idx="10"/>
          </p:nvPr>
        </p:nvSpPr>
        <p:spPr/>
        <p:txBody>
          <a:bodyPr/>
          <a:lstStyle>
            <a:lvl1pPr>
              <a:defRPr/>
            </a:lvl1pPr>
          </a:lstStyle>
          <a:p>
            <a:fld id="{4D915C61-C837-4E96-921D-B452B98C4D66}" type="datetime1">
              <a:rPr lang="zh-CN" altLang="en-US"/>
              <a:pPr/>
              <a:t>2019/12/24</a:t>
            </a:fld>
            <a:endParaRPr lang="zh-CN" altLang="en-US" sz="1800">
              <a:solidFill>
                <a:schemeClr val="tx1"/>
              </a:solidFill>
            </a:endParaRPr>
          </a:p>
        </p:txBody>
      </p:sp>
      <p:sp>
        <p:nvSpPr>
          <p:cNvPr id="8" name="页脚占位符 7">
            <a:extLst>
              <a:ext uri="{FF2B5EF4-FFF2-40B4-BE49-F238E27FC236}">
                <a16:creationId xmlns:a16="http://schemas.microsoft.com/office/drawing/2014/main" id="{654FEA96-005A-47B3-9884-18B09FA46DFD}"/>
              </a:ext>
            </a:extLst>
          </p:cNvPr>
          <p:cNvSpPr>
            <a:spLocks noGrp="1"/>
          </p:cNvSpPr>
          <p:nvPr>
            <p:ph type="ftr" sz="quarter" idx="11"/>
          </p:nvPr>
        </p:nvSpPr>
        <p:spPr/>
        <p:txBody>
          <a:bodyPr/>
          <a:lstStyle>
            <a:lvl1pPr>
              <a:defRPr/>
            </a:lvl1pPr>
          </a:lstStyle>
          <a:p>
            <a:endParaRPr lang="zh-CN" altLang="zh-CN"/>
          </a:p>
        </p:txBody>
      </p:sp>
      <p:sp>
        <p:nvSpPr>
          <p:cNvPr id="9" name="灯片编号占位符 8">
            <a:extLst>
              <a:ext uri="{FF2B5EF4-FFF2-40B4-BE49-F238E27FC236}">
                <a16:creationId xmlns:a16="http://schemas.microsoft.com/office/drawing/2014/main" id="{B1FC9B94-45DE-4A74-9238-A8D2B27697E7}"/>
              </a:ext>
            </a:extLst>
          </p:cNvPr>
          <p:cNvSpPr>
            <a:spLocks noGrp="1"/>
          </p:cNvSpPr>
          <p:nvPr>
            <p:ph type="sldNum" sz="quarter" idx="12"/>
          </p:nvPr>
        </p:nvSpPr>
        <p:spPr/>
        <p:txBody>
          <a:bodyPr/>
          <a:lstStyle>
            <a:lvl1pPr>
              <a:defRPr/>
            </a:lvl1pPr>
          </a:lstStyle>
          <a:p>
            <a:fld id="{FD034F22-E0E9-4A44-B587-177D748FC4F5}" type="slidenum">
              <a:rPr lang="zh-CN" altLang="en-US"/>
              <a:pPr/>
              <a:t>‹#›</a:t>
            </a:fld>
            <a:endParaRPr lang="zh-CN" altLang="en-US" sz="1800">
              <a:solidFill>
                <a:schemeClr val="tx1"/>
              </a:solidFill>
            </a:endParaRPr>
          </a:p>
        </p:txBody>
      </p:sp>
    </p:spTree>
    <p:extLst>
      <p:ext uri="{BB962C8B-B14F-4D97-AF65-F5344CB8AC3E}">
        <p14:creationId xmlns:p14="http://schemas.microsoft.com/office/powerpoint/2010/main" val="1941939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3EF425-3783-49FD-870C-1673A47C000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536C4F9-4D6F-4E50-BF57-DE857989BDCA}"/>
              </a:ext>
            </a:extLst>
          </p:cNvPr>
          <p:cNvSpPr>
            <a:spLocks noGrp="1"/>
          </p:cNvSpPr>
          <p:nvPr>
            <p:ph type="dt" sz="half" idx="10"/>
          </p:nvPr>
        </p:nvSpPr>
        <p:spPr/>
        <p:txBody>
          <a:bodyPr/>
          <a:lstStyle>
            <a:lvl1pPr>
              <a:defRPr/>
            </a:lvl1pPr>
          </a:lstStyle>
          <a:p>
            <a:fld id="{4D915C61-C837-4E96-921D-B452B98C4D66}" type="datetime1">
              <a:rPr lang="zh-CN" altLang="en-US"/>
              <a:pPr/>
              <a:t>2019/12/24</a:t>
            </a:fld>
            <a:endParaRPr lang="zh-CN" altLang="en-US" sz="1800">
              <a:solidFill>
                <a:schemeClr val="tx1"/>
              </a:solidFill>
            </a:endParaRPr>
          </a:p>
        </p:txBody>
      </p:sp>
      <p:sp>
        <p:nvSpPr>
          <p:cNvPr id="4" name="页脚占位符 3">
            <a:extLst>
              <a:ext uri="{FF2B5EF4-FFF2-40B4-BE49-F238E27FC236}">
                <a16:creationId xmlns:a16="http://schemas.microsoft.com/office/drawing/2014/main" id="{1A4F69DD-41A7-4E77-9748-D7F0903BDA5E}"/>
              </a:ext>
            </a:extLst>
          </p:cNvPr>
          <p:cNvSpPr>
            <a:spLocks noGrp="1"/>
          </p:cNvSpPr>
          <p:nvPr>
            <p:ph type="ftr" sz="quarter" idx="11"/>
          </p:nvPr>
        </p:nvSpPr>
        <p:spPr/>
        <p:txBody>
          <a:bodyPr/>
          <a:lstStyle>
            <a:lvl1pPr>
              <a:defRPr/>
            </a:lvl1pPr>
          </a:lstStyle>
          <a:p>
            <a:endParaRPr lang="zh-CN" altLang="zh-CN"/>
          </a:p>
        </p:txBody>
      </p:sp>
      <p:sp>
        <p:nvSpPr>
          <p:cNvPr id="5" name="灯片编号占位符 4">
            <a:extLst>
              <a:ext uri="{FF2B5EF4-FFF2-40B4-BE49-F238E27FC236}">
                <a16:creationId xmlns:a16="http://schemas.microsoft.com/office/drawing/2014/main" id="{0EF256F1-36A3-4948-AA39-82A6DF3F88D4}"/>
              </a:ext>
            </a:extLst>
          </p:cNvPr>
          <p:cNvSpPr>
            <a:spLocks noGrp="1"/>
          </p:cNvSpPr>
          <p:nvPr>
            <p:ph type="sldNum" sz="quarter" idx="12"/>
          </p:nvPr>
        </p:nvSpPr>
        <p:spPr/>
        <p:txBody>
          <a:bodyPr/>
          <a:lstStyle>
            <a:lvl1pPr>
              <a:defRPr/>
            </a:lvl1pPr>
          </a:lstStyle>
          <a:p>
            <a:fld id="{594A1B5C-454D-4613-9935-F9ED2D7DA3F4}" type="slidenum">
              <a:rPr lang="zh-CN" altLang="en-US"/>
              <a:pPr/>
              <a:t>‹#›</a:t>
            </a:fld>
            <a:endParaRPr lang="zh-CN" altLang="en-US" sz="1800">
              <a:solidFill>
                <a:schemeClr val="tx1"/>
              </a:solidFill>
            </a:endParaRPr>
          </a:p>
        </p:txBody>
      </p:sp>
    </p:spTree>
    <p:extLst>
      <p:ext uri="{BB962C8B-B14F-4D97-AF65-F5344CB8AC3E}">
        <p14:creationId xmlns:p14="http://schemas.microsoft.com/office/powerpoint/2010/main" val="3898021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FCCBAD-7701-4CB6-AEBA-7B6B160AB7CD}"/>
              </a:ext>
            </a:extLst>
          </p:cNvPr>
          <p:cNvSpPr>
            <a:spLocks noGrp="1"/>
          </p:cNvSpPr>
          <p:nvPr>
            <p:ph type="dt" sz="half" idx="10"/>
          </p:nvPr>
        </p:nvSpPr>
        <p:spPr/>
        <p:txBody>
          <a:bodyPr/>
          <a:lstStyle>
            <a:lvl1pPr>
              <a:defRPr/>
            </a:lvl1pPr>
          </a:lstStyle>
          <a:p>
            <a:fld id="{4D915C61-C837-4E96-921D-B452B98C4D66}" type="datetime1">
              <a:rPr lang="zh-CN" altLang="en-US"/>
              <a:pPr/>
              <a:t>2019/12/24</a:t>
            </a:fld>
            <a:endParaRPr lang="zh-CN" altLang="en-US" sz="1800">
              <a:solidFill>
                <a:schemeClr val="tx1"/>
              </a:solidFill>
            </a:endParaRPr>
          </a:p>
        </p:txBody>
      </p:sp>
      <p:sp>
        <p:nvSpPr>
          <p:cNvPr id="3" name="页脚占位符 2">
            <a:extLst>
              <a:ext uri="{FF2B5EF4-FFF2-40B4-BE49-F238E27FC236}">
                <a16:creationId xmlns:a16="http://schemas.microsoft.com/office/drawing/2014/main" id="{3242FB4D-7F66-408D-81C8-5D81E9483C00}"/>
              </a:ext>
            </a:extLst>
          </p:cNvPr>
          <p:cNvSpPr>
            <a:spLocks noGrp="1"/>
          </p:cNvSpPr>
          <p:nvPr>
            <p:ph type="ftr" sz="quarter" idx="11"/>
          </p:nvPr>
        </p:nvSpPr>
        <p:spPr/>
        <p:txBody>
          <a:bodyPr/>
          <a:lstStyle>
            <a:lvl1pPr>
              <a:defRPr/>
            </a:lvl1pPr>
          </a:lstStyle>
          <a:p>
            <a:endParaRPr lang="zh-CN" altLang="zh-CN"/>
          </a:p>
        </p:txBody>
      </p:sp>
      <p:sp>
        <p:nvSpPr>
          <p:cNvPr id="4" name="灯片编号占位符 3">
            <a:extLst>
              <a:ext uri="{FF2B5EF4-FFF2-40B4-BE49-F238E27FC236}">
                <a16:creationId xmlns:a16="http://schemas.microsoft.com/office/drawing/2014/main" id="{AE971343-531C-4128-822B-728D6875419E}"/>
              </a:ext>
            </a:extLst>
          </p:cNvPr>
          <p:cNvSpPr>
            <a:spLocks noGrp="1"/>
          </p:cNvSpPr>
          <p:nvPr>
            <p:ph type="sldNum" sz="quarter" idx="12"/>
          </p:nvPr>
        </p:nvSpPr>
        <p:spPr/>
        <p:txBody>
          <a:bodyPr/>
          <a:lstStyle>
            <a:lvl1pPr>
              <a:defRPr/>
            </a:lvl1pPr>
          </a:lstStyle>
          <a:p>
            <a:fld id="{04470662-82B7-40AC-8581-46C5C9D453AE}" type="slidenum">
              <a:rPr lang="zh-CN" altLang="en-US"/>
              <a:pPr/>
              <a:t>‹#›</a:t>
            </a:fld>
            <a:endParaRPr lang="zh-CN" altLang="en-US" sz="1800">
              <a:solidFill>
                <a:schemeClr val="tx1"/>
              </a:solidFill>
            </a:endParaRPr>
          </a:p>
        </p:txBody>
      </p:sp>
    </p:spTree>
    <p:extLst>
      <p:ext uri="{BB962C8B-B14F-4D97-AF65-F5344CB8AC3E}">
        <p14:creationId xmlns:p14="http://schemas.microsoft.com/office/powerpoint/2010/main" val="1703498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6DC7A3-19A9-46C3-AE78-B4BAB223B1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FAA68CC-D711-4F45-BD1F-6C982986C6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857BC74-F092-43DB-9466-72745440BA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22A4E5-5EC3-4100-ADC1-D42A8C85D25A}"/>
              </a:ext>
            </a:extLst>
          </p:cNvPr>
          <p:cNvSpPr>
            <a:spLocks noGrp="1"/>
          </p:cNvSpPr>
          <p:nvPr>
            <p:ph type="dt" sz="half" idx="10"/>
          </p:nvPr>
        </p:nvSpPr>
        <p:spPr/>
        <p:txBody>
          <a:bodyPr/>
          <a:lstStyle>
            <a:lvl1pPr>
              <a:defRPr/>
            </a:lvl1pPr>
          </a:lstStyle>
          <a:p>
            <a:fld id="{4D915C61-C837-4E96-921D-B452B98C4D66}" type="datetime1">
              <a:rPr lang="zh-CN" altLang="en-US"/>
              <a:pPr/>
              <a:t>2019/12/24</a:t>
            </a:fld>
            <a:endParaRPr lang="zh-CN" altLang="en-US" sz="1800">
              <a:solidFill>
                <a:schemeClr val="tx1"/>
              </a:solidFill>
            </a:endParaRPr>
          </a:p>
        </p:txBody>
      </p:sp>
      <p:sp>
        <p:nvSpPr>
          <p:cNvPr id="6" name="页脚占位符 5">
            <a:extLst>
              <a:ext uri="{FF2B5EF4-FFF2-40B4-BE49-F238E27FC236}">
                <a16:creationId xmlns:a16="http://schemas.microsoft.com/office/drawing/2014/main" id="{45015CF8-B8AA-4EC8-8DCF-B50B09C859C7}"/>
              </a:ext>
            </a:extLst>
          </p:cNvPr>
          <p:cNvSpPr>
            <a:spLocks noGrp="1"/>
          </p:cNvSpPr>
          <p:nvPr>
            <p:ph type="ftr" sz="quarter" idx="11"/>
          </p:nvPr>
        </p:nvSpPr>
        <p:spPr/>
        <p:txBody>
          <a:bodyPr/>
          <a:lstStyle>
            <a:lvl1pPr>
              <a:defRPr/>
            </a:lvl1pPr>
          </a:lstStyle>
          <a:p>
            <a:endParaRPr lang="zh-CN" altLang="zh-CN"/>
          </a:p>
        </p:txBody>
      </p:sp>
      <p:sp>
        <p:nvSpPr>
          <p:cNvPr id="7" name="灯片编号占位符 6">
            <a:extLst>
              <a:ext uri="{FF2B5EF4-FFF2-40B4-BE49-F238E27FC236}">
                <a16:creationId xmlns:a16="http://schemas.microsoft.com/office/drawing/2014/main" id="{2479A39B-FBA1-4567-8461-4DA683C88F89}"/>
              </a:ext>
            </a:extLst>
          </p:cNvPr>
          <p:cNvSpPr>
            <a:spLocks noGrp="1"/>
          </p:cNvSpPr>
          <p:nvPr>
            <p:ph type="sldNum" sz="quarter" idx="12"/>
          </p:nvPr>
        </p:nvSpPr>
        <p:spPr/>
        <p:txBody>
          <a:bodyPr/>
          <a:lstStyle>
            <a:lvl1pPr>
              <a:defRPr/>
            </a:lvl1pPr>
          </a:lstStyle>
          <a:p>
            <a:fld id="{CB5A7702-439B-4113-8DA0-32D1601156ED}" type="slidenum">
              <a:rPr lang="zh-CN" altLang="en-US"/>
              <a:pPr/>
              <a:t>‹#›</a:t>
            </a:fld>
            <a:endParaRPr lang="zh-CN" altLang="en-US" sz="1800">
              <a:solidFill>
                <a:schemeClr val="tx1"/>
              </a:solidFill>
            </a:endParaRPr>
          </a:p>
        </p:txBody>
      </p:sp>
    </p:spTree>
    <p:extLst>
      <p:ext uri="{BB962C8B-B14F-4D97-AF65-F5344CB8AC3E}">
        <p14:creationId xmlns:p14="http://schemas.microsoft.com/office/powerpoint/2010/main" val="591517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609B22-F0CB-4C24-8DDC-CDF90C20A57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14BED74-BB11-4349-9E03-753EA414E8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6C170C4-CED6-40D0-BE5D-8C8C9E71A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B28F23-A486-4F21-BAEC-6F34823715B5}"/>
              </a:ext>
            </a:extLst>
          </p:cNvPr>
          <p:cNvSpPr>
            <a:spLocks noGrp="1"/>
          </p:cNvSpPr>
          <p:nvPr>
            <p:ph type="dt" sz="half" idx="10"/>
          </p:nvPr>
        </p:nvSpPr>
        <p:spPr/>
        <p:txBody>
          <a:bodyPr/>
          <a:lstStyle>
            <a:lvl1pPr>
              <a:defRPr/>
            </a:lvl1pPr>
          </a:lstStyle>
          <a:p>
            <a:fld id="{4D915C61-C837-4E96-921D-B452B98C4D66}" type="datetime1">
              <a:rPr lang="zh-CN" altLang="en-US"/>
              <a:pPr/>
              <a:t>2019/12/24</a:t>
            </a:fld>
            <a:endParaRPr lang="zh-CN" altLang="en-US" sz="1800">
              <a:solidFill>
                <a:schemeClr val="tx1"/>
              </a:solidFill>
            </a:endParaRPr>
          </a:p>
        </p:txBody>
      </p:sp>
      <p:sp>
        <p:nvSpPr>
          <p:cNvPr id="6" name="页脚占位符 5">
            <a:extLst>
              <a:ext uri="{FF2B5EF4-FFF2-40B4-BE49-F238E27FC236}">
                <a16:creationId xmlns:a16="http://schemas.microsoft.com/office/drawing/2014/main" id="{87699AF8-BE30-4606-B478-5B4F6952B46F}"/>
              </a:ext>
            </a:extLst>
          </p:cNvPr>
          <p:cNvSpPr>
            <a:spLocks noGrp="1"/>
          </p:cNvSpPr>
          <p:nvPr>
            <p:ph type="ftr" sz="quarter" idx="11"/>
          </p:nvPr>
        </p:nvSpPr>
        <p:spPr/>
        <p:txBody>
          <a:bodyPr/>
          <a:lstStyle>
            <a:lvl1pPr>
              <a:defRPr/>
            </a:lvl1pPr>
          </a:lstStyle>
          <a:p>
            <a:endParaRPr lang="zh-CN" altLang="zh-CN"/>
          </a:p>
        </p:txBody>
      </p:sp>
      <p:sp>
        <p:nvSpPr>
          <p:cNvPr id="7" name="灯片编号占位符 6">
            <a:extLst>
              <a:ext uri="{FF2B5EF4-FFF2-40B4-BE49-F238E27FC236}">
                <a16:creationId xmlns:a16="http://schemas.microsoft.com/office/drawing/2014/main" id="{F6DB4F7A-EE48-4C49-97CD-70E630D232D8}"/>
              </a:ext>
            </a:extLst>
          </p:cNvPr>
          <p:cNvSpPr>
            <a:spLocks noGrp="1"/>
          </p:cNvSpPr>
          <p:nvPr>
            <p:ph type="sldNum" sz="quarter" idx="12"/>
          </p:nvPr>
        </p:nvSpPr>
        <p:spPr/>
        <p:txBody>
          <a:bodyPr/>
          <a:lstStyle>
            <a:lvl1pPr>
              <a:defRPr/>
            </a:lvl1pPr>
          </a:lstStyle>
          <a:p>
            <a:fld id="{4C00EF64-1894-42ED-8774-FE6340EA5F82}" type="slidenum">
              <a:rPr lang="zh-CN" altLang="en-US"/>
              <a:pPr/>
              <a:t>‹#›</a:t>
            </a:fld>
            <a:endParaRPr lang="zh-CN" altLang="en-US" sz="1800">
              <a:solidFill>
                <a:schemeClr val="tx1"/>
              </a:solidFill>
            </a:endParaRPr>
          </a:p>
        </p:txBody>
      </p:sp>
    </p:spTree>
    <p:extLst>
      <p:ext uri="{BB962C8B-B14F-4D97-AF65-F5344CB8AC3E}">
        <p14:creationId xmlns:p14="http://schemas.microsoft.com/office/powerpoint/2010/main" val="3442857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91BE378A-3E42-4402-9D93-71DFCA081331}"/>
              </a:ext>
            </a:extLst>
          </p:cNvPr>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a:sym typeface="Calibri Light" panose="020F0302020204030204" pitchFamily="34" charset="0"/>
              </a:rPr>
              <a:t>单击此处编辑母版标题样式</a:t>
            </a:r>
          </a:p>
        </p:txBody>
      </p:sp>
      <p:sp>
        <p:nvSpPr>
          <p:cNvPr id="1027" name="文本占位符 2">
            <a:extLst>
              <a:ext uri="{FF2B5EF4-FFF2-40B4-BE49-F238E27FC236}">
                <a16:creationId xmlns:a16="http://schemas.microsoft.com/office/drawing/2014/main" id="{AC075030-6847-4D0E-A74D-E3233DF3D00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a:sym typeface="Calibri" panose="020F0502020204030204" pitchFamily="34" charset="0"/>
              </a:rPr>
              <a:t>单击此处编辑母版文本样式</a:t>
            </a:r>
          </a:p>
          <a:p>
            <a:pPr lvl="1"/>
            <a:r>
              <a:rPr lang="zh-CN" altLang="zh-CN">
                <a:sym typeface="Calibri" panose="020F0502020204030204" pitchFamily="34" charset="0"/>
              </a:rPr>
              <a:t>第二级</a:t>
            </a:r>
          </a:p>
          <a:p>
            <a:pPr lvl="2"/>
            <a:r>
              <a:rPr lang="zh-CN" altLang="zh-CN">
                <a:sym typeface="Calibri" panose="020F0502020204030204" pitchFamily="34" charset="0"/>
              </a:rPr>
              <a:t>第三级</a:t>
            </a:r>
          </a:p>
          <a:p>
            <a:pPr lvl="3"/>
            <a:r>
              <a:rPr lang="zh-CN" altLang="zh-CN">
                <a:sym typeface="Calibri" panose="020F0502020204030204" pitchFamily="34" charset="0"/>
              </a:rPr>
              <a:t>第四级</a:t>
            </a:r>
          </a:p>
          <a:p>
            <a:pPr lvl="4"/>
            <a:r>
              <a:rPr lang="zh-CN" altLang="zh-CN">
                <a:sym typeface="Calibri" panose="020F0502020204030204" pitchFamily="34" charset="0"/>
              </a:rPr>
              <a:t>第五级</a:t>
            </a:r>
          </a:p>
        </p:txBody>
      </p:sp>
      <p:sp>
        <p:nvSpPr>
          <p:cNvPr id="1028" name="日期占位符 3">
            <a:extLst>
              <a:ext uri="{FF2B5EF4-FFF2-40B4-BE49-F238E27FC236}">
                <a16:creationId xmlns:a16="http://schemas.microsoft.com/office/drawing/2014/main" id="{9141DD38-CEEC-42BA-8C9F-7FEB76CF539C}"/>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4D915C61-C837-4E96-921D-B452B98C4D66}" type="datetime1">
              <a:rPr lang="zh-CN" altLang="en-US"/>
              <a:pPr/>
              <a:t>2019/12/24</a:t>
            </a:fld>
            <a:endParaRPr lang="zh-CN" altLang="en-US" sz="1800">
              <a:solidFill>
                <a:schemeClr val="tx1"/>
              </a:solidFill>
            </a:endParaRPr>
          </a:p>
        </p:txBody>
      </p:sp>
      <p:sp>
        <p:nvSpPr>
          <p:cNvPr id="1029" name="页脚占位符 4">
            <a:extLst>
              <a:ext uri="{FF2B5EF4-FFF2-40B4-BE49-F238E27FC236}">
                <a16:creationId xmlns:a16="http://schemas.microsoft.com/office/drawing/2014/main" id="{5F982E4E-C67B-4762-BF9D-BAF6B0EDD17B}"/>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endParaRPr lang="zh-CN" altLang="zh-CN"/>
          </a:p>
        </p:txBody>
      </p:sp>
      <p:sp>
        <p:nvSpPr>
          <p:cNvPr id="1030" name="灯片编号占位符 5">
            <a:extLst>
              <a:ext uri="{FF2B5EF4-FFF2-40B4-BE49-F238E27FC236}">
                <a16:creationId xmlns:a16="http://schemas.microsoft.com/office/drawing/2014/main" id="{2ACC6F8F-44EB-49B9-8BF7-B7D19794417B}"/>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96C9728-9212-4059-A07F-D3DEA5553136}" type="slidenum">
              <a:rPr lang="zh-CN" altLang="en-US"/>
              <a:pPr/>
              <a:t>‹#›</a:t>
            </a:fld>
            <a:endParaRPr lang="zh-CN" altLang="en-US" sz="1800">
              <a:solidFill>
                <a:schemeClr val="tx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p:txStyles>
    <p:titleStyle>
      <a:lvl1pPr marL="914400" indent="-914400" algn="l" rtl="0" fontAlgn="base">
        <a:lnSpc>
          <a:spcPct val="90000"/>
        </a:lnSpc>
        <a:spcBef>
          <a:spcPct val="0"/>
        </a:spcBef>
        <a:spcAft>
          <a:spcPct val="0"/>
        </a:spcAft>
        <a:defRPr sz="4400" kern="1200">
          <a:solidFill>
            <a:schemeClr val="tx1"/>
          </a:solidFill>
          <a:latin typeface="+mj-lt"/>
          <a:ea typeface="+mj-ea"/>
          <a:cs typeface="+mj-cs"/>
          <a:sym typeface="Calibri Light" panose="020F0302020204030204" pitchFamily="34" charset="0"/>
        </a:defRPr>
      </a:lvl1pPr>
      <a:lvl2pPr marL="9144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2pPr>
      <a:lvl3pPr marL="9144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3pPr>
      <a:lvl4pPr marL="9144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4pPr>
      <a:lvl5pPr marL="9144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5pPr>
      <a:lvl6pPr marL="13716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6pPr>
      <a:lvl7pPr marL="18288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7pPr>
      <a:lvl8pPr marL="22860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8pPr>
      <a:lvl9pPr marL="27432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audio" Target="../media/audio1.wav"/><Relationship Id="rId6" Type="http://schemas.openxmlformats.org/officeDocument/2006/relationships/image" Target="../media/image2.png"/><Relationship Id="rId5" Type="http://schemas.openxmlformats.org/officeDocument/2006/relationships/hyperlink" Target="https://www.freeppt7.com/"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图片 15">
            <a:extLst>
              <a:ext uri="{FF2B5EF4-FFF2-40B4-BE49-F238E27FC236}">
                <a16:creationId xmlns:a16="http://schemas.microsoft.com/office/drawing/2014/main" id="{148846F5-0C25-47A4-ACEC-024394AD863D}"/>
              </a:ext>
            </a:extLst>
          </p:cNvPr>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custGeom>
            <a:avLst/>
            <a:gdLst>
              <a:gd name="T0" fmla="*/ 0 w 12192000"/>
              <a:gd name="T1" fmla="*/ 0 h 6858000"/>
              <a:gd name="T2" fmla="*/ 12192000 w 12192000"/>
              <a:gd name="T3" fmla="*/ 0 h 6858000"/>
              <a:gd name="T4" fmla="*/ 12192000 w 12192000"/>
              <a:gd name="T5" fmla="*/ 6858000 h 6858000"/>
              <a:gd name="T6" fmla="*/ 0 w 12192000"/>
              <a:gd name="T7" fmla="*/ 6858000 h 6858000"/>
              <a:gd name="T8" fmla="*/ 0 w 12192000"/>
              <a:gd name="T9" fmla="*/ 0 h 6858000"/>
              <a:gd name="T10" fmla="*/ 12192000 w 12192000"/>
              <a:gd name="T11" fmla="*/ 6858000 h 6858000"/>
            </a:gdLst>
            <a:ahLst/>
            <a:cxnLst>
              <a:cxn ang="0">
                <a:pos x="T0" y="T1"/>
              </a:cxn>
              <a:cxn ang="0">
                <a:pos x="T2" y="T3"/>
              </a:cxn>
              <a:cxn ang="0">
                <a:pos x="T4" y="T5"/>
              </a:cxn>
              <a:cxn ang="0">
                <a:pos x="T6" y="T7"/>
              </a:cxn>
            </a:cxnLst>
            <a:rect l="T8" t="T9" r="T10" b="T11"/>
            <a:pathLst>
              <a:path w="12192000" h="6858000">
                <a:moveTo>
                  <a:pt x="0" y="0"/>
                </a:moveTo>
                <a:lnTo>
                  <a:pt x="12192000" y="0"/>
                </a:lnTo>
                <a:lnTo>
                  <a:pt x="12192000" y="6858000"/>
                </a:lnTo>
                <a:lnTo>
                  <a:pt x="0" y="685800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075" name="矩形 1">
            <a:extLst>
              <a:ext uri="{FF2B5EF4-FFF2-40B4-BE49-F238E27FC236}">
                <a16:creationId xmlns:a16="http://schemas.microsoft.com/office/drawing/2014/main" id="{FA2570D7-9E96-46C8-9DC0-DC6BA0DF236A}"/>
              </a:ext>
            </a:extLst>
          </p:cNvPr>
          <p:cNvSpPr>
            <a:spLocks noChangeArrowheads="1"/>
          </p:cNvSpPr>
          <p:nvPr/>
        </p:nvSpPr>
        <p:spPr bwMode="auto">
          <a:xfrm>
            <a:off x="0" y="0"/>
            <a:ext cx="12192000" cy="6858000"/>
          </a:xfrm>
          <a:prstGeom prst="rect">
            <a:avLst/>
          </a:prstGeom>
          <a:solidFill>
            <a:srgbClr val="000000">
              <a:alpha val="71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3076" name="任意多边形 13">
            <a:extLst>
              <a:ext uri="{FF2B5EF4-FFF2-40B4-BE49-F238E27FC236}">
                <a16:creationId xmlns:a16="http://schemas.microsoft.com/office/drawing/2014/main" id="{08C1C677-D655-4380-8D65-4D62355D1A77}"/>
              </a:ext>
            </a:extLst>
          </p:cNvPr>
          <p:cNvSpPr>
            <a:spLocks noChangeArrowheads="1"/>
          </p:cNvSpPr>
          <p:nvPr/>
        </p:nvSpPr>
        <p:spPr bwMode="auto">
          <a:xfrm>
            <a:off x="2757488" y="0"/>
            <a:ext cx="8545512" cy="6858000"/>
          </a:xfrm>
          <a:custGeom>
            <a:avLst/>
            <a:gdLst>
              <a:gd name="T0" fmla="*/ 7458075 w 8788280"/>
              <a:gd name="T1" fmla="*/ 0 h 6858000"/>
              <a:gd name="T2" fmla="*/ 8788280 w 8788280"/>
              <a:gd name="T3" fmla="*/ 0 h 6858000"/>
              <a:gd name="T4" fmla="*/ 5373914 w 8788280"/>
              <a:gd name="T5" fmla="*/ 3623409 h 6858000"/>
              <a:gd name="T6" fmla="*/ 7330642 w 8788280"/>
              <a:gd name="T7" fmla="*/ 6858000 h 6858000"/>
              <a:gd name="T8" fmla="*/ 828675 w 8788280"/>
              <a:gd name="T9" fmla="*/ 6858000 h 6858000"/>
              <a:gd name="T10" fmla="*/ 0 w 8788280"/>
              <a:gd name="T11" fmla="*/ 3629025 h 6858000"/>
              <a:gd name="T12" fmla="*/ 0 60000 65536"/>
              <a:gd name="T13" fmla="*/ 0 60000 65536"/>
              <a:gd name="T14" fmla="*/ 0 60000 65536"/>
              <a:gd name="T15" fmla="*/ 0 60000 65536"/>
              <a:gd name="T16" fmla="*/ 0 60000 65536"/>
              <a:gd name="T17" fmla="*/ 0 60000 65536"/>
              <a:gd name="T18" fmla="*/ 0 w 8788280"/>
              <a:gd name="T19" fmla="*/ 0 h 6858000"/>
              <a:gd name="T20" fmla="*/ 8788280 w 8788280"/>
              <a:gd name="T21" fmla="*/ 6858000 h 6858000"/>
            </a:gdLst>
            <a:ahLst/>
            <a:cxnLst>
              <a:cxn ang="T12">
                <a:pos x="T0" y="T1"/>
              </a:cxn>
              <a:cxn ang="T13">
                <a:pos x="T2" y="T3"/>
              </a:cxn>
              <a:cxn ang="T14">
                <a:pos x="T4" y="T5"/>
              </a:cxn>
              <a:cxn ang="T15">
                <a:pos x="T6" y="T7"/>
              </a:cxn>
              <a:cxn ang="T16">
                <a:pos x="T8" y="T9"/>
              </a:cxn>
              <a:cxn ang="T17">
                <a:pos x="T10" y="T11"/>
              </a:cxn>
            </a:cxnLst>
            <a:rect l="T18" t="T19" r="T20" b="T21"/>
            <a:pathLst>
              <a:path w="8788280" h="6858000">
                <a:moveTo>
                  <a:pt x="7458075" y="0"/>
                </a:moveTo>
                <a:lnTo>
                  <a:pt x="8788280" y="0"/>
                </a:lnTo>
                <a:lnTo>
                  <a:pt x="5373914" y="3623409"/>
                </a:lnTo>
                <a:lnTo>
                  <a:pt x="7330642" y="6858000"/>
                </a:lnTo>
                <a:lnTo>
                  <a:pt x="828675" y="6858000"/>
                </a:lnTo>
                <a:lnTo>
                  <a:pt x="0" y="3629025"/>
                </a:lnTo>
                <a:close/>
              </a:path>
            </a:pathLst>
          </a:custGeom>
          <a:solidFill>
            <a:srgbClr val="FFCF01">
              <a:alpha val="81000"/>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3077" name="文本框 9">
            <a:extLst>
              <a:ext uri="{FF2B5EF4-FFF2-40B4-BE49-F238E27FC236}">
                <a16:creationId xmlns:a16="http://schemas.microsoft.com/office/drawing/2014/main" id="{B0F1B234-A5DE-4E9E-9B50-97217F5533D0}"/>
              </a:ext>
            </a:extLst>
          </p:cNvPr>
          <p:cNvSpPr>
            <a:spLocks noChangeArrowheads="1"/>
          </p:cNvSpPr>
          <p:nvPr/>
        </p:nvSpPr>
        <p:spPr bwMode="auto">
          <a:xfrm>
            <a:off x="336550" y="212725"/>
            <a:ext cx="70231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5400" dirty="0">
                <a:solidFill>
                  <a:srgbClr val="FFCF01"/>
                </a:solidFill>
                <a:latin typeface="Fira Sans" pitchFamily="2" charset="0"/>
                <a:cs typeface="Fira Sans" pitchFamily="2" charset="0"/>
                <a:sym typeface="Fira Sans" pitchFamily="2" charset="0"/>
              </a:rPr>
              <a:t>New Project Report </a:t>
            </a:r>
            <a:endParaRPr lang="zh-CN" altLang="en-US" sz="5400" dirty="0">
              <a:solidFill>
                <a:srgbClr val="FFCF01"/>
              </a:solidFill>
              <a:latin typeface="Fira Sans" pitchFamily="2" charset="0"/>
              <a:sym typeface="Fira Sans" pitchFamily="2" charset="0"/>
            </a:endParaRPr>
          </a:p>
        </p:txBody>
      </p:sp>
      <p:sp>
        <p:nvSpPr>
          <p:cNvPr id="3078" name="文本框 10">
            <a:extLst>
              <a:ext uri="{FF2B5EF4-FFF2-40B4-BE49-F238E27FC236}">
                <a16:creationId xmlns:a16="http://schemas.microsoft.com/office/drawing/2014/main" id="{E9C3E17E-F4F6-4220-B969-05B30DB4C4F5}"/>
              </a:ext>
            </a:extLst>
          </p:cNvPr>
          <p:cNvSpPr>
            <a:spLocks noChangeArrowheads="1"/>
          </p:cNvSpPr>
          <p:nvPr/>
        </p:nvSpPr>
        <p:spPr bwMode="auto">
          <a:xfrm>
            <a:off x="336550" y="1116013"/>
            <a:ext cx="70231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i="1" dirty="0">
                <a:solidFill>
                  <a:schemeClr val="bg1"/>
                </a:solidFill>
                <a:sym typeface="Arial" panose="020B0604020202020204" pitchFamily="34" charset="0"/>
              </a:rPr>
              <a:t>The Newest Free Business Template </a:t>
            </a:r>
            <a:endParaRPr lang="zh-CN" altLang="en-US" sz="2800" i="1" dirty="0">
              <a:solidFill>
                <a:schemeClr val="bg1"/>
              </a:solidFill>
              <a:sym typeface="Arial" panose="020B0604020202020204" pitchFamily="34" charset="0"/>
            </a:endParaRPr>
          </a:p>
        </p:txBody>
      </p:sp>
      <p:sp>
        <p:nvSpPr>
          <p:cNvPr id="3079" name="任意多边形 16">
            <a:extLst>
              <a:ext uri="{FF2B5EF4-FFF2-40B4-BE49-F238E27FC236}">
                <a16:creationId xmlns:a16="http://schemas.microsoft.com/office/drawing/2014/main" id="{365A1FCF-14B1-4345-9FCE-EFC7AF6461D7}"/>
              </a:ext>
            </a:extLst>
          </p:cNvPr>
          <p:cNvSpPr>
            <a:spLocks noChangeArrowheads="1"/>
          </p:cNvSpPr>
          <p:nvPr/>
        </p:nvSpPr>
        <p:spPr bwMode="auto">
          <a:xfrm>
            <a:off x="10712450" y="2000250"/>
            <a:ext cx="1479550" cy="4016375"/>
          </a:xfrm>
          <a:custGeom>
            <a:avLst/>
            <a:gdLst>
              <a:gd name="T0" fmla="*/ 1422400 w 1422400"/>
              <a:gd name="T1" fmla="*/ 0 h 3860800"/>
              <a:gd name="T2" fmla="*/ 0 w 1422400"/>
              <a:gd name="T3" fmla="*/ 1509486 h 3860800"/>
              <a:gd name="T4" fmla="*/ 1422400 w 1422400"/>
              <a:gd name="T5" fmla="*/ 3860800 h 3860800"/>
              <a:gd name="T6" fmla="*/ 1422400 w 1422400"/>
              <a:gd name="T7" fmla="*/ 0 h 3860800"/>
              <a:gd name="T8" fmla="*/ 0 60000 65536"/>
              <a:gd name="T9" fmla="*/ 0 60000 65536"/>
              <a:gd name="T10" fmla="*/ 0 60000 65536"/>
              <a:gd name="T11" fmla="*/ 0 60000 65536"/>
              <a:gd name="T12" fmla="*/ 0 w 1422400"/>
              <a:gd name="T13" fmla="*/ 0 h 3860800"/>
              <a:gd name="T14" fmla="*/ 1422400 w 1422400"/>
              <a:gd name="T15" fmla="*/ 3860800 h 3860800"/>
            </a:gdLst>
            <a:ahLst/>
            <a:cxnLst>
              <a:cxn ang="T8">
                <a:pos x="T0" y="T1"/>
              </a:cxn>
              <a:cxn ang="T9">
                <a:pos x="T2" y="T3"/>
              </a:cxn>
              <a:cxn ang="T10">
                <a:pos x="T4" y="T5"/>
              </a:cxn>
              <a:cxn ang="T11">
                <a:pos x="T6" y="T7"/>
              </a:cxn>
            </a:cxnLst>
            <a:rect l="T12" t="T13" r="T14" b="T15"/>
            <a:pathLst>
              <a:path w="1422400" h="3860800">
                <a:moveTo>
                  <a:pt x="1422400" y="0"/>
                </a:moveTo>
                <a:lnTo>
                  <a:pt x="0" y="1509486"/>
                </a:lnTo>
                <a:lnTo>
                  <a:pt x="1422400" y="3860800"/>
                </a:lnTo>
                <a:lnTo>
                  <a:pt x="1422400" y="0"/>
                </a:lnTo>
                <a:close/>
              </a:path>
            </a:pathLst>
          </a:custGeom>
          <a:solidFill>
            <a:srgbClr val="FFCF01">
              <a:alpha val="75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3080" name="文本框 3">
            <a:extLst>
              <a:ext uri="{FF2B5EF4-FFF2-40B4-BE49-F238E27FC236}">
                <a16:creationId xmlns:a16="http://schemas.microsoft.com/office/drawing/2014/main" id="{E417A902-EFF6-44B0-B1D3-27D1314DC488}"/>
              </a:ext>
            </a:extLst>
          </p:cNvPr>
          <p:cNvSpPr>
            <a:spLocks noChangeArrowheads="1"/>
          </p:cNvSpPr>
          <p:nvPr/>
        </p:nvSpPr>
        <p:spPr bwMode="auto">
          <a:xfrm>
            <a:off x="485775" y="5510213"/>
            <a:ext cx="21193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i="1">
                <a:solidFill>
                  <a:schemeClr val="bg1"/>
                </a:solidFill>
                <a:sym typeface="Arial" panose="020B0604020202020204" pitchFamily="34" charset="0"/>
              </a:rPr>
              <a:t>The Presenter </a:t>
            </a:r>
          </a:p>
        </p:txBody>
      </p:sp>
      <p:sp>
        <p:nvSpPr>
          <p:cNvPr id="3081" name="文本框 4">
            <a:extLst>
              <a:ext uri="{FF2B5EF4-FFF2-40B4-BE49-F238E27FC236}">
                <a16:creationId xmlns:a16="http://schemas.microsoft.com/office/drawing/2014/main" id="{CD1E08B0-41EA-4B8B-BED8-35A6B95E68C0}"/>
              </a:ext>
            </a:extLst>
          </p:cNvPr>
          <p:cNvSpPr>
            <a:spLocks noChangeArrowheads="1"/>
          </p:cNvSpPr>
          <p:nvPr/>
        </p:nvSpPr>
        <p:spPr bwMode="auto">
          <a:xfrm>
            <a:off x="487363" y="6016625"/>
            <a:ext cx="25177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200" dirty="0">
                <a:solidFill>
                  <a:schemeClr val="bg1"/>
                </a:solidFill>
                <a:sym typeface="Arial" panose="020B0604020202020204" pitchFamily="34" charset="0"/>
                <a:hlinkClick r:id="rId5">
                  <a:extLst>
                    <a:ext uri="{A12FA001-AC4F-418D-AE19-62706E023703}">
                      <ahyp:hlinkClr xmlns:ahyp="http://schemas.microsoft.com/office/drawing/2018/hyperlinkcolor" val="tx"/>
                    </a:ext>
                  </a:extLst>
                </a:hlinkClick>
              </a:rPr>
              <a:t>https://www.freeppt7.com</a:t>
            </a:r>
            <a:endParaRPr lang="zh-CN" altLang="en-US" sz="1200" dirty="0">
              <a:solidFill>
                <a:schemeClr val="bg1"/>
              </a:solidFill>
              <a:sym typeface="Arial" panose="020B0604020202020204" pitchFamily="34" charset="0"/>
            </a:endParaRPr>
          </a:p>
        </p:txBody>
      </p:sp>
      <p:sp>
        <p:nvSpPr>
          <p:cNvPr id="3082" name="文本框 17">
            <a:extLst>
              <a:ext uri="{FF2B5EF4-FFF2-40B4-BE49-F238E27FC236}">
                <a16:creationId xmlns:a16="http://schemas.microsoft.com/office/drawing/2014/main" id="{06B28498-4920-4BF4-B444-35D82EF5F111}"/>
              </a:ext>
            </a:extLst>
          </p:cNvPr>
          <p:cNvSpPr>
            <a:spLocks noChangeArrowheads="1"/>
          </p:cNvSpPr>
          <p:nvPr/>
        </p:nvSpPr>
        <p:spPr bwMode="auto">
          <a:xfrm>
            <a:off x="4854575" y="5106988"/>
            <a:ext cx="31702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400" i="1" dirty="0">
                <a:solidFill>
                  <a:srgbClr val="000000"/>
                </a:solidFill>
                <a:sym typeface="Arial" panose="020B0604020202020204" pitchFamily="34" charset="0"/>
              </a:rPr>
              <a:t>You can search us in </a:t>
            </a:r>
          </a:p>
        </p:txBody>
      </p:sp>
      <p:grpSp>
        <p:nvGrpSpPr>
          <p:cNvPr id="3083" name="组合 29">
            <a:extLst>
              <a:ext uri="{FF2B5EF4-FFF2-40B4-BE49-F238E27FC236}">
                <a16:creationId xmlns:a16="http://schemas.microsoft.com/office/drawing/2014/main" id="{D2A2A018-A3CD-45D0-BDFF-98E962D0CB10}"/>
              </a:ext>
            </a:extLst>
          </p:cNvPr>
          <p:cNvGrpSpPr>
            <a:grpSpLocks/>
          </p:cNvGrpSpPr>
          <p:nvPr/>
        </p:nvGrpSpPr>
        <p:grpSpPr bwMode="auto">
          <a:xfrm>
            <a:off x="4702175" y="5810250"/>
            <a:ext cx="784225" cy="782638"/>
            <a:chOff x="0" y="0"/>
            <a:chExt cx="783041" cy="783041"/>
          </a:xfrm>
        </p:grpSpPr>
        <p:sp>
          <p:nvSpPr>
            <p:cNvPr id="3084" name="椭圆 5">
              <a:extLst>
                <a:ext uri="{FF2B5EF4-FFF2-40B4-BE49-F238E27FC236}">
                  <a16:creationId xmlns:a16="http://schemas.microsoft.com/office/drawing/2014/main" id="{51D42849-B90B-4E03-BA68-CD0CCC74B353}"/>
                </a:ext>
              </a:extLst>
            </p:cNvPr>
            <p:cNvSpPr>
              <a:spLocks noChangeArrowheads="1"/>
            </p:cNvSpPr>
            <p:nvPr/>
          </p:nvSpPr>
          <p:spPr bwMode="auto">
            <a:xfrm>
              <a:off x="0" y="0"/>
              <a:ext cx="783041" cy="783041"/>
            </a:xfrm>
            <a:prstGeom prst="ellipse">
              <a:avLst/>
            </a:prstGeom>
            <a:solidFill>
              <a:srgbClr val="231F20">
                <a:alpha val="93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nvGrpSpPr>
            <p:cNvPr id="3085" name="组合 20">
              <a:extLst>
                <a:ext uri="{FF2B5EF4-FFF2-40B4-BE49-F238E27FC236}">
                  <a16:creationId xmlns:a16="http://schemas.microsoft.com/office/drawing/2014/main" id="{63EC83AB-AF91-4C3C-8081-7AB88B705947}"/>
                </a:ext>
              </a:extLst>
            </p:cNvPr>
            <p:cNvGrpSpPr>
              <a:grpSpLocks/>
            </p:cNvGrpSpPr>
            <p:nvPr/>
          </p:nvGrpSpPr>
          <p:grpSpPr bwMode="auto">
            <a:xfrm>
              <a:off x="170723" y="205776"/>
              <a:ext cx="477103" cy="369186"/>
              <a:chOff x="0" y="0"/>
              <a:chExt cx="533401" cy="412750"/>
            </a:xfrm>
          </p:grpSpPr>
          <p:sp>
            <p:nvSpPr>
              <p:cNvPr id="3086" name="Freeform 34">
                <a:extLst>
                  <a:ext uri="{FF2B5EF4-FFF2-40B4-BE49-F238E27FC236}">
                    <a16:creationId xmlns:a16="http://schemas.microsoft.com/office/drawing/2014/main" id="{A845E643-6B90-4671-A64A-F2A57D1D1654}"/>
                  </a:ext>
                </a:extLst>
              </p:cNvPr>
              <p:cNvSpPr>
                <a:spLocks noEditPoints="1" noChangeArrowheads="1"/>
              </p:cNvSpPr>
              <p:nvPr/>
            </p:nvSpPr>
            <p:spPr bwMode="auto">
              <a:xfrm>
                <a:off x="0" y="46037"/>
                <a:ext cx="460375" cy="366713"/>
              </a:xfrm>
              <a:custGeom>
                <a:avLst/>
                <a:gdLst>
                  <a:gd name="T0" fmla="*/ 99 w 120"/>
                  <a:gd name="T1" fmla="*/ 40 h 95"/>
                  <a:gd name="T2" fmla="*/ 96 w 120"/>
                  <a:gd name="T3" fmla="*/ 36 h 95"/>
                  <a:gd name="T4" fmla="*/ 95 w 120"/>
                  <a:gd name="T5" fmla="*/ 22 h 95"/>
                  <a:gd name="T6" fmla="*/ 70 w 120"/>
                  <a:gd name="T7" fmla="*/ 23 h 95"/>
                  <a:gd name="T8" fmla="*/ 66 w 120"/>
                  <a:gd name="T9" fmla="*/ 16 h 95"/>
                  <a:gd name="T10" fmla="*/ 45 w 120"/>
                  <a:gd name="T11" fmla="*/ 6 h 95"/>
                  <a:gd name="T12" fmla="*/ 11 w 120"/>
                  <a:gd name="T13" fmla="*/ 34 h 95"/>
                  <a:gd name="T14" fmla="*/ 2 w 120"/>
                  <a:gd name="T15" fmla="*/ 60 h 95"/>
                  <a:gd name="T16" fmla="*/ 51 w 120"/>
                  <a:gd name="T17" fmla="*/ 93 h 95"/>
                  <a:gd name="T18" fmla="*/ 111 w 120"/>
                  <a:gd name="T19" fmla="*/ 67 h 95"/>
                  <a:gd name="T20" fmla="*/ 99 w 120"/>
                  <a:gd name="T21" fmla="*/ 40 h 95"/>
                  <a:gd name="T22" fmla="*/ 53 w 120"/>
                  <a:gd name="T23" fmla="*/ 86 h 95"/>
                  <a:gd name="T24" fmla="*/ 14 w 120"/>
                  <a:gd name="T25" fmla="*/ 62 h 95"/>
                  <a:gd name="T26" fmla="*/ 53 w 120"/>
                  <a:gd name="T27" fmla="*/ 35 h 95"/>
                  <a:gd name="T28" fmla="*/ 92 w 120"/>
                  <a:gd name="T29" fmla="*/ 57 h 95"/>
                  <a:gd name="T30" fmla="*/ 53 w 120"/>
                  <a:gd name="T31" fmla="*/ 86 h 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0"/>
                  <a:gd name="T49" fmla="*/ 0 h 95"/>
                  <a:gd name="T50" fmla="*/ 120 w 120"/>
                  <a:gd name="T51" fmla="*/ 95 h 9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0" h="95">
                    <a:moveTo>
                      <a:pt x="99" y="40"/>
                    </a:moveTo>
                    <a:cubicBezTo>
                      <a:pt x="94" y="39"/>
                      <a:pt x="96" y="36"/>
                      <a:pt x="96" y="36"/>
                    </a:cubicBezTo>
                    <a:cubicBezTo>
                      <a:pt x="96" y="36"/>
                      <a:pt x="101" y="28"/>
                      <a:pt x="95" y="22"/>
                    </a:cubicBezTo>
                    <a:cubicBezTo>
                      <a:pt x="88" y="14"/>
                      <a:pt x="70" y="23"/>
                      <a:pt x="70" y="23"/>
                    </a:cubicBezTo>
                    <a:cubicBezTo>
                      <a:pt x="63" y="25"/>
                      <a:pt x="65" y="22"/>
                      <a:pt x="66" y="16"/>
                    </a:cubicBezTo>
                    <a:cubicBezTo>
                      <a:pt x="66" y="10"/>
                      <a:pt x="64" y="0"/>
                      <a:pt x="45" y="6"/>
                    </a:cubicBezTo>
                    <a:cubicBezTo>
                      <a:pt x="27" y="12"/>
                      <a:pt x="11" y="34"/>
                      <a:pt x="11" y="34"/>
                    </a:cubicBezTo>
                    <a:cubicBezTo>
                      <a:pt x="0" y="49"/>
                      <a:pt x="2" y="60"/>
                      <a:pt x="2" y="60"/>
                    </a:cubicBezTo>
                    <a:cubicBezTo>
                      <a:pt x="5" y="85"/>
                      <a:pt x="31" y="91"/>
                      <a:pt x="51" y="93"/>
                    </a:cubicBezTo>
                    <a:cubicBezTo>
                      <a:pt x="73" y="95"/>
                      <a:pt x="102" y="86"/>
                      <a:pt x="111" y="67"/>
                    </a:cubicBezTo>
                    <a:cubicBezTo>
                      <a:pt x="120" y="48"/>
                      <a:pt x="104" y="41"/>
                      <a:pt x="99" y="40"/>
                    </a:cubicBezTo>
                    <a:close/>
                    <a:moveTo>
                      <a:pt x="53" y="86"/>
                    </a:moveTo>
                    <a:cubicBezTo>
                      <a:pt x="32" y="87"/>
                      <a:pt x="14" y="76"/>
                      <a:pt x="14" y="62"/>
                    </a:cubicBezTo>
                    <a:cubicBezTo>
                      <a:pt x="14" y="48"/>
                      <a:pt x="32" y="36"/>
                      <a:pt x="53" y="35"/>
                    </a:cubicBezTo>
                    <a:cubicBezTo>
                      <a:pt x="74" y="34"/>
                      <a:pt x="92" y="43"/>
                      <a:pt x="92" y="57"/>
                    </a:cubicBezTo>
                    <a:cubicBezTo>
                      <a:pt x="92" y="72"/>
                      <a:pt x="74" y="85"/>
                      <a:pt x="53" y="86"/>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3087" name="Freeform 35">
                <a:extLst>
                  <a:ext uri="{FF2B5EF4-FFF2-40B4-BE49-F238E27FC236}">
                    <a16:creationId xmlns:a16="http://schemas.microsoft.com/office/drawing/2014/main" id="{B14F8C7B-6D83-49B8-9F52-C9BA62AFF36C}"/>
                  </a:ext>
                </a:extLst>
              </p:cNvPr>
              <p:cNvSpPr>
                <a:spLocks noEditPoints="1" noChangeArrowheads="1"/>
              </p:cNvSpPr>
              <p:nvPr/>
            </p:nvSpPr>
            <p:spPr bwMode="auto">
              <a:xfrm>
                <a:off x="103188" y="207962"/>
                <a:ext cx="179388" cy="161925"/>
              </a:xfrm>
              <a:custGeom>
                <a:avLst/>
                <a:gdLst>
                  <a:gd name="T0" fmla="*/ 22 w 47"/>
                  <a:gd name="T1" fmla="*/ 3 h 42"/>
                  <a:gd name="T2" fmla="*/ 3 w 47"/>
                  <a:gd name="T3" fmla="*/ 25 h 42"/>
                  <a:gd name="T4" fmla="*/ 9 w 47"/>
                  <a:gd name="T5" fmla="*/ 35 h 42"/>
                  <a:gd name="T6" fmla="*/ 41 w 47"/>
                  <a:gd name="T7" fmla="*/ 29 h 42"/>
                  <a:gd name="T8" fmla="*/ 22 w 47"/>
                  <a:gd name="T9" fmla="*/ 3 h 42"/>
                  <a:gd name="T10" fmla="*/ 16 w 47"/>
                  <a:gd name="T11" fmla="*/ 31 h 42"/>
                  <a:gd name="T12" fmla="*/ 9 w 47"/>
                  <a:gd name="T13" fmla="*/ 26 h 42"/>
                  <a:gd name="T14" fmla="*/ 16 w 47"/>
                  <a:gd name="T15" fmla="*/ 19 h 42"/>
                  <a:gd name="T16" fmla="*/ 24 w 47"/>
                  <a:gd name="T17" fmla="*/ 24 h 42"/>
                  <a:gd name="T18" fmla="*/ 16 w 47"/>
                  <a:gd name="T19" fmla="*/ 31 h 42"/>
                  <a:gd name="T20" fmla="*/ 29 w 47"/>
                  <a:gd name="T21" fmla="*/ 20 h 42"/>
                  <a:gd name="T22" fmla="*/ 25 w 47"/>
                  <a:gd name="T23" fmla="*/ 20 h 42"/>
                  <a:gd name="T24" fmla="*/ 26 w 47"/>
                  <a:gd name="T25" fmla="*/ 16 h 42"/>
                  <a:gd name="T26" fmla="*/ 30 w 47"/>
                  <a:gd name="T27" fmla="*/ 16 h 42"/>
                  <a:gd name="T28" fmla="*/ 29 w 47"/>
                  <a:gd name="T29" fmla="*/ 20 h 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
                  <a:gd name="T46" fmla="*/ 0 h 42"/>
                  <a:gd name="T47" fmla="*/ 47 w 47"/>
                  <a:gd name="T48" fmla="*/ 42 h 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 h="42">
                    <a:moveTo>
                      <a:pt x="22" y="3"/>
                    </a:moveTo>
                    <a:cubicBezTo>
                      <a:pt x="0" y="5"/>
                      <a:pt x="3" y="25"/>
                      <a:pt x="3" y="25"/>
                    </a:cubicBezTo>
                    <a:cubicBezTo>
                      <a:pt x="3" y="25"/>
                      <a:pt x="3" y="32"/>
                      <a:pt x="9" y="35"/>
                    </a:cubicBezTo>
                    <a:cubicBezTo>
                      <a:pt x="21" y="42"/>
                      <a:pt x="34" y="38"/>
                      <a:pt x="41" y="29"/>
                    </a:cubicBezTo>
                    <a:cubicBezTo>
                      <a:pt x="47" y="21"/>
                      <a:pt x="43" y="0"/>
                      <a:pt x="22" y="3"/>
                    </a:cubicBezTo>
                    <a:close/>
                    <a:moveTo>
                      <a:pt x="16" y="31"/>
                    </a:moveTo>
                    <a:cubicBezTo>
                      <a:pt x="12" y="31"/>
                      <a:pt x="9" y="29"/>
                      <a:pt x="9" y="26"/>
                    </a:cubicBezTo>
                    <a:cubicBezTo>
                      <a:pt x="9" y="22"/>
                      <a:pt x="12" y="19"/>
                      <a:pt x="16" y="19"/>
                    </a:cubicBezTo>
                    <a:cubicBezTo>
                      <a:pt x="21" y="18"/>
                      <a:pt x="24" y="21"/>
                      <a:pt x="24" y="24"/>
                    </a:cubicBezTo>
                    <a:cubicBezTo>
                      <a:pt x="24" y="27"/>
                      <a:pt x="20" y="31"/>
                      <a:pt x="16" y="31"/>
                    </a:cubicBezTo>
                    <a:close/>
                    <a:moveTo>
                      <a:pt x="29" y="20"/>
                    </a:moveTo>
                    <a:cubicBezTo>
                      <a:pt x="28" y="21"/>
                      <a:pt x="26" y="21"/>
                      <a:pt x="25" y="20"/>
                    </a:cubicBezTo>
                    <a:cubicBezTo>
                      <a:pt x="25" y="19"/>
                      <a:pt x="25" y="17"/>
                      <a:pt x="26" y="16"/>
                    </a:cubicBezTo>
                    <a:cubicBezTo>
                      <a:pt x="28" y="15"/>
                      <a:pt x="29" y="15"/>
                      <a:pt x="30" y="16"/>
                    </a:cubicBezTo>
                    <a:cubicBezTo>
                      <a:pt x="31" y="17"/>
                      <a:pt x="30" y="19"/>
                      <a:pt x="29" y="20"/>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3088" name="Freeform 36">
                <a:extLst>
                  <a:ext uri="{FF2B5EF4-FFF2-40B4-BE49-F238E27FC236}">
                    <a16:creationId xmlns:a16="http://schemas.microsoft.com/office/drawing/2014/main" id="{A175A2B1-C833-470A-9952-2A3792E677F6}"/>
                  </a:ext>
                </a:extLst>
              </p:cNvPr>
              <p:cNvSpPr>
                <a:spLocks noChangeArrowheads="1"/>
              </p:cNvSpPr>
              <p:nvPr/>
            </p:nvSpPr>
            <p:spPr bwMode="auto">
              <a:xfrm>
                <a:off x="344488" y="61912"/>
                <a:ext cx="96838" cy="104775"/>
              </a:xfrm>
              <a:custGeom>
                <a:avLst/>
                <a:gdLst>
                  <a:gd name="T0" fmla="*/ 19 w 25"/>
                  <a:gd name="T1" fmla="*/ 27 h 27"/>
                  <a:gd name="T2" fmla="*/ 23 w 25"/>
                  <a:gd name="T3" fmla="*/ 24 h 27"/>
                  <a:gd name="T4" fmla="*/ 23 w 25"/>
                  <a:gd name="T5" fmla="*/ 24 h 27"/>
                  <a:gd name="T6" fmla="*/ 3 w 25"/>
                  <a:gd name="T7" fmla="*/ 4 h 27"/>
                  <a:gd name="T8" fmla="*/ 0 w 25"/>
                  <a:gd name="T9" fmla="*/ 8 h 27"/>
                  <a:gd name="T10" fmla="*/ 3 w 25"/>
                  <a:gd name="T11" fmla="*/ 11 h 27"/>
                  <a:gd name="T12" fmla="*/ 16 w 25"/>
                  <a:gd name="T13" fmla="*/ 23 h 27"/>
                  <a:gd name="T14" fmla="*/ 19 w 25"/>
                  <a:gd name="T15" fmla="*/ 27 h 27"/>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7"/>
                  <a:gd name="T26" fmla="*/ 25 w 25"/>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7">
                    <a:moveTo>
                      <a:pt x="19" y="27"/>
                    </a:moveTo>
                    <a:cubicBezTo>
                      <a:pt x="21" y="27"/>
                      <a:pt x="22" y="26"/>
                      <a:pt x="23" y="24"/>
                    </a:cubicBezTo>
                    <a:cubicBezTo>
                      <a:pt x="23" y="24"/>
                      <a:pt x="23" y="24"/>
                      <a:pt x="23" y="24"/>
                    </a:cubicBezTo>
                    <a:cubicBezTo>
                      <a:pt x="25" y="0"/>
                      <a:pt x="3" y="4"/>
                      <a:pt x="3" y="4"/>
                    </a:cubicBezTo>
                    <a:cubicBezTo>
                      <a:pt x="1" y="4"/>
                      <a:pt x="0" y="6"/>
                      <a:pt x="0" y="8"/>
                    </a:cubicBezTo>
                    <a:cubicBezTo>
                      <a:pt x="0" y="10"/>
                      <a:pt x="1" y="11"/>
                      <a:pt x="3" y="11"/>
                    </a:cubicBezTo>
                    <a:cubicBezTo>
                      <a:pt x="19" y="8"/>
                      <a:pt x="16" y="23"/>
                      <a:pt x="16" y="23"/>
                    </a:cubicBezTo>
                    <a:cubicBezTo>
                      <a:pt x="16" y="25"/>
                      <a:pt x="17" y="27"/>
                      <a:pt x="19" y="27"/>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3089" name="Freeform 37">
                <a:extLst>
                  <a:ext uri="{FF2B5EF4-FFF2-40B4-BE49-F238E27FC236}">
                    <a16:creationId xmlns:a16="http://schemas.microsoft.com/office/drawing/2014/main" id="{2A00C1E8-4917-4B24-BAA3-637C05BA8006}"/>
                  </a:ext>
                </a:extLst>
              </p:cNvPr>
              <p:cNvSpPr>
                <a:spLocks noChangeArrowheads="1"/>
              </p:cNvSpPr>
              <p:nvPr/>
            </p:nvSpPr>
            <p:spPr bwMode="auto">
              <a:xfrm>
                <a:off x="325438" y="0"/>
                <a:ext cx="207963" cy="193675"/>
              </a:xfrm>
              <a:custGeom>
                <a:avLst/>
                <a:gdLst>
                  <a:gd name="T0" fmla="*/ 22 w 54"/>
                  <a:gd name="T1" fmla="*/ 2 h 50"/>
                  <a:gd name="T2" fmla="*/ 4 w 54"/>
                  <a:gd name="T3" fmla="*/ 2 h 50"/>
                  <a:gd name="T4" fmla="*/ 3 w 54"/>
                  <a:gd name="T5" fmla="*/ 2 h 50"/>
                  <a:gd name="T6" fmla="*/ 3 w 54"/>
                  <a:gd name="T7" fmla="*/ 2 h 50"/>
                  <a:gd name="T8" fmla="*/ 0 w 54"/>
                  <a:gd name="T9" fmla="*/ 7 h 50"/>
                  <a:gd name="T10" fmla="*/ 5 w 54"/>
                  <a:gd name="T11" fmla="*/ 12 h 50"/>
                  <a:gd name="T12" fmla="*/ 9 w 54"/>
                  <a:gd name="T13" fmla="*/ 11 h 50"/>
                  <a:gd name="T14" fmla="*/ 35 w 54"/>
                  <a:gd name="T15" fmla="*/ 24 h 50"/>
                  <a:gd name="T16" fmla="*/ 36 w 54"/>
                  <a:gd name="T17" fmla="*/ 41 h 50"/>
                  <a:gd name="T18" fmla="*/ 35 w 54"/>
                  <a:gd name="T19" fmla="*/ 46 h 50"/>
                  <a:gd name="T20" fmla="*/ 40 w 54"/>
                  <a:gd name="T21" fmla="*/ 50 h 50"/>
                  <a:gd name="T22" fmla="*/ 45 w 54"/>
                  <a:gd name="T23" fmla="*/ 46 h 50"/>
                  <a:gd name="T24" fmla="*/ 45 w 54"/>
                  <a:gd name="T25" fmla="*/ 46 h 50"/>
                  <a:gd name="T26" fmla="*/ 22 w 54"/>
                  <a:gd name="T27" fmla="*/ 2 h 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
                  <a:gd name="T43" fmla="*/ 0 h 50"/>
                  <a:gd name="T44" fmla="*/ 54 w 54"/>
                  <a:gd name="T45" fmla="*/ 50 h 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 h="50">
                    <a:moveTo>
                      <a:pt x="22" y="2"/>
                    </a:moveTo>
                    <a:cubicBezTo>
                      <a:pt x="14" y="0"/>
                      <a:pt x="6" y="1"/>
                      <a:pt x="4" y="2"/>
                    </a:cubicBezTo>
                    <a:cubicBezTo>
                      <a:pt x="4" y="2"/>
                      <a:pt x="4" y="2"/>
                      <a:pt x="3" y="2"/>
                    </a:cubicBezTo>
                    <a:cubicBezTo>
                      <a:pt x="3" y="2"/>
                      <a:pt x="3" y="2"/>
                      <a:pt x="3" y="2"/>
                    </a:cubicBezTo>
                    <a:cubicBezTo>
                      <a:pt x="1" y="3"/>
                      <a:pt x="0" y="5"/>
                      <a:pt x="0" y="7"/>
                    </a:cubicBezTo>
                    <a:cubicBezTo>
                      <a:pt x="0" y="10"/>
                      <a:pt x="2" y="12"/>
                      <a:pt x="5" y="12"/>
                    </a:cubicBezTo>
                    <a:cubicBezTo>
                      <a:pt x="5" y="12"/>
                      <a:pt x="7" y="12"/>
                      <a:pt x="9" y="11"/>
                    </a:cubicBezTo>
                    <a:cubicBezTo>
                      <a:pt x="11" y="10"/>
                      <a:pt x="27" y="11"/>
                      <a:pt x="35" y="24"/>
                    </a:cubicBezTo>
                    <a:cubicBezTo>
                      <a:pt x="39" y="33"/>
                      <a:pt x="37" y="40"/>
                      <a:pt x="36" y="41"/>
                    </a:cubicBezTo>
                    <a:cubicBezTo>
                      <a:pt x="36" y="41"/>
                      <a:pt x="35" y="43"/>
                      <a:pt x="35" y="46"/>
                    </a:cubicBezTo>
                    <a:cubicBezTo>
                      <a:pt x="35" y="49"/>
                      <a:pt x="38" y="50"/>
                      <a:pt x="40" y="50"/>
                    </a:cubicBezTo>
                    <a:cubicBezTo>
                      <a:pt x="43" y="50"/>
                      <a:pt x="45" y="50"/>
                      <a:pt x="45" y="46"/>
                    </a:cubicBezTo>
                    <a:cubicBezTo>
                      <a:pt x="45" y="46"/>
                      <a:pt x="45" y="46"/>
                      <a:pt x="45" y="46"/>
                    </a:cubicBezTo>
                    <a:cubicBezTo>
                      <a:pt x="54" y="18"/>
                      <a:pt x="35" y="5"/>
                      <a:pt x="22" y="2"/>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grpSp>
      </p:grpSp>
      <p:grpSp>
        <p:nvGrpSpPr>
          <p:cNvPr id="3090" name="组合 6">
            <a:extLst>
              <a:ext uri="{FF2B5EF4-FFF2-40B4-BE49-F238E27FC236}">
                <a16:creationId xmlns:a16="http://schemas.microsoft.com/office/drawing/2014/main" id="{FE57219E-3D1E-44F3-9420-04DDB0D101D3}"/>
              </a:ext>
            </a:extLst>
          </p:cNvPr>
          <p:cNvGrpSpPr>
            <a:grpSpLocks/>
          </p:cNvGrpSpPr>
          <p:nvPr/>
        </p:nvGrpSpPr>
        <p:grpSpPr bwMode="auto">
          <a:xfrm>
            <a:off x="7242175" y="5810250"/>
            <a:ext cx="782638" cy="782638"/>
            <a:chOff x="0" y="0"/>
            <a:chExt cx="783041" cy="783041"/>
          </a:xfrm>
        </p:grpSpPr>
        <p:sp>
          <p:nvSpPr>
            <p:cNvPr id="3091" name="椭圆 19">
              <a:extLst>
                <a:ext uri="{FF2B5EF4-FFF2-40B4-BE49-F238E27FC236}">
                  <a16:creationId xmlns:a16="http://schemas.microsoft.com/office/drawing/2014/main" id="{933B6E4B-A82E-4170-951F-CF27904C10CF}"/>
                </a:ext>
              </a:extLst>
            </p:cNvPr>
            <p:cNvSpPr>
              <a:spLocks noChangeArrowheads="1"/>
            </p:cNvSpPr>
            <p:nvPr/>
          </p:nvSpPr>
          <p:spPr bwMode="auto">
            <a:xfrm>
              <a:off x="0" y="0"/>
              <a:ext cx="783041" cy="783041"/>
            </a:xfrm>
            <a:prstGeom prst="ellipse">
              <a:avLst/>
            </a:prstGeom>
            <a:solidFill>
              <a:srgbClr val="231F20">
                <a:alpha val="93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nvGrpSpPr>
            <p:cNvPr id="3092" name="组合 25">
              <a:extLst>
                <a:ext uri="{FF2B5EF4-FFF2-40B4-BE49-F238E27FC236}">
                  <a16:creationId xmlns:a16="http://schemas.microsoft.com/office/drawing/2014/main" id="{D096B08D-BBB4-40B8-88A4-D7DCA434D5EA}"/>
                </a:ext>
              </a:extLst>
            </p:cNvPr>
            <p:cNvGrpSpPr>
              <a:grpSpLocks/>
            </p:cNvGrpSpPr>
            <p:nvPr/>
          </p:nvGrpSpPr>
          <p:grpSpPr bwMode="auto">
            <a:xfrm>
              <a:off x="116928" y="137642"/>
              <a:ext cx="568064" cy="472450"/>
              <a:chOff x="0" y="0"/>
              <a:chExt cx="481012" cy="400050"/>
            </a:xfrm>
          </p:grpSpPr>
          <p:sp>
            <p:nvSpPr>
              <p:cNvPr id="3093" name="Freeform 46">
                <a:extLst>
                  <a:ext uri="{FF2B5EF4-FFF2-40B4-BE49-F238E27FC236}">
                    <a16:creationId xmlns:a16="http://schemas.microsoft.com/office/drawing/2014/main" id="{0922FC6F-2EEC-48DE-9AC7-99968C9AFAD4}"/>
                  </a:ext>
                </a:extLst>
              </p:cNvPr>
              <p:cNvSpPr>
                <a:spLocks noEditPoints="1" noChangeArrowheads="1"/>
              </p:cNvSpPr>
              <p:nvPr/>
            </p:nvSpPr>
            <p:spPr bwMode="auto">
              <a:xfrm>
                <a:off x="0" y="0"/>
                <a:ext cx="341313" cy="319087"/>
              </a:xfrm>
              <a:custGeom>
                <a:avLst/>
                <a:gdLst>
                  <a:gd name="T0" fmla="*/ 87 w 91"/>
                  <a:gd name="T1" fmla="*/ 32 h 83"/>
                  <a:gd name="T2" fmla="*/ 91 w 91"/>
                  <a:gd name="T3" fmla="*/ 32 h 83"/>
                  <a:gd name="T4" fmla="*/ 45 w 91"/>
                  <a:gd name="T5" fmla="*/ 0 h 83"/>
                  <a:gd name="T6" fmla="*/ 0 w 91"/>
                  <a:gd name="T7" fmla="*/ 39 h 83"/>
                  <a:gd name="T8" fmla="*/ 18 w 91"/>
                  <a:gd name="T9" fmla="*/ 69 h 83"/>
                  <a:gd name="T10" fmla="*/ 14 w 91"/>
                  <a:gd name="T11" fmla="*/ 83 h 83"/>
                  <a:gd name="T12" fmla="*/ 30 w 91"/>
                  <a:gd name="T13" fmla="*/ 75 h 83"/>
                  <a:gd name="T14" fmla="*/ 45 w 91"/>
                  <a:gd name="T15" fmla="*/ 77 h 83"/>
                  <a:gd name="T16" fmla="*/ 50 w 91"/>
                  <a:gd name="T17" fmla="*/ 77 h 83"/>
                  <a:gd name="T18" fmla="*/ 48 w 91"/>
                  <a:gd name="T19" fmla="*/ 67 h 83"/>
                  <a:gd name="T20" fmla="*/ 87 w 91"/>
                  <a:gd name="T21" fmla="*/ 32 h 83"/>
                  <a:gd name="T22" fmla="*/ 62 w 91"/>
                  <a:gd name="T23" fmla="*/ 19 h 83"/>
                  <a:gd name="T24" fmla="*/ 68 w 91"/>
                  <a:gd name="T25" fmla="*/ 25 h 83"/>
                  <a:gd name="T26" fmla="*/ 62 w 91"/>
                  <a:gd name="T27" fmla="*/ 31 h 83"/>
                  <a:gd name="T28" fmla="*/ 56 w 91"/>
                  <a:gd name="T29" fmla="*/ 25 h 83"/>
                  <a:gd name="T30" fmla="*/ 62 w 91"/>
                  <a:gd name="T31" fmla="*/ 19 h 83"/>
                  <a:gd name="T32" fmla="*/ 31 w 91"/>
                  <a:gd name="T33" fmla="*/ 31 h 83"/>
                  <a:gd name="T34" fmla="*/ 24 w 91"/>
                  <a:gd name="T35" fmla="*/ 25 h 83"/>
                  <a:gd name="T36" fmla="*/ 31 w 91"/>
                  <a:gd name="T37" fmla="*/ 19 h 83"/>
                  <a:gd name="T38" fmla="*/ 36 w 91"/>
                  <a:gd name="T39" fmla="*/ 25 h 83"/>
                  <a:gd name="T40" fmla="*/ 31 w 91"/>
                  <a:gd name="T41" fmla="*/ 31 h 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
                  <a:gd name="T64" fmla="*/ 0 h 83"/>
                  <a:gd name="T65" fmla="*/ 91 w 91"/>
                  <a:gd name="T66" fmla="*/ 83 h 8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 h="83">
                    <a:moveTo>
                      <a:pt x="87" y="32"/>
                    </a:moveTo>
                    <a:cubicBezTo>
                      <a:pt x="88" y="32"/>
                      <a:pt x="89" y="32"/>
                      <a:pt x="91" y="32"/>
                    </a:cubicBezTo>
                    <a:cubicBezTo>
                      <a:pt x="87" y="14"/>
                      <a:pt x="68" y="0"/>
                      <a:pt x="45" y="0"/>
                    </a:cubicBezTo>
                    <a:cubicBezTo>
                      <a:pt x="21" y="0"/>
                      <a:pt x="0" y="17"/>
                      <a:pt x="0" y="39"/>
                    </a:cubicBezTo>
                    <a:cubicBezTo>
                      <a:pt x="0" y="51"/>
                      <a:pt x="7" y="61"/>
                      <a:pt x="18" y="69"/>
                    </a:cubicBezTo>
                    <a:cubicBezTo>
                      <a:pt x="14" y="83"/>
                      <a:pt x="14" y="83"/>
                      <a:pt x="14" y="83"/>
                    </a:cubicBezTo>
                    <a:cubicBezTo>
                      <a:pt x="30" y="75"/>
                      <a:pt x="30" y="75"/>
                      <a:pt x="30" y="75"/>
                    </a:cubicBezTo>
                    <a:cubicBezTo>
                      <a:pt x="35" y="76"/>
                      <a:pt x="40" y="77"/>
                      <a:pt x="45" y="77"/>
                    </a:cubicBezTo>
                    <a:cubicBezTo>
                      <a:pt x="47" y="77"/>
                      <a:pt x="48" y="77"/>
                      <a:pt x="50" y="77"/>
                    </a:cubicBezTo>
                    <a:cubicBezTo>
                      <a:pt x="49" y="74"/>
                      <a:pt x="48" y="71"/>
                      <a:pt x="48" y="67"/>
                    </a:cubicBezTo>
                    <a:cubicBezTo>
                      <a:pt x="48" y="48"/>
                      <a:pt x="65" y="32"/>
                      <a:pt x="87" y="32"/>
                    </a:cubicBezTo>
                    <a:close/>
                    <a:moveTo>
                      <a:pt x="62" y="19"/>
                    </a:moveTo>
                    <a:cubicBezTo>
                      <a:pt x="66" y="19"/>
                      <a:pt x="68" y="22"/>
                      <a:pt x="68" y="25"/>
                    </a:cubicBezTo>
                    <a:cubicBezTo>
                      <a:pt x="68" y="29"/>
                      <a:pt x="66" y="31"/>
                      <a:pt x="62" y="31"/>
                    </a:cubicBezTo>
                    <a:cubicBezTo>
                      <a:pt x="59" y="31"/>
                      <a:pt x="56" y="29"/>
                      <a:pt x="56" y="25"/>
                    </a:cubicBezTo>
                    <a:cubicBezTo>
                      <a:pt x="56" y="22"/>
                      <a:pt x="59" y="19"/>
                      <a:pt x="62" y="19"/>
                    </a:cubicBezTo>
                    <a:close/>
                    <a:moveTo>
                      <a:pt x="31" y="31"/>
                    </a:moveTo>
                    <a:cubicBezTo>
                      <a:pt x="27" y="31"/>
                      <a:pt x="24" y="29"/>
                      <a:pt x="24" y="25"/>
                    </a:cubicBezTo>
                    <a:cubicBezTo>
                      <a:pt x="24" y="22"/>
                      <a:pt x="27" y="19"/>
                      <a:pt x="31" y="19"/>
                    </a:cubicBezTo>
                    <a:cubicBezTo>
                      <a:pt x="34" y="19"/>
                      <a:pt x="36" y="22"/>
                      <a:pt x="36" y="25"/>
                    </a:cubicBezTo>
                    <a:cubicBezTo>
                      <a:pt x="36" y="29"/>
                      <a:pt x="34" y="31"/>
                      <a:pt x="31" y="31"/>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3094" name="Freeform 47">
                <a:extLst>
                  <a:ext uri="{FF2B5EF4-FFF2-40B4-BE49-F238E27FC236}">
                    <a16:creationId xmlns:a16="http://schemas.microsoft.com/office/drawing/2014/main" id="{ECE63B81-FDAC-464C-BC96-5EBEF5BF1D3A}"/>
                  </a:ext>
                </a:extLst>
              </p:cNvPr>
              <p:cNvSpPr>
                <a:spLocks noEditPoints="1" noChangeArrowheads="1"/>
              </p:cNvSpPr>
              <p:nvPr/>
            </p:nvSpPr>
            <p:spPr bwMode="auto">
              <a:xfrm>
                <a:off x="192087" y="130175"/>
                <a:ext cx="288925" cy="269875"/>
              </a:xfrm>
              <a:custGeom>
                <a:avLst/>
                <a:gdLst>
                  <a:gd name="T0" fmla="*/ 77 w 77"/>
                  <a:gd name="T1" fmla="*/ 33 h 70"/>
                  <a:gd name="T2" fmla="*/ 38 w 77"/>
                  <a:gd name="T3" fmla="*/ 0 h 70"/>
                  <a:gd name="T4" fmla="*/ 0 w 77"/>
                  <a:gd name="T5" fmla="*/ 33 h 70"/>
                  <a:gd name="T6" fmla="*/ 38 w 77"/>
                  <a:gd name="T7" fmla="*/ 66 h 70"/>
                  <a:gd name="T8" fmla="*/ 52 w 77"/>
                  <a:gd name="T9" fmla="*/ 63 h 70"/>
                  <a:gd name="T10" fmla="*/ 64 w 77"/>
                  <a:gd name="T11" fmla="*/ 70 h 70"/>
                  <a:gd name="T12" fmla="*/ 61 w 77"/>
                  <a:gd name="T13" fmla="*/ 59 h 70"/>
                  <a:gd name="T14" fmla="*/ 77 w 77"/>
                  <a:gd name="T15" fmla="*/ 33 h 70"/>
                  <a:gd name="T16" fmla="*/ 26 w 77"/>
                  <a:gd name="T17" fmla="*/ 27 h 70"/>
                  <a:gd name="T18" fmla="*/ 21 w 77"/>
                  <a:gd name="T19" fmla="*/ 23 h 70"/>
                  <a:gd name="T20" fmla="*/ 26 w 77"/>
                  <a:gd name="T21" fmla="*/ 18 h 70"/>
                  <a:gd name="T22" fmla="*/ 32 w 77"/>
                  <a:gd name="T23" fmla="*/ 23 h 70"/>
                  <a:gd name="T24" fmla="*/ 26 w 77"/>
                  <a:gd name="T25" fmla="*/ 27 h 70"/>
                  <a:gd name="T26" fmla="*/ 51 w 77"/>
                  <a:gd name="T27" fmla="*/ 27 h 70"/>
                  <a:gd name="T28" fmla="*/ 46 w 77"/>
                  <a:gd name="T29" fmla="*/ 23 h 70"/>
                  <a:gd name="T30" fmla="*/ 51 w 77"/>
                  <a:gd name="T31" fmla="*/ 18 h 70"/>
                  <a:gd name="T32" fmla="*/ 56 w 77"/>
                  <a:gd name="T33" fmla="*/ 23 h 70"/>
                  <a:gd name="T34" fmla="*/ 51 w 77"/>
                  <a:gd name="T35" fmla="*/ 27 h 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7"/>
                  <a:gd name="T55" fmla="*/ 0 h 70"/>
                  <a:gd name="T56" fmla="*/ 77 w 77"/>
                  <a:gd name="T57" fmla="*/ 70 h 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7" h="70">
                    <a:moveTo>
                      <a:pt x="77" y="33"/>
                    </a:moveTo>
                    <a:cubicBezTo>
                      <a:pt x="77" y="15"/>
                      <a:pt x="59" y="0"/>
                      <a:pt x="38" y="0"/>
                    </a:cubicBezTo>
                    <a:cubicBezTo>
                      <a:pt x="17" y="0"/>
                      <a:pt x="0" y="15"/>
                      <a:pt x="0" y="33"/>
                    </a:cubicBezTo>
                    <a:cubicBezTo>
                      <a:pt x="0" y="51"/>
                      <a:pt x="17" y="66"/>
                      <a:pt x="38" y="66"/>
                    </a:cubicBezTo>
                    <a:cubicBezTo>
                      <a:pt x="43" y="66"/>
                      <a:pt x="47" y="65"/>
                      <a:pt x="52" y="63"/>
                    </a:cubicBezTo>
                    <a:cubicBezTo>
                      <a:pt x="64" y="70"/>
                      <a:pt x="64" y="70"/>
                      <a:pt x="64" y="70"/>
                    </a:cubicBezTo>
                    <a:cubicBezTo>
                      <a:pt x="61" y="59"/>
                      <a:pt x="61" y="59"/>
                      <a:pt x="61" y="59"/>
                    </a:cubicBezTo>
                    <a:cubicBezTo>
                      <a:pt x="70" y="52"/>
                      <a:pt x="77" y="43"/>
                      <a:pt x="77" y="33"/>
                    </a:cubicBezTo>
                    <a:close/>
                    <a:moveTo>
                      <a:pt x="26" y="27"/>
                    </a:moveTo>
                    <a:cubicBezTo>
                      <a:pt x="24" y="27"/>
                      <a:pt x="21" y="25"/>
                      <a:pt x="21" y="23"/>
                    </a:cubicBezTo>
                    <a:cubicBezTo>
                      <a:pt x="21" y="21"/>
                      <a:pt x="24" y="18"/>
                      <a:pt x="26" y="18"/>
                    </a:cubicBezTo>
                    <a:cubicBezTo>
                      <a:pt x="29" y="18"/>
                      <a:pt x="32" y="21"/>
                      <a:pt x="32" y="23"/>
                    </a:cubicBezTo>
                    <a:cubicBezTo>
                      <a:pt x="32" y="25"/>
                      <a:pt x="29" y="27"/>
                      <a:pt x="26" y="27"/>
                    </a:cubicBezTo>
                    <a:close/>
                    <a:moveTo>
                      <a:pt x="51" y="27"/>
                    </a:moveTo>
                    <a:cubicBezTo>
                      <a:pt x="49" y="27"/>
                      <a:pt x="46" y="25"/>
                      <a:pt x="46" y="23"/>
                    </a:cubicBezTo>
                    <a:cubicBezTo>
                      <a:pt x="46" y="21"/>
                      <a:pt x="49" y="18"/>
                      <a:pt x="51" y="18"/>
                    </a:cubicBezTo>
                    <a:cubicBezTo>
                      <a:pt x="54" y="18"/>
                      <a:pt x="56" y="21"/>
                      <a:pt x="56" y="23"/>
                    </a:cubicBezTo>
                    <a:cubicBezTo>
                      <a:pt x="56" y="25"/>
                      <a:pt x="54" y="27"/>
                      <a:pt x="51" y="27"/>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grpSp>
      </p:grpSp>
      <p:grpSp>
        <p:nvGrpSpPr>
          <p:cNvPr id="3095" name="组合 8">
            <a:extLst>
              <a:ext uri="{FF2B5EF4-FFF2-40B4-BE49-F238E27FC236}">
                <a16:creationId xmlns:a16="http://schemas.microsoft.com/office/drawing/2014/main" id="{A5B1C50B-B004-4009-9E8A-00383132D570}"/>
              </a:ext>
            </a:extLst>
          </p:cNvPr>
          <p:cNvGrpSpPr>
            <a:grpSpLocks/>
          </p:cNvGrpSpPr>
          <p:nvPr/>
        </p:nvGrpSpPr>
        <p:grpSpPr bwMode="auto">
          <a:xfrm>
            <a:off x="5972175" y="5810250"/>
            <a:ext cx="782638" cy="782638"/>
            <a:chOff x="0" y="0"/>
            <a:chExt cx="783041" cy="783041"/>
          </a:xfrm>
        </p:grpSpPr>
        <p:sp>
          <p:nvSpPr>
            <p:cNvPr id="3096" name="椭圆 18">
              <a:extLst>
                <a:ext uri="{FF2B5EF4-FFF2-40B4-BE49-F238E27FC236}">
                  <a16:creationId xmlns:a16="http://schemas.microsoft.com/office/drawing/2014/main" id="{1A4D91ED-AF18-49A6-81E1-4489D5B0A448}"/>
                </a:ext>
              </a:extLst>
            </p:cNvPr>
            <p:cNvSpPr>
              <a:spLocks noChangeArrowheads="1"/>
            </p:cNvSpPr>
            <p:nvPr/>
          </p:nvSpPr>
          <p:spPr bwMode="auto">
            <a:xfrm>
              <a:off x="0" y="0"/>
              <a:ext cx="783041" cy="783041"/>
            </a:xfrm>
            <a:prstGeom prst="ellipse">
              <a:avLst/>
            </a:prstGeom>
            <a:solidFill>
              <a:srgbClr val="231F20">
                <a:alpha val="93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3097" name="Freeform 48">
              <a:extLst>
                <a:ext uri="{FF2B5EF4-FFF2-40B4-BE49-F238E27FC236}">
                  <a16:creationId xmlns:a16="http://schemas.microsoft.com/office/drawing/2014/main" id="{5F4E5A71-5678-478F-86FF-121F27FA2FB7}"/>
                </a:ext>
              </a:extLst>
            </p:cNvPr>
            <p:cNvSpPr>
              <a:spLocks noEditPoints="1" noChangeArrowheads="1"/>
            </p:cNvSpPr>
            <p:nvPr/>
          </p:nvSpPr>
          <p:spPr bwMode="auto">
            <a:xfrm>
              <a:off x="220596" y="178226"/>
              <a:ext cx="393287" cy="452619"/>
            </a:xfrm>
            <a:custGeom>
              <a:avLst/>
              <a:gdLst>
                <a:gd name="T0" fmla="*/ 15 w 98"/>
                <a:gd name="T1" fmla="*/ 55 h 110"/>
                <a:gd name="T2" fmla="*/ 25 w 98"/>
                <a:gd name="T3" fmla="*/ 36 h 110"/>
                <a:gd name="T4" fmla="*/ 11 w 98"/>
                <a:gd name="T5" fmla="*/ 24 h 110"/>
                <a:gd name="T6" fmla="*/ 1 w 98"/>
                <a:gd name="T7" fmla="*/ 38 h 110"/>
                <a:gd name="T8" fmla="*/ 15 w 98"/>
                <a:gd name="T9" fmla="*/ 55 h 110"/>
                <a:gd name="T10" fmla="*/ 27 w 98"/>
                <a:gd name="T11" fmla="*/ 79 h 110"/>
                <a:gd name="T12" fmla="*/ 27 w 98"/>
                <a:gd name="T13" fmla="*/ 84 h 110"/>
                <a:gd name="T14" fmla="*/ 32 w 98"/>
                <a:gd name="T15" fmla="*/ 89 h 110"/>
                <a:gd name="T16" fmla="*/ 38 w 98"/>
                <a:gd name="T17" fmla="*/ 89 h 110"/>
                <a:gd name="T18" fmla="*/ 38 w 98"/>
                <a:gd name="T19" fmla="*/ 75 h 110"/>
                <a:gd name="T20" fmla="*/ 32 w 98"/>
                <a:gd name="T21" fmla="*/ 75 h 110"/>
                <a:gd name="T22" fmla="*/ 27 w 98"/>
                <a:gd name="T23" fmla="*/ 79 h 110"/>
                <a:gd name="T24" fmla="*/ 36 w 98"/>
                <a:gd name="T25" fmla="*/ 33 h 110"/>
                <a:gd name="T26" fmla="*/ 48 w 98"/>
                <a:gd name="T27" fmla="*/ 16 h 110"/>
                <a:gd name="T28" fmla="*/ 36 w 98"/>
                <a:gd name="T29" fmla="*/ 0 h 110"/>
                <a:gd name="T30" fmla="*/ 25 w 98"/>
                <a:gd name="T31" fmla="*/ 16 h 110"/>
                <a:gd name="T32" fmla="*/ 36 w 98"/>
                <a:gd name="T33" fmla="*/ 33 h 110"/>
                <a:gd name="T34" fmla="*/ 63 w 98"/>
                <a:gd name="T35" fmla="*/ 34 h 110"/>
                <a:gd name="T36" fmla="*/ 78 w 98"/>
                <a:gd name="T37" fmla="*/ 19 h 110"/>
                <a:gd name="T38" fmla="*/ 68 w 98"/>
                <a:gd name="T39" fmla="*/ 3 h 110"/>
                <a:gd name="T40" fmla="*/ 54 w 98"/>
                <a:gd name="T41" fmla="*/ 17 h 110"/>
                <a:gd name="T42" fmla="*/ 63 w 98"/>
                <a:gd name="T43" fmla="*/ 34 h 110"/>
                <a:gd name="T44" fmla="*/ 84 w 98"/>
                <a:gd name="T45" fmla="*/ 73 h 110"/>
                <a:gd name="T46" fmla="*/ 63 w 98"/>
                <a:gd name="T47" fmla="*/ 52 h 110"/>
                <a:gd name="T48" fmla="*/ 34 w 98"/>
                <a:gd name="T49" fmla="*/ 51 h 110"/>
                <a:gd name="T50" fmla="*/ 20 w 98"/>
                <a:gd name="T51" fmla="*/ 66 h 110"/>
                <a:gd name="T52" fmla="*/ 8 w 98"/>
                <a:gd name="T53" fmla="*/ 89 h 110"/>
                <a:gd name="T54" fmla="*/ 22 w 98"/>
                <a:gd name="T55" fmla="*/ 103 h 110"/>
                <a:gd name="T56" fmla="*/ 40 w 98"/>
                <a:gd name="T57" fmla="*/ 102 h 110"/>
                <a:gd name="T58" fmla="*/ 58 w 98"/>
                <a:gd name="T59" fmla="*/ 102 h 110"/>
                <a:gd name="T60" fmla="*/ 87 w 98"/>
                <a:gd name="T61" fmla="*/ 95 h 110"/>
                <a:gd name="T62" fmla="*/ 84 w 98"/>
                <a:gd name="T63" fmla="*/ 73 h 110"/>
                <a:gd name="T64" fmla="*/ 45 w 98"/>
                <a:gd name="T65" fmla="*/ 95 h 110"/>
                <a:gd name="T66" fmla="*/ 30 w 98"/>
                <a:gd name="T67" fmla="*/ 95 h 110"/>
                <a:gd name="T68" fmla="*/ 21 w 98"/>
                <a:gd name="T69" fmla="*/ 89 h 110"/>
                <a:gd name="T70" fmla="*/ 20 w 98"/>
                <a:gd name="T71" fmla="*/ 78 h 110"/>
                <a:gd name="T72" fmla="*/ 30 w 98"/>
                <a:gd name="T73" fmla="*/ 69 h 110"/>
                <a:gd name="T74" fmla="*/ 38 w 98"/>
                <a:gd name="T75" fmla="*/ 69 h 110"/>
                <a:gd name="T76" fmla="*/ 38 w 98"/>
                <a:gd name="T77" fmla="*/ 59 h 110"/>
                <a:gd name="T78" fmla="*/ 45 w 98"/>
                <a:gd name="T79" fmla="*/ 59 h 110"/>
                <a:gd name="T80" fmla="*/ 45 w 98"/>
                <a:gd name="T81" fmla="*/ 95 h 110"/>
                <a:gd name="T82" fmla="*/ 72 w 98"/>
                <a:gd name="T83" fmla="*/ 95 h 110"/>
                <a:gd name="T84" fmla="*/ 55 w 98"/>
                <a:gd name="T85" fmla="*/ 95 h 110"/>
                <a:gd name="T86" fmla="*/ 48 w 98"/>
                <a:gd name="T87" fmla="*/ 89 h 110"/>
                <a:gd name="T88" fmla="*/ 48 w 98"/>
                <a:gd name="T89" fmla="*/ 70 h 110"/>
                <a:gd name="T90" fmla="*/ 55 w 98"/>
                <a:gd name="T91" fmla="*/ 70 h 110"/>
                <a:gd name="T92" fmla="*/ 55 w 98"/>
                <a:gd name="T93" fmla="*/ 86 h 110"/>
                <a:gd name="T94" fmla="*/ 58 w 98"/>
                <a:gd name="T95" fmla="*/ 89 h 110"/>
                <a:gd name="T96" fmla="*/ 65 w 98"/>
                <a:gd name="T97" fmla="*/ 89 h 110"/>
                <a:gd name="T98" fmla="*/ 65 w 98"/>
                <a:gd name="T99" fmla="*/ 70 h 110"/>
                <a:gd name="T100" fmla="*/ 72 w 98"/>
                <a:gd name="T101" fmla="*/ 70 h 110"/>
                <a:gd name="T102" fmla="*/ 72 w 98"/>
                <a:gd name="T103" fmla="*/ 95 h 110"/>
                <a:gd name="T104" fmla="*/ 96 w 98"/>
                <a:gd name="T105" fmla="*/ 45 h 110"/>
                <a:gd name="T106" fmla="*/ 84 w 98"/>
                <a:gd name="T107" fmla="*/ 32 h 110"/>
                <a:gd name="T108" fmla="*/ 72 w 98"/>
                <a:gd name="T109" fmla="*/ 48 h 110"/>
                <a:gd name="T110" fmla="*/ 85 w 98"/>
                <a:gd name="T111" fmla="*/ 62 h 110"/>
                <a:gd name="T112" fmla="*/ 96 w 98"/>
                <a:gd name="T113" fmla="*/ 45 h 1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8"/>
                <a:gd name="T172" fmla="*/ 0 h 110"/>
                <a:gd name="T173" fmla="*/ 98 w 98"/>
                <a:gd name="T174" fmla="*/ 110 h 1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8" h="110">
                  <a:moveTo>
                    <a:pt x="15" y="55"/>
                  </a:moveTo>
                  <a:cubicBezTo>
                    <a:pt x="27" y="53"/>
                    <a:pt x="25" y="39"/>
                    <a:pt x="25" y="36"/>
                  </a:cubicBezTo>
                  <a:cubicBezTo>
                    <a:pt x="24" y="32"/>
                    <a:pt x="19" y="24"/>
                    <a:pt x="11" y="24"/>
                  </a:cubicBezTo>
                  <a:cubicBezTo>
                    <a:pt x="2" y="25"/>
                    <a:pt x="1" y="38"/>
                    <a:pt x="1" y="38"/>
                  </a:cubicBezTo>
                  <a:cubicBezTo>
                    <a:pt x="0" y="45"/>
                    <a:pt x="4" y="58"/>
                    <a:pt x="15" y="55"/>
                  </a:cubicBezTo>
                  <a:close/>
                  <a:moveTo>
                    <a:pt x="27" y="79"/>
                  </a:moveTo>
                  <a:cubicBezTo>
                    <a:pt x="27" y="80"/>
                    <a:pt x="26" y="82"/>
                    <a:pt x="27" y="84"/>
                  </a:cubicBezTo>
                  <a:cubicBezTo>
                    <a:pt x="28" y="89"/>
                    <a:pt x="32" y="89"/>
                    <a:pt x="32" y="89"/>
                  </a:cubicBezTo>
                  <a:cubicBezTo>
                    <a:pt x="38" y="89"/>
                    <a:pt x="38" y="89"/>
                    <a:pt x="38" y="89"/>
                  </a:cubicBezTo>
                  <a:cubicBezTo>
                    <a:pt x="38" y="75"/>
                    <a:pt x="38" y="75"/>
                    <a:pt x="38" y="75"/>
                  </a:cubicBezTo>
                  <a:cubicBezTo>
                    <a:pt x="32" y="75"/>
                    <a:pt x="32" y="75"/>
                    <a:pt x="32" y="75"/>
                  </a:cubicBezTo>
                  <a:cubicBezTo>
                    <a:pt x="29" y="76"/>
                    <a:pt x="28" y="78"/>
                    <a:pt x="27" y="79"/>
                  </a:cubicBezTo>
                  <a:close/>
                  <a:moveTo>
                    <a:pt x="36" y="33"/>
                  </a:moveTo>
                  <a:cubicBezTo>
                    <a:pt x="42" y="33"/>
                    <a:pt x="48" y="25"/>
                    <a:pt x="48" y="16"/>
                  </a:cubicBezTo>
                  <a:cubicBezTo>
                    <a:pt x="48" y="8"/>
                    <a:pt x="42" y="0"/>
                    <a:pt x="36" y="0"/>
                  </a:cubicBezTo>
                  <a:cubicBezTo>
                    <a:pt x="30" y="0"/>
                    <a:pt x="25" y="8"/>
                    <a:pt x="25" y="16"/>
                  </a:cubicBezTo>
                  <a:cubicBezTo>
                    <a:pt x="25" y="25"/>
                    <a:pt x="30" y="33"/>
                    <a:pt x="36" y="33"/>
                  </a:cubicBezTo>
                  <a:close/>
                  <a:moveTo>
                    <a:pt x="63" y="34"/>
                  </a:moveTo>
                  <a:cubicBezTo>
                    <a:pt x="71" y="35"/>
                    <a:pt x="77" y="26"/>
                    <a:pt x="78" y="19"/>
                  </a:cubicBezTo>
                  <a:cubicBezTo>
                    <a:pt x="79" y="12"/>
                    <a:pt x="74" y="4"/>
                    <a:pt x="68" y="3"/>
                  </a:cubicBezTo>
                  <a:cubicBezTo>
                    <a:pt x="62" y="2"/>
                    <a:pt x="54" y="11"/>
                    <a:pt x="54" y="17"/>
                  </a:cubicBezTo>
                  <a:cubicBezTo>
                    <a:pt x="53" y="25"/>
                    <a:pt x="55" y="32"/>
                    <a:pt x="63" y="34"/>
                  </a:cubicBezTo>
                  <a:close/>
                  <a:moveTo>
                    <a:pt x="84" y="73"/>
                  </a:moveTo>
                  <a:cubicBezTo>
                    <a:pt x="84" y="73"/>
                    <a:pt x="71" y="63"/>
                    <a:pt x="63" y="52"/>
                  </a:cubicBezTo>
                  <a:cubicBezTo>
                    <a:pt x="53" y="37"/>
                    <a:pt x="38" y="43"/>
                    <a:pt x="34" y="51"/>
                  </a:cubicBezTo>
                  <a:cubicBezTo>
                    <a:pt x="29" y="59"/>
                    <a:pt x="21" y="64"/>
                    <a:pt x="20" y="66"/>
                  </a:cubicBezTo>
                  <a:cubicBezTo>
                    <a:pt x="19" y="67"/>
                    <a:pt x="4" y="75"/>
                    <a:pt x="8" y="89"/>
                  </a:cubicBezTo>
                  <a:cubicBezTo>
                    <a:pt x="11" y="103"/>
                    <a:pt x="22" y="103"/>
                    <a:pt x="22" y="103"/>
                  </a:cubicBezTo>
                  <a:cubicBezTo>
                    <a:pt x="22" y="103"/>
                    <a:pt x="31" y="104"/>
                    <a:pt x="40" y="102"/>
                  </a:cubicBezTo>
                  <a:cubicBezTo>
                    <a:pt x="50" y="100"/>
                    <a:pt x="58" y="102"/>
                    <a:pt x="58" y="102"/>
                  </a:cubicBezTo>
                  <a:cubicBezTo>
                    <a:pt x="58" y="102"/>
                    <a:pt x="81" y="110"/>
                    <a:pt x="87" y="95"/>
                  </a:cubicBezTo>
                  <a:cubicBezTo>
                    <a:pt x="93" y="81"/>
                    <a:pt x="84" y="73"/>
                    <a:pt x="84" y="73"/>
                  </a:cubicBezTo>
                  <a:close/>
                  <a:moveTo>
                    <a:pt x="45" y="95"/>
                  </a:moveTo>
                  <a:cubicBezTo>
                    <a:pt x="30" y="95"/>
                    <a:pt x="30" y="95"/>
                    <a:pt x="30" y="95"/>
                  </a:cubicBezTo>
                  <a:cubicBezTo>
                    <a:pt x="24" y="94"/>
                    <a:pt x="21" y="89"/>
                    <a:pt x="21" y="89"/>
                  </a:cubicBezTo>
                  <a:cubicBezTo>
                    <a:pt x="21" y="88"/>
                    <a:pt x="19" y="84"/>
                    <a:pt x="20" y="78"/>
                  </a:cubicBezTo>
                  <a:cubicBezTo>
                    <a:pt x="23" y="70"/>
                    <a:pt x="30" y="69"/>
                    <a:pt x="30" y="69"/>
                  </a:cubicBezTo>
                  <a:cubicBezTo>
                    <a:pt x="38" y="69"/>
                    <a:pt x="38" y="69"/>
                    <a:pt x="38" y="69"/>
                  </a:cubicBezTo>
                  <a:cubicBezTo>
                    <a:pt x="38" y="59"/>
                    <a:pt x="38" y="59"/>
                    <a:pt x="38" y="59"/>
                  </a:cubicBezTo>
                  <a:cubicBezTo>
                    <a:pt x="45" y="59"/>
                    <a:pt x="45" y="59"/>
                    <a:pt x="45" y="59"/>
                  </a:cubicBezTo>
                  <a:lnTo>
                    <a:pt x="45" y="95"/>
                  </a:lnTo>
                  <a:close/>
                  <a:moveTo>
                    <a:pt x="72" y="95"/>
                  </a:moveTo>
                  <a:cubicBezTo>
                    <a:pt x="55" y="95"/>
                    <a:pt x="55" y="95"/>
                    <a:pt x="55" y="95"/>
                  </a:cubicBezTo>
                  <a:cubicBezTo>
                    <a:pt x="49" y="93"/>
                    <a:pt x="48" y="89"/>
                    <a:pt x="48" y="89"/>
                  </a:cubicBezTo>
                  <a:cubicBezTo>
                    <a:pt x="48" y="70"/>
                    <a:pt x="48" y="70"/>
                    <a:pt x="48" y="70"/>
                  </a:cubicBezTo>
                  <a:cubicBezTo>
                    <a:pt x="55" y="70"/>
                    <a:pt x="55" y="70"/>
                    <a:pt x="55" y="70"/>
                  </a:cubicBezTo>
                  <a:cubicBezTo>
                    <a:pt x="55" y="86"/>
                    <a:pt x="55" y="86"/>
                    <a:pt x="55" y="86"/>
                  </a:cubicBezTo>
                  <a:cubicBezTo>
                    <a:pt x="56" y="88"/>
                    <a:pt x="58" y="89"/>
                    <a:pt x="58" y="89"/>
                  </a:cubicBezTo>
                  <a:cubicBezTo>
                    <a:pt x="65" y="89"/>
                    <a:pt x="65" y="89"/>
                    <a:pt x="65" y="89"/>
                  </a:cubicBezTo>
                  <a:cubicBezTo>
                    <a:pt x="65" y="70"/>
                    <a:pt x="65" y="70"/>
                    <a:pt x="65" y="70"/>
                  </a:cubicBezTo>
                  <a:cubicBezTo>
                    <a:pt x="72" y="70"/>
                    <a:pt x="72" y="70"/>
                    <a:pt x="72" y="70"/>
                  </a:cubicBezTo>
                  <a:lnTo>
                    <a:pt x="72" y="95"/>
                  </a:lnTo>
                  <a:close/>
                  <a:moveTo>
                    <a:pt x="96" y="45"/>
                  </a:moveTo>
                  <a:cubicBezTo>
                    <a:pt x="96" y="42"/>
                    <a:pt x="94" y="32"/>
                    <a:pt x="84" y="32"/>
                  </a:cubicBezTo>
                  <a:cubicBezTo>
                    <a:pt x="74" y="32"/>
                    <a:pt x="72" y="41"/>
                    <a:pt x="72" y="48"/>
                  </a:cubicBezTo>
                  <a:cubicBezTo>
                    <a:pt x="72" y="54"/>
                    <a:pt x="73" y="62"/>
                    <a:pt x="85" y="62"/>
                  </a:cubicBezTo>
                  <a:cubicBezTo>
                    <a:pt x="98" y="62"/>
                    <a:pt x="96" y="48"/>
                    <a:pt x="96" y="45"/>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grpSp>
      <p:grpSp>
        <p:nvGrpSpPr>
          <p:cNvPr id="3098" name="组合 30">
            <a:extLst>
              <a:ext uri="{FF2B5EF4-FFF2-40B4-BE49-F238E27FC236}">
                <a16:creationId xmlns:a16="http://schemas.microsoft.com/office/drawing/2014/main" id="{379D9DC4-6507-4A64-8AE6-AEC04E33AB95}"/>
              </a:ext>
            </a:extLst>
          </p:cNvPr>
          <p:cNvGrpSpPr>
            <a:grpSpLocks/>
          </p:cNvGrpSpPr>
          <p:nvPr/>
        </p:nvGrpSpPr>
        <p:grpSpPr bwMode="auto">
          <a:xfrm>
            <a:off x="5459413" y="2905125"/>
            <a:ext cx="1274762" cy="1673225"/>
            <a:chOff x="0" y="0"/>
            <a:chExt cx="708026" cy="930275"/>
          </a:xfrm>
        </p:grpSpPr>
        <p:sp>
          <p:nvSpPr>
            <p:cNvPr id="3099" name="Freeform 81">
              <a:extLst>
                <a:ext uri="{FF2B5EF4-FFF2-40B4-BE49-F238E27FC236}">
                  <a16:creationId xmlns:a16="http://schemas.microsoft.com/office/drawing/2014/main" id="{FCE5C224-8F84-47F1-855D-CE831B920A13}"/>
                </a:ext>
              </a:extLst>
            </p:cNvPr>
            <p:cNvSpPr>
              <a:spLocks noChangeArrowheads="1"/>
            </p:cNvSpPr>
            <p:nvPr/>
          </p:nvSpPr>
          <p:spPr bwMode="auto">
            <a:xfrm>
              <a:off x="0" y="0"/>
              <a:ext cx="593725" cy="930275"/>
            </a:xfrm>
            <a:custGeom>
              <a:avLst/>
              <a:gdLst>
                <a:gd name="T0" fmla="*/ 86 w 155"/>
                <a:gd name="T1" fmla="*/ 0 h 245"/>
                <a:gd name="T2" fmla="*/ 16 w 155"/>
                <a:gd name="T3" fmla="*/ 133 h 245"/>
                <a:gd name="T4" fmla="*/ 88 w 155"/>
                <a:gd name="T5" fmla="*/ 245 h 245"/>
                <a:gd name="T6" fmla="*/ 145 w 155"/>
                <a:gd name="T7" fmla="*/ 66 h 245"/>
                <a:gd name="T8" fmla="*/ 86 w 155"/>
                <a:gd name="T9" fmla="*/ 0 h 245"/>
                <a:gd name="T10" fmla="*/ 0 60000 65536"/>
                <a:gd name="T11" fmla="*/ 0 60000 65536"/>
                <a:gd name="T12" fmla="*/ 0 60000 65536"/>
                <a:gd name="T13" fmla="*/ 0 60000 65536"/>
                <a:gd name="T14" fmla="*/ 0 60000 65536"/>
                <a:gd name="T15" fmla="*/ 0 w 155"/>
                <a:gd name="T16" fmla="*/ 0 h 245"/>
                <a:gd name="T17" fmla="*/ 155 w 155"/>
                <a:gd name="T18" fmla="*/ 245 h 245"/>
              </a:gdLst>
              <a:ahLst/>
              <a:cxnLst>
                <a:cxn ang="T10">
                  <a:pos x="T0" y="T1"/>
                </a:cxn>
                <a:cxn ang="T11">
                  <a:pos x="T2" y="T3"/>
                </a:cxn>
                <a:cxn ang="T12">
                  <a:pos x="T4" y="T5"/>
                </a:cxn>
                <a:cxn ang="T13">
                  <a:pos x="T6" y="T7"/>
                </a:cxn>
                <a:cxn ang="T14">
                  <a:pos x="T8" y="T9"/>
                </a:cxn>
              </a:cxnLst>
              <a:rect l="T15" t="T16" r="T17" b="T18"/>
              <a:pathLst>
                <a:path w="155" h="245">
                  <a:moveTo>
                    <a:pt x="86" y="0"/>
                  </a:moveTo>
                  <a:cubicBezTo>
                    <a:pt x="94" y="73"/>
                    <a:pt x="25" y="82"/>
                    <a:pt x="16" y="133"/>
                  </a:cubicBezTo>
                  <a:cubicBezTo>
                    <a:pt x="0" y="215"/>
                    <a:pt x="55" y="230"/>
                    <a:pt x="88" y="245"/>
                  </a:cubicBezTo>
                  <a:cubicBezTo>
                    <a:pt x="61" y="165"/>
                    <a:pt x="155" y="122"/>
                    <a:pt x="145" y="66"/>
                  </a:cubicBezTo>
                  <a:cubicBezTo>
                    <a:pt x="141" y="46"/>
                    <a:pt x="127" y="15"/>
                    <a:pt x="86" y="0"/>
                  </a:cubicBezTo>
                  <a:close/>
                </a:path>
              </a:pathLst>
            </a:custGeom>
            <a:solidFill>
              <a:srgbClr val="26262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3100" name="Freeform 82">
              <a:extLst>
                <a:ext uri="{FF2B5EF4-FFF2-40B4-BE49-F238E27FC236}">
                  <a16:creationId xmlns:a16="http://schemas.microsoft.com/office/drawing/2014/main" id="{D40A0841-23EF-4FC6-9335-210C06C9FFCD}"/>
                </a:ext>
              </a:extLst>
            </p:cNvPr>
            <p:cNvSpPr>
              <a:spLocks noChangeArrowheads="1"/>
            </p:cNvSpPr>
            <p:nvPr/>
          </p:nvSpPr>
          <p:spPr bwMode="auto">
            <a:xfrm>
              <a:off x="363538" y="425450"/>
              <a:ext cx="344488" cy="501650"/>
            </a:xfrm>
            <a:custGeom>
              <a:avLst/>
              <a:gdLst>
                <a:gd name="T0" fmla="*/ 56 w 90"/>
                <a:gd name="T1" fmla="*/ 0 h 132"/>
                <a:gd name="T2" fmla="*/ 27 w 90"/>
                <a:gd name="T3" fmla="*/ 50 h 132"/>
                <a:gd name="T4" fmla="*/ 8 w 90"/>
                <a:gd name="T5" fmla="*/ 132 h 132"/>
                <a:gd name="T6" fmla="*/ 56 w 90"/>
                <a:gd name="T7" fmla="*/ 0 h 132"/>
                <a:gd name="T8" fmla="*/ 0 60000 65536"/>
                <a:gd name="T9" fmla="*/ 0 60000 65536"/>
                <a:gd name="T10" fmla="*/ 0 60000 65536"/>
                <a:gd name="T11" fmla="*/ 0 60000 65536"/>
                <a:gd name="T12" fmla="*/ 0 w 90"/>
                <a:gd name="T13" fmla="*/ 0 h 132"/>
                <a:gd name="T14" fmla="*/ 90 w 90"/>
                <a:gd name="T15" fmla="*/ 132 h 132"/>
              </a:gdLst>
              <a:ahLst/>
              <a:cxnLst>
                <a:cxn ang="T8">
                  <a:pos x="T0" y="T1"/>
                </a:cxn>
                <a:cxn ang="T9">
                  <a:pos x="T2" y="T3"/>
                </a:cxn>
                <a:cxn ang="T10">
                  <a:pos x="T4" y="T5"/>
                </a:cxn>
                <a:cxn ang="T11">
                  <a:pos x="T6" y="T7"/>
                </a:cxn>
              </a:cxnLst>
              <a:rect l="T12" t="T13" r="T14" b="T15"/>
              <a:pathLst>
                <a:path w="90" h="132">
                  <a:moveTo>
                    <a:pt x="56" y="0"/>
                  </a:moveTo>
                  <a:cubicBezTo>
                    <a:pt x="51" y="17"/>
                    <a:pt x="39" y="32"/>
                    <a:pt x="27" y="50"/>
                  </a:cubicBezTo>
                  <a:cubicBezTo>
                    <a:pt x="13" y="69"/>
                    <a:pt x="0" y="90"/>
                    <a:pt x="8" y="132"/>
                  </a:cubicBezTo>
                  <a:cubicBezTo>
                    <a:pt x="32" y="86"/>
                    <a:pt x="90" y="91"/>
                    <a:pt x="56" y="0"/>
                  </a:cubicBezTo>
                  <a:close/>
                </a:path>
              </a:pathLst>
            </a:custGeom>
            <a:solidFill>
              <a:srgbClr val="26262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grpSp>
      <p:pic>
        <p:nvPicPr>
          <p:cNvPr id="3101" name="Joyce Jonathan、tété - Sur Mes Gardes">
            <a:hlinkClick r:id="" action="ppaction://media"/>
            <a:extLst>
              <a:ext uri="{FF2B5EF4-FFF2-40B4-BE49-F238E27FC236}">
                <a16:creationId xmlns:a16="http://schemas.microsoft.com/office/drawing/2014/main" id="{5279213D-5CD7-4CA2-9A6A-739DEA12B520}"/>
              </a:ext>
            </a:extLst>
          </p:cNvPr>
          <p:cNvPicPr>
            <a:picLocks noChangeAspect="1" noChangeArrowheads="1"/>
          </p:cNvPicPr>
          <p:nvPr>
            <a:wavAudioFile r:embed="rId1" name="media1.mp3"/>
          </p:nvPr>
        </p:nvPicPr>
        <p:blipFill>
          <a:blip r:embed="rId6">
            <a:extLst>
              <a:ext uri="{28A0092B-C50C-407E-A947-70E740481C1C}">
                <a14:useLocalDpi xmlns:a14="http://schemas.microsoft.com/office/drawing/2010/main" val="0"/>
              </a:ext>
            </a:extLst>
          </a:blip>
          <a:srcRect/>
          <a:stretch>
            <a:fillRect/>
          </a:stretch>
        </p:blipFill>
        <p:spPr bwMode="auto">
          <a:xfrm>
            <a:off x="-1550988" y="10191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evt" cmd="playFrom(0.0)">
                                      <p:cBhvr>
                                        <p:cTn id="6" dur="1" fill="hold"/>
                                        <p:tgtEl>
                                          <p:spTgt spid="310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1" nodeType="clickEffect">
                  <p:stCondLst>
                    <p:cond delay="indefinite"/>
                  </p:stCondLst>
                  <p:endCondLst>
                    <p:cond evt="onStopAudio" delay="0">
                      <p:tgtEl>
                        <p:sldTgt/>
                      </p:tgtEl>
                    </p:cond>
                  </p:endCondLst>
                </p:cTn>
                <p:tgtEl>
                  <p:spTgt spid="310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矩形 56">
            <a:extLst>
              <a:ext uri="{FF2B5EF4-FFF2-40B4-BE49-F238E27FC236}">
                <a16:creationId xmlns:a16="http://schemas.microsoft.com/office/drawing/2014/main" id="{6647CFB0-503F-4FF0-AC47-5FB577136023}"/>
              </a:ext>
            </a:extLst>
          </p:cNvPr>
          <p:cNvSpPr>
            <a:spLocks noChangeArrowheads="1"/>
          </p:cNvSpPr>
          <p:nvPr/>
        </p:nvSpPr>
        <p:spPr bwMode="auto">
          <a:xfrm>
            <a:off x="8972550" y="5686425"/>
            <a:ext cx="3219450" cy="1171575"/>
          </a:xfrm>
          <a:prstGeom prst="rect">
            <a:avLst/>
          </a:prstGeom>
          <a:solidFill>
            <a:srgbClr val="231F20">
              <a:alpha val="92000"/>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nvGrpSpPr>
          <p:cNvPr id="12291" name="组合 1">
            <a:extLst>
              <a:ext uri="{FF2B5EF4-FFF2-40B4-BE49-F238E27FC236}">
                <a16:creationId xmlns:a16="http://schemas.microsoft.com/office/drawing/2014/main" id="{EC18B5CE-BD8E-42B2-9B20-29D009103890}"/>
              </a:ext>
            </a:extLst>
          </p:cNvPr>
          <p:cNvGrpSpPr>
            <a:grpSpLocks/>
          </p:cNvGrpSpPr>
          <p:nvPr/>
        </p:nvGrpSpPr>
        <p:grpSpPr bwMode="auto">
          <a:xfrm>
            <a:off x="0" y="449263"/>
            <a:ext cx="12192000" cy="646112"/>
            <a:chOff x="0" y="0"/>
            <a:chExt cx="12192000" cy="646331"/>
          </a:xfrm>
        </p:grpSpPr>
        <p:sp>
          <p:nvSpPr>
            <p:cNvPr id="12292" name="直接连接符 2">
              <a:extLst>
                <a:ext uri="{FF2B5EF4-FFF2-40B4-BE49-F238E27FC236}">
                  <a16:creationId xmlns:a16="http://schemas.microsoft.com/office/drawing/2014/main" id="{7CBAC5F9-8817-4A73-BAFA-AA402DEEC05C}"/>
                </a:ext>
              </a:extLst>
            </p:cNvPr>
            <p:cNvSpPr>
              <a:spLocks noChangeShapeType="1"/>
            </p:cNvSpPr>
            <p:nvPr/>
          </p:nvSpPr>
          <p:spPr bwMode="auto">
            <a:xfrm>
              <a:off x="0" y="323165"/>
              <a:ext cx="12192000" cy="1"/>
            </a:xfrm>
            <a:prstGeom prst="line">
              <a:avLst/>
            </a:prstGeom>
            <a:noFill/>
            <a:ln w="28575" cap="flat" cmpd="sng">
              <a:solidFill>
                <a:srgbClr val="262626"/>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293" name="文本框 3">
              <a:extLst>
                <a:ext uri="{FF2B5EF4-FFF2-40B4-BE49-F238E27FC236}">
                  <a16:creationId xmlns:a16="http://schemas.microsoft.com/office/drawing/2014/main" id="{85443DB9-C7B2-4C0B-9702-5DC4B2F293DF}"/>
                </a:ext>
              </a:extLst>
            </p:cNvPr>
            <p:cNvSpPr>
              <a:spLocks noChangeArrowheads="1"/>
            </p:cNvSpPr>
            <p:nvPr/>
          </p:nvSpPr>
          <p:spPr bwMode="auto">
            <a:xfrm>
              <a:off x="4128481" y="0"/>
              <a:ext cx="3935038" cy="646331"/>
            </a:xfrm>
            <a:prstGeom prst="rect">
              <a:avLst/>
            </a:prstGeom>
            <a:solidFill>
              <a:srgbClr val="FFCF0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3600">
                  <a:solidFill>
                    <a:srgbClr val="0C0C0C"/>
                  </a:solidFill>
                  <a:latin typeface="Fira Sans" pitchFamily="2" charset="0"/>
                  <a:sym typeface="Fira Sans" pitchFamily="2" charset="0"/>
                </a:rPr>
                <a:t>Our Project Steps</a:t>
              </a:r>
              <a:endParaRPr lang="zh-CN" altLang="en-US" sz="3600">
                <a:solidFill>
                  <a:srgbClr val="0C0C0C"/>
                </a:solidFill>
                <a:latin typeface="Fira Sans" pitchFamily="2" charset="0"/>
                <a:sym typeface="Fira Sans" pitchFamily="2" charset="0"/>
              </a:endParaRPr>
            </a:p>
          </p:txBody>
        </p:sp>
      </p:grpSp>
      <p:sp>
        <p:nvSpPr>
          <p:cNvPr id="12294" name="直接连接符 4">
            <a:extLst>
              <a:ext uri="{FF2B5EF4-FFF2-40B4-BE49-F238E27FC236}">
                <a16:creationId xmlns:a16="http://schemas.microsoft.com/office/drawing/2014/main" id="{89E36F85-F275-4A60-9482-8767468EDB82}"/>
              </a:ext>
            </a:extLst>
          </p:cNvPr>
          <p:cNvSpPr>
            <a:spLocks noChangeShapeType="1"/>
          </p:cNvSpPr>
          <p:nvPr/>
        </p:nvSpPr>
        <p:spPr bwMode="auto">
          <a:xfrm>
            <a:off x="400050" y="3390900"/>
            <a:ext cx="11791950" cy="0"/>
          </a:xfrm>
          <a:prstGeom prst="line">
            <a:avLst/>
          </a:prstGeom>
          <a:noFill/>
          <a:ln w="28575" cap="flat" cmpd="sng">
            <a:solidFill>
              <a:srgbClr val="B08E00">
                <a:alpha val="7999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12295" name="组合 9">
            <a:extLst>
              <a:ext uri="{FF2B5EF4-FFF2-40B4-BE49-F238E27FC236}">
                <a16:creationId xmlns:a16="http://schemas.microsoft.com/office/drawing/2014/main" id="{C3E4A136-8AC4-41BB-85E9-824142198BA4}"/>
              </a:ext>
            </a:extLst>
          </p:cNvPr>
          <p:cNvGrpSpPr>
            <a:grpSpLocks/>
          </p:cNvGrpSpPr>
          <p:nvPr/>
        </p:nvGrpSpPr>
        <p:grpSpPr bwMode="auto">
          <a:xfrm>
            <a:off x="742950" y="1985963"/>
            <a:ext cx="1447800" cy="671512"/>
            <a:chOff x="0" y="0"/>
            <a:chExt cx="1447800" cy="671179"/>
          </a:xfrm>
        </p:grpSpPr>
        <p:sp>
          <p:nvSpPr>
            <p:cNvPr id="12296" name="文本框 7">
              <a:extLst>
                <a:ext uri="{FF2B5EF4-FFF2-40B4-BE49-F238E27FC236}">
                  <a16:creationId xmlns:a16="http://schemas.microsoft.com/office/drawing/2014/main" id="{F084297A-1E8F-48DC-B605-76E9CC2D5A69}"/>
                </a:ext>
              </a:extLst>
            </p:cNvPr>
            <p:cNvSpPr>
              <a:spLocks noChangeArrowheads="1"/>
            </p:cNvSpPr>
            <p:nvPr/>
          </p:nvSpPr>
          <p:spPr bwMode="auto">
            <a:xfrm>
              <a:off x="0" y="0"/>
              <a:ext cx="1447800" cy="46166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2400">
                  <a:solidFill>
                    <a:schemeClr val="bg1"/>
                  </a:solidFill>
                  <a:sym typeface="Arial" panose="020B0604020202020204" pitchFamily="34" charset="0"/>
                </a:rPr>
                <a:t>Step 01</a:t>
              </a:r>
            </a:p>
          </p:txBody>
        </p:sp>
        <p:sp>
          <p:nvSpPr>
            <p:cNvPr id="12297" name="等腰三角形 8">
              <a:extLst>
                <a:ext uri="{FF2B5EF4-FFF2-40B4-BE49-F238E27FC236}">
                  <a16:creationId xmlns:a16="http://schemas.microsoft.com/office/drawing/2014/main" id="{30A98629-3C4C-4110-870C-ACF3D5DD13C9}"/>
                </a:ext>
              </a:extLst>
            </p:cNvPr>
            <p:cNvSpPr>
              <a:spLocks noChangeArrowheads="1"/>
            </p:cNvSpPr>
            <p:nvPr/>
          </p:nvSpPr>
          <p:spPr bwMode="auto">
            <a:xfrm flipV="1">
              <a:off x="525018" y="461665"/>
              <a:ext cx="370332" cy="209514"/>
            </a:xfrm>
            <a:prstGeom prst="triangle">
              <a:avLst>
                <a:gd name="adj" fmla="val 50000"/>
              </a:avLst>
            </a:prstGeom>
            <a:solidFill>
              <a:srgbClr val="262626"/>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12298" name="椭圆 10">
            <a:extLst>
              <a:ext uri="{FF2B5EF4-FFF2-40B4-BE49-F238E27FC236}">
                <a16:creationId xmlns:a16="http://schemas.microsoft.com/office/drawing/2014/main" id="{BC6E1812-0B64-4F5E-9B5F-86DDB4FF6858}"/>
              </a:ext>
            </a:extLst>
          </p:cNvPr>
          <p:cNvSpPr>
            <a:spLocks noChangeArrowheads="1"/>
          </p:cNvSpPr>
          <p:nvPr/>
        </p:nvSpPr>
        <p:spPr bwMode="auto">
          <a:xfrm>
            <a:off x="1314450" y="3238500"/>
            <a:ext cx="304800" cy="304800"/>
          </a:xfrm>
          <a:prstGeom prst="ellipse">
            <a:avLst/>
          </a:prstGeom>
          <a:solidFill>
            <a:schemeClr val="bg1"/>
          </a:solidFill>
          <a:ln w="57150" cap="flat" cmpd="sng">
            <a:solidFill>
              <a:srgbClr val="595959"/>
            </a:solidFill>
            <a:bevel/>
            <a:headEnd/>
            <a:tailE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nvGrpSpPr>
          <p:cNvPr id="12299" name="组合 51">
            <a:extLst>
              <a:ext uri="{FF2B5EF4-FFF2-40B4-BE49-F238E27FC236}">
                <a16:creationId xmlns:a16="http://schemas.microsoft.com/office/drawing/2014/main" id="{B9D5510E-3126-439B-9AC8-8107D8340F28}"/>
              </a:ext>
            </a:extLst>
          </p:cNvPr>
          <p:cNvGrpSpPr>
            <a:grpSpLocks/>
          </p:cNvGrpSpPr>
          <p:nvPr/>
        </p:nvGrpSpPr>
        <p:grpSpPr bwMode="auto">
          <a:xfrm>
            <a:off x="9666288" y="1981200"/>
            <a:ext cx="1447800" cy="671513"/>
            <a:chOff x="0" y="0"/>
            <a:chExt cx="1447800" cy="671179"/>
          </a:xfrm>
        </p:grpSpPr>
        <p:sp>
          <p:nvSpPr>
            <p:cNvPr id="12300" name="文本框 20">
              <a:extLst>
                <a:ext uri="{FF2B5EF4-FFF2-40B4-BE49-F238E27FC236}">
                  <a16:creationId xmlns:a16="http://schemas.microsoft.com/office/drawing/2014/main" id="{3DBAF396-CEF9-44B9-9528-CAFB60F25832}"/>
                </a:ext>
              </a:extLst>
            </p:cNvPr>
            <p:cNvSpPr>
              <a:spLocks noChangeArrowheads="1"/>
            </p:cNvSpPr>
            <p:nvPr/>
          </p:nvSpPr>
          <p:spPr bwMode="auto">
            <a:xfrm>
              <a:off x="0" y="0"/>
              <a:ext cx="1447800" cy="46166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2400">
                  <a:solidFill>
                    <a:schemeClr val="bg1"/>
                  </a:solidFill>
                  <a:sym typeface="Arial" panose="020B0604020202020204" pitchFamily="34" charset="0"/>
                </a:rPr>
                <a:t>Step 05</a:t>
              </a:r>
            </a:p>
          </p:txBody>
        </p:sp>
        <p:sp>
          <p:nvSpPr>
            <p:cNvPr id="12301" name="等腰三角形 21">
              <a:extLst>
                <a:ext uri="{FF2B5EF4-FFF2-40B4-BE49-F238E27FC236}">
                  <a16:creationId xmlns:a16="http://schemas.microsoft.com/office/drawing/2014/main" id="{F073A839-8B5F-424F-B4FE-3916B28E65B5}"/>
                </a:ext>
              </a:extLst>
            </p:cNvPr>
            <p:cNvSpPr>
              <a:spLocks noChangeArrowheads="1"/>
            </p:cNvSpPr>
            <p:nvPr/>
          </p:nvSpPr>
          <p:spPr bwMode="auto">
            <a:xfrm flipV="1">
              <a:off x="525018" y="461665"/>
              <a:ext cx="370332" cy="209514"/>
            </a:xfrm>
            <a:prstGeom prst="triangle">
              <a:avLst>
                <a:gd name="adj" fmla="val 50000"/>
              </a:avLst>
            </a:prstGeom>
            <a:solidFill>
              <a:srgbClr val="262626"/>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12302" name="椭圆 19">
            <a:extLst>
              <a:ext uri="{FF2B5EF4-FFF2-40B4-BE49-F238E27FC236}">
                <a16:creationId xmlns:a16="http://schemas.microsoft.com/office/drawing/2014/main" id="{EA74E587-1B0C-4FC5-B686-404258E07365}"/>
              </a:ext>
            </a:extLst>
          </p:cNvPr>
          <p:cNvSpPr>
            <a:spLocks noChangeArrowheads="1"/>
          </p:cNvSpPr>
          <p:nvPr/>
        </p:nvSpPr>
        <p:spPr bwMode="auto">
          <a:xfrm>
            <a:off x="10237788" y="3233738"/>
            <a:ext cx="304800" cy="304800"/>
          </a:xfrm>
          <a:prstGeom prst="ellipse">
            <a:avLst/>
          </a:prstGeom>
          <a:solidFill>
            <a:srgbClr val="FFCF01"/>
          </a:solidFill>
          <a:ln w="57150" cap="flat" cmpd="sng">
            <a:solidFill>
              <a:srgbClr val="595959"/>
            </a:solidFill>
            <a:prstDash val="sysDot"/>
            <a:bevel/>
            <a:headEnd/>
            <a:tailE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nvGrpSpPr>
          <p:cNvPr id="12303" name="组合 22">
            <a:extLst>
              <a:ext uri="{FF2B5EF4-FFF2-40B4-BE49-F238E27FC236}">
                <a16:creationId xmlns:a16="http://schemas.microsoft.com/office/drawing/2014/main" id="{25C116C8-858B-44E4-AFC6-3F2540784B55}"/>
              </a:ext>
            </a:extLst>
          </p:cNvPr>
          <p:cNvGrpSpPr>
            <a:grpSpLocks/>
          </p:cNvGrpSpPr>
          <p:nvPr/>
        </p:nvGrpSpPr>
        <p:grpSpPr bwMode="auto">
          <a:xfrm rot="10800000">
            <a:off x="3182938" y="3271838"/>
            <a:ext cx="1447800" cy="1557337"/>
            <a:chOff x="0" y="0"/>
            <a:chExt cx="1447800" cy="1557382"/>
          </a:xfrm>
        </p:grpSpPr>
        <p:grpSp>
          <p:nvGrpSpPr>
            <p:cNvPr id="12304" name="组合 23">
              <a:extLst>
                <a:ext uri="{FF2B5EF4-FFF2-40B4-BE49-F238E27FC236}">
                  <a16:creationId xmlns:a16="http://schemas.microsoft.com/office/drawing/2014/main" id="{9FB7737D-8450-4401-A1B7-F5A29B659FD3}"/>
                </a:ext>
              </a:extLst>
            </p:cNvPr>
            <p:cNvGrpSpPr>
              <a:grpSpLocks/>
            </p:cNvGrpSpPr>
            <p:nvPr/>
          </p:nvGrpSpPr>
          <p:grpSpPr bwMode="auto">
            <a:xfrm>
              <a:off x="0" y="0"/>
              <a:ext cx="1447800" cy="671179"/>
              <a:chOff x="0" y="0"/>
              <a:chExt cx="1447800" cy="671179"/>
            </a:xfrm>
          </p:grpSpPr>
          <p:sp>
            <p:nvSpPr>
              <p:cNvPr id="12305" name="文本框 25">
                <a:extLst>
                  <a:ext uri="{FF2B5EF4-FFF2-40B4-BE49-F238E27FC236}">
                    <a16:creationId xmlns:a16="http://schemas.microsoft.com/office/drawing/2014/main" id="{8A627794-A72E-4195-87DD-D8A82260392E}"/>
                  </a:ext>
                </a:extLst>
              </p:cNvPr>
              <p:cNvSpPr>
                <a:spLocks noChangeArrowheads="1"/>
              </p:cNvSpPr>
              <p:nvPr/>
            </p:nvSpPr>
            <p:spPr bwMode="auto">
              <a:xfrm rot="10800000">
                <a:off x="0" y="0"/>
                <a:ext cx="1447800" cy="461665"/>
              </a:xfrm>
              <a:prstGeom prst="rect">
                <a:avLst/>
              </a:prstGeom>
              <a:solidFill>
                <a:srgbClr val="FFCF0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2400">
                    <a:solidFill>
                      <a:srgbClr val="000000"/>
                    </a:solidFill>
                    <a:sym typeface="Arial" panose="020B0604020202020204" pitchFamily="34" charset="0"/>
                  </a:rPr>
                  <a:t>Step 02</a:t>
                </a:r>
              </a:p>
            </p:txBody>
          </p:sp>
          <p:sp>
            <p:nvSpPr>
              <p:cNvPr id="12306" name="等腰三角形 26">
                <a:extLst>
                  <a:ext uri="{FF2B5EF4-FFF2-40B4-BE49-F238E27FC236}">
                    <a16:creationId xmlns:a16="http://schemas.microsoft.com/office/drawing/2014/main" id="{4BF31139-5F6C-4C01-9370-7E5BB6CDFDDE}"/>
                  </a:ext>
                </a:extLst>
              </p:cNvPr>
              <p:cNvSpPr>
                <a:spLocks noChangeArrowheads="1"/>
              </p:cNvSpPr>
              <p:nvPr/>
            </p:nvSpPr>
            <p:spPr bwMode="auto">
              <a:xfrm flipV="1">
                <a:off x="525018" y="461665"/>
                <a:ext cx="370332" cy="209514"/>
              </a:xfrm>
              <a:prstGeom prst="triangle">
                <a:avLst>
                  <a:gd name="adj" fmla="val 50000"/>
                </a:avLst>
              </a:prstGeom>
              <a:solidFill>
                <a:srgbClr val="FFCF01">
                  <a:alpha val="79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12307" name="椭圆 24">
              <a:extLst>
                <a:ext uri="{FF2B5EF4-FFF2-40B4-BE49-F238E27FC236}">
                  <a16:creationId xmlns:a16="http://schemas.microsoft.com/office/drawing/2014/main" id="{36E283DA-9DF2-4324-92C9-39C2BF08AC1F}"/>
                </a:ext>
              </a:extLst>
            </p:cNvPr>
            <p:cNvSpPr>
              <a:spLocks noChangeArrowheads="1"/>
            </p:cNvSpPr>
            <p:nvPr/>
          </p:nvSpPr>
          <p:spPr bwMode="auto">
            <a:xfrm>
              <a:off x="571500" y="1252582"/>
              <a:ext cx="304800" cy="304800"/>
            </a:xfrm>
            <a:prstGeom prst="ellipse">
              <a:avLst/>
            </a:prstGeom>
            <a:solidFill>
              <a:schemeClr val="bg1"/>
            </a:solidFill>
            <a:ln w="57150" cap="flat" cmpd="sng">
              <a:solidFill>
                <a:srgbClr val="595959"/>
              </a:solidFill>
              <a:bevel/>
              <a:headEnd/>
              <a:tailE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grpSp>
        <p:nvGrpSpPr>
          <p:cNvPr id="12308" name="组合 13">
            <a:extLst>
              <a:ext uri="{FF2B5EF4-FFF2-40B4-BE49-F238E27FC236}">
                <a16:creationId xmlns:a16="http://schemas.microsoft.com/office/drawing/2014/main" id="{7600736E-4213-4997-97C9-0F5B1CFCAF0D}"/>
              </a:ext>
            </a:extLst>
          </p:cNvPr>
          <p:cNvGrpSpPr>
            <a:grpSpLocks/>
          </p:cNvGrpSpPr>
          <p:nvPr/>
        </p:nvGrpSpPr>
        <p:grpSpPr bwMode="auto">
          <a:xfrm>
            <a:off x="5407025" y="1981200"/>
            <a:ext cx="1447800" cy="671513"/>
            <a:chOff x="0" y="0"/>
            <a:chExt cx="1447800" cy="671179"/>
          </a:xfrm>
        </p:grpSpPr>
        <p:sp>
          <p:nvSpPr>
            <p:cNvPr id="12309" name="文本框 15">
              <a:extLst>
                <a:ext uri="{FF2B5EF4-FFF2-40B4-BE49-F238E27FC236}">
                  <a16:creationId xmlns:a16="http://schemas.microsoft.com/office/drawing/2014/main" id="{53D7DD2C-52ED-4069-8F79-0C9B1361F6A7}"/>
                </a:ext>
              </a:extLst>
            </p:cNvPr>
            <p:cNvSpPr>
              <a:spLocks noChangeArrowheads="1"/>
            </p:cNvSpPr>
            <p:nvPr/>
          </p:nvSpPr>
          <p:spPr bwMode="auto">
            <a:xfrm>
              <a:off x="0" y="0"/>
              <a:ext cx="1447800" cy="46166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2400">
                  <a:solidFill>
                    <a:schemeClr val="bg1"/>
                  </a:solidFill>
                  <a:sym typeface="Arial" panose="020B0604020202020204" pitchFamily="34" charset="0"/>
                </a:rPr>
                <a:t>Step 03</a:t>
              </a:r>
            </a:p>
          </p:txBody>
        </p:sp>
        <p:sp>
          <p:nvSpPr>
            <p:cNvPr id="12310" name="等腰三角形 16">
              <a:extLst>
                <a:ext uri="{FF2B5EF4-FFF2-40B4-BE49-F238E27FC236}">
                  <a16:creationId xmlns:a16="http://schemas.microsoft.com/office/drawing/2014/main" id="{54A0B0AD-935B-4CA5-A489-4AA7CD479CB4}"/>
                </a:ext>
              </a:extLst>
            </p:cNvPr>
            <p:cNvSpPr>
              <a:spLocks noChangeArrowheads="1"/>
            </p:cNvSpPr>
            <p:nvPr/>
          </p:nvSpPr>
          <p:spPr bwMode="auto">
            <a:xfrm flipV="1">
              <a:off x="525018" y="461665"/>
              <a:ext cx="370332" cy="209514"/>
            </a:xfrm>
            <a:prstGeom prst="triangle">
              <a:avLst>
                <a:gd name="adj" fmla="val 50000"/>
              </a:avLst>
            </a:prstGeom>
            <a:solidFill>
              <a:srgbClr val="262626"/>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12311" name="椭圆 14">
            <a:extLst>
              <a:ext uri="{FF2B5EF4-FFF2-40B4-BE49-F238E27FC236}">
                <a16:creationId xmlns:a16="http://schemas.microsoft.com/office/drawing/2014/main" id="{10FE8FDE-4DDF-4C55-939C-9C3B6B30247C}"/>
              </a:ext>
            </a:extLst>
          </p:cNvPr>
          <p:cNvSpPr>
            <a:spLocks noChangeArrowheads="1"/>
          </p:cNvSpPr>
          <p:nvPr/>
        </p:nvSpPr>
        <p:spPr bwMode="auto">
          <a:xfrm>
            <a:off x="5978525" y="3233738"/>
            <a:ext cx="304800" cy="304800"/>
          </a:xfrm>
          <a:prstGeom prst="ellipse">
            <a:avLst/>
          </a:prstGeom>
          <a:solidFill>
            <a:schemeClr val="bg1"/>
          </a:solidFill>
          <a:ln w="57150" cap="flat" cmpd="sng">
            <a:solidFill>
              <a:srgbClr val="595959"/>
            </a:solidFill>
            <a:bevel/>
            <a:headEnd/>
            <a:tailE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nvGrpSpPr>
          <p:cNvPr id="12312" name="组合 32">
            <a:extLst>
              <a:ext uri="{FF2B5EF4-FFF2-40B4-BE49-F238E27FC236}">
                <a16:creationId xmlns:a16="http://schemas.microsoft.com/office/drawing/2014/main" id="{F81F32F0-0D77-49FE-BF41-134370976C20}"/>
              </a:ext>
            </a:extLst>
          </p:cNvPr>
          <p:cNvGrpSpPr>
            <a:grpSpLocks/>
          </p:cNvGrpSpPr>
          <p:nvPr/>
        </p:nvGrpSpPr>
        <p:grpSpPr bwMode="auto">
          <a:xfrm rot="10800000">
            <a:off x="7715250" y="3281363"/>
            <a:ext cx="1447800" cy="1557337"/>
            <a:chOff x="0" y="0"/>
            <a:chExt cx="1447800" cy="1557382"/>
          </a:xfrm>
        </p:grpSpPr>
        <p:grpSp>
          <p:nvGrpSpPr>
            <p:cNvPr id="12313" name="组合 33">
              <a:extLst>
                <a:ext uri="{FF2B5EF4-FFF2-40B4-BE49-F238E27FC236}">
                  <a16:creationId xmlns:a16="http://schemas.microsoft.com/office/drawing/2014/main" id="{BBEB39D5-2CF0-42E5-AF3D-C6DC8C5DD8B6}"/>
                </a:ext>
              </a:extLst>
            </p:cNvPr>
            <p:cNvGrpSpPr>
              <a:grpSpLocks/>
            </p:cNvGrpSpPr>
            <p:nvPr/>
          </p:nvGrpSpPr>
          <p:grpSpPr bwMode="auto">
            <a:xfrm>
              <a:off x="0" y="0"/>
              <a:ext cx="1447800" cy="671179"/>
              <a:chOff x="0" y="0"/>
              <a:chExt cx="1447800" cy="671179"/>
            </a:xfrm>
          </p:grpSpPr>
          <p:sp>
            <p:nvSpPr>
              <p:cNvPr id="12314" name="文本框 35">
                <a:extLst>
                  <a:ext uri="{FF2B5EF4-FFF2-40B4-BE49-F238E27FC236}">
                    <a16:creationId xmlns:a16="http://schemas.microsoft.com/office/drawing/2014/main" id="{9592C848-C9CF-4970-B60B-5281E690794B}"/>
                  </a:ext>
                </a:extLst>
              </p:cNvPr>
              <p:cNvSpPr>
                <a:spLocks noChangeArrowheads="1"/>
              </p:cNvSpPr>
              <p:nvPr/>
            </p:nvSpPr>
            <p:spPr bwMode="auto">
              <a:xfrm rot="10800000">
                <a:off x="0" y="0"/>
                <a:ext cx="1447800" cy="461665"/>
              </a:xfrm>
              <a:prstGeom prst="rect">
                <a:avLst/>
              </a:prstGeom>
              <a:solidFill>
                <a:srgbClr val="FFCF0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2400">
                    <a:solidFill>
                      <a:srgbClr val="000000"/>
                    </a:solidFill>
                    <a:sym typeface="Arial" panose="020B0604020202020204" pitchFamily="34" charset="0"/>
                  </a:rPr>
                  <a:t>Step 04</a:t>
                </a:r>
              </a:p>
            </p:txBody>
          </p:sp>
          <p:sp>
            <p:nvSpPr>
              <p:cNvPr id="12315" name="等腰三角形 36">
                <a:extLst>
                  <a:ext uri="{FF2B5EF4-FFF2-40B4-BE49-F238E27FC236}">
                    <a16:creationId xmlns:a16="http://schemas.microsoft.com/office/drawing/2014/main" id="{8CC17457-F726-4030-BCD1-14C830ACE557}"/>
                  </a:ext>
                </a:extLst>
              </p:cNvPr>
              <p:cNvSpPr>
                <a:spLocks noChangeArrowheads="1"/>
              </p:cNvSpPr>
              <p:nvPr/>
            </p:nvSpPr>
            <p:spPr bwMode="auto">
              <a:xfrm flipV="1">
                <a:off x="525018" y="461665"/>
                <a:ext cx="370332" cy="209514"/>
              </a:xfrm>
              <a:prstGeom prst="triangle">
                <a:avLst>
                  <a:gd name="adj" fmla="val 50000"/>
                </a:avLst>
              </a:prstGeom>
              <a:solidFill>
                <a:srgbClr val="FFCF01">
                  <a:alpha val="79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12316" name="椭圆 34">
              <a:extLst>
                <a:ext uri="{FF2B5EF4-FFF2-40B4-BE49-F238E27FC236}">
                  <a16:creationId xmlns:a16="http://schemas.microsoft.com/office/drawing/2014/main" id="{880B55CE-E491-4A6D-B934-171E8865A792}"/>
                </a:ext>
              </a:extLst>
            </p:cNvPr>
            <p:cNvSpPr>
              <a:spLocks noChangeArrowheads="1"/>
            </p:cNvSpPr>
            <p:nvPr/>
          </p:nvSpPr>
          <p:spPr bwMode="auto">
            <a:xfrm>
              <a:off x="571500" y="1252582"/>
              <a:ext cx="304800" cy="304800"/>
            </a:xfrm>
            <a:prstGeom prst="ellipse">
              <a:avLst/>
            </a:prstGeom>
            <a:solidFill>
              <a:schemeClr val="bg1"/>
            </a:solidFill>
            <a:ln w="57150" cap="flat" cmpd="sng">
              <a:solidFill>
                <a:srgbClr val="595959"/>
              </a:solidFill>
              <a:bevel/>
              <a:headEnd/>
              <a:tailE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12317" name="矩形 45">
            <a:extLst>
              <a:ext uri="{FF2B5EF4-FFF2-40B4-BE49-F238E27FC236}">
                <a16:creationId xmlns:a16="http://schemas.microsoft.com/office/drawing/2014/main" id="{FE9A26FC-AD83-4975-A301-95347014FEEA}"/>
              </a:ext>
            </a:extLst>
          </p:cNvPr>
          <p:cNvSpPr>
            <a:spLocks noChangeArrowheads="1"/>
          </p:cNvSpPr>
          <p:nvPr/>
        </p:nvSpPr>
        <p:spPr bwMode="auto">
          <a:xfrm>
            <a:off x="9407525" y="3886200"/>
            <a:ext cx="19383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a:solidFill>
                  <a:srgbClr val="0C0C0C"/>
                </a:solidFill>
                <a:latin typeface="Open Sans" panose="020B0606030504020204" pitchFamily="34" charset="0"/>
                <a:cs typeface="Open Sans" panose="020B0606030504020204" pitchFamily="34" charset="0"/>
                <a:sym typeface="Open Sans" panose="020B0606030504020204" pitchFamily="34" charset="0"/>
              </a:rPr>
              <a:t>Lorem ipsum dolor sit amet, consec.</a:t>
            </a:r>
            <a:endParaRPr lang="zh-CN" altLang="en-US">
              <a:solidFill>
                <a:srgbClr val="0C0C0C"/>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12318" name="矩形 46">
            <a:extLst>
              <a:ext uri="{FF2B5EF4-FFF2-40B4-BE49-F238E27FC236}">
                <a16:creationId xmlns:a16="http://schemas.microsoft.com/office/drawing/2014/main" id="{F747BF38-BA6E-41A7-B446-12342DB18AB9}"/>
              </a:ext>
            </a:extLst>
          </p:cNvPr>
          <p:cNvSpPr>
            <a:spLocks noChangeArrowheads="1"/>
          </p:cNvSpPr>
          <p:nvPr/>
        </p:nvSpPr>
        <p:spPr bwMode="auto">
          <a:xfrm>
            <a:off x="5181600" y="3914775"/>
            <a:ext cx="19383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a:solidFill>
                  <a:srgbClr val="0C0C0C"/>
                </a:solidFill>
                <a:latin typeface="Open Sans" panose="020B0606030504020204" pitchFamily="34" charset="0"/>
                <a:cs typeface="Open Sans" panose="020B0606030504020204" pitchFamily="34" charset="0"/>
                <a:sym typeface="Open Sans" panose="020B0606030504020204" pitchFamily="34" charset="0"/>
              </a:rPr>
              <a:t>Lorem ipsum dolor sit amet, consec.</a:t>
            </a:r>
            <a:endParaRPr lang="zh-CN" altLang="en-US">
              <a:solidFill>
                <a:srgbClr val="0C0C0C"/>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12319" name="矩形 47">
            <a:extLst>
              <a:ext uri="{FF2B5EF4-FFF2-40B4-BE49-F238E27FC236}">
                <a16:creationId xmlns:a16="http://schemas.microsoft.com/office/drawing/2014/main" id="{6EAB62EC-B647-433F-A406-8119A8FA87FA}"/>
              </a:ext>
            </a:extLst>
          </p:cNvPr>
          <p:cNvSpPr>
            <a:spLocks noChangeArrowheads="1"/>
          </p:cNvSpPr>
          <p:nvPr/>
        </p:nvSpPr>
        <p:spPr bwMode="auto">
          <a:xfrm>
            <a:off x="515938" y="3887788"/>
            <a:ext cx="19383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a:solidFill>
                  <a:srgbClr val="0C0C0C"/>
                </a:solidFill>
                <a:latin typeface="Open Sans" panose="020B0606030504020204" pitchFamily="34" charset="0"/>
                <a:cs typeface="Open Sans" panose="020B0606030504020204" pitchFamily="34" charset="0"/>
                <a:sym typeface="Open Sans" panose="020B0606030504020204" pitchFamily="34" charset="0"/>
              </a:rPr>
              <a:t>Lorem ipsum dolor sit amet, consec.</a:t>
            </a:r>
            <a:endParaRPr lang="zh-CN" altLang="en-US">
              <a:solidFill>
                <a:srgbClr val="0C0C0C"/>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12320" name="矩形 48">
            <a:extLst>
              <a:ext uri="{FF2B5EF4-FFF2-40B4-BE49-F238E27FC236}">
                <a16:creationId xmlns:a16="http://schemas.microsoft.com/office/drawing/2014/main" id="{F6E69DA2-5B83-4C42-8DE7-6B72D774E76F}"/>
              </a:ext>
            </a:extLst>
          </p:cNvPr>
          <p:cNvSpPr>
            <a:spLocks noChangeArrowheads="1"/>
          </p:cNvSpPr>
          <p:nvPr/>
        </p:nvSpPr>
        <p:spPr bwMode="auto">
          <a:xfrm>
            <a:off x="2932113" y="1927225"/>
            <a:ext cx="19383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a:solidFill>
                  <a:srgbClr val="0C0C0C"/>
                </a:solidFill>
                <a:latin typeface="Open Sans" panose="020B0606030504020204" pitchFamily="34" charset="0"/>
                <a:cs typeface="Open Sans" panose="020B0606030504020204" pitchFamily="34" charset="0"/>
                <a:sym typeface="Open Sans" panose="020B0606030504020204" pitchFamily="34" charset="0"/>
              </a:rPr>
              <a:t>Lorem ipsum dolor sit amet, consec.</a:t>
            </a:r>
            <a:endParaRPr lang="zh-CN" altLang="en-US">
              <a:solidFill>
                <a:srgbClr val="0C0C0C"/>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12321" name="矩形 49">
            <a:extLst>
              <a:ext uri="{FF2B5EF4-FFF2-40B4-BE49-F238E27FC236}">
                <a16:creationId xmlns:a16="http://schemas.microsoft.com/office/drawing/2014/main" id="{1A5CBFB6-9385-4C39-87C8-00AB134BB384}"/>
              </a:ext>
            </a:extLst>
          </p:cNvPr>
          <p:cNvSpPr>
            <a:spLocks noChangeArrowheads="1"/>
          </p:cNvSpPr>
          <p:nvPr/>
        </p:nvSpPr>
        <p:spPr bwMode="auto">
          <a:xfrm>
            <a:off x="7516813" y="1930400"/>
            <a:ext cx="19383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a:solidFill>
                  <a:srgbClr val="0C0C0C"/>
                </a:solidFill>
                <a:latin typeface="Open Sans" panose="020B0606030504020204" pitchFamily="34" charset="0"/>
                <a:cs typeface="Open Sans" panose="020B0606030504020204" pitchFamily="34" charset="0"/>
                <a:sym typeface="Open Sans" panose="020B0606030504020204" pitchFamily="34" charset="0"/>
              </a:rPr>
              <a:t>Lorem ipsum dolor sit amet, consec.</a:t>
            </a:r>
            <a:endParaRPr lang="zh-CN" altLang="en-US">
              <a:solidFill>
                <a:srgbClr val="0C0C0C"/>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12322" name="文本框 55">
            <a:extLst>
              <a:ext uri="{FF2B5EF4-FFF2-40B4-BE49-F238E27FC236}">
                <a16:creationId xmlns:a16="http://schemas.microsoft.com/office/drawing/2014/main" id="{D85116EE-24B0-4F07-B5B9-0C9C2131695C}"/>
              </a:ext>
            </a:extLst>
          </p:cNvPr>
          <p:cNvSpPr>
            <a:spLocks noChangeArrowheads="1"/>
          </p:cNvSpPr>
          <p:nvPr/>
        </p:nvSpPr>
        <p:spPr bwMode="auto">
          <a:xfrm>
            <a:off x="9323388" y="5749925"/>
            <a:ext cx="272415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6000" b="1">
                <a:solidFill>
                  <a:srgbClr val="FFCF01"/>
                </a:solidFill>
                <a:sym typeface="Arial" panose="020B0604020202020204" pitchFamily="34" charset="0"/>
              </a:rPr>
              <a:t>92% </a:t>
            </a:r>
            <a:r>
              <a:rPr lang="en-US" altLang="zh-CN" sz="2800">
                <a:solidFill>
                  <a:schemeClr val="bg1"/>
                </a:solidFill>
                <a:sym typeface="Arial" panose="020B0604020202020204" pitchFamily="34" charset="0"/>
              </a:rPr>
              <a:t>done</a:t>
            </a:r>
            <a:endParaRPr lang="zh-CN" altLang="en-US" sz="2800">
              <a:solidFill>
                <a:schemeClr val="bg1"/>
              </a:solidFill>
              <a:sym typeface="Arial" panose="020B0604020202020204" pitchFamily="34" charset="0"/>
            </a:endParaRPr>
          </a:p>
        </p:txBody>
      </p:sp>
    </p:spTree>
  </p:cSld>
  <p:clrMapOvr>
    <a:masterClrMapping/>
  </p:clrMapOvr>
  <p:transition spd="slow" advTm="3000">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矩形 21">
            <a:extLst>
              <a:ext uri="{FF2B5EF4-FFF2-40B4-BE49-F238E27FC236}">
                <a16:creationId xmlns:a16="http://schemas.microsoft.com/office/drawing/2014/main" id="{C9CB7CBB-72C1-47A4-97DB-A1DB69B10762}"/>
              </a:ext>
            </a:extLst>
          </p:cNvPr>
          <p:cNvSpPr>
            <a:spLocks noChangeArrowheads="1"/>
          </p:cNvSpPr>
          <p:nvPr/>
        </p:nvSpPr>
        <p:spPr bwMode="auto">
          <a:xfrm>
            <a:off x="0" y="5472113"/>
            <a:ext cx="12192000" cy="1385887"/>
          </a:xfrm>
          <a:prstGeom prst="rect">
            <a:avLst/>
          </a:prstGeom>
          <a:solidFill>
            <a:srgbClr val="3F3F3F"/>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pic>
        <p:nvPicPr>
          <p:cNvPr id="13315" name="图片 20">
            <a:extLst>
              <a:ext uri="{FF2B5EF4-FFF2-40B4-BE49-F238E27FC236}">
                <a16:creationId xmlns:a16="http://schemas.microsoft.com/office/drawing/2014/main" id="{6DA31DC1-3426-4B83-BC4F-65035FA0755B}"/>
              </a:ext>
            </a:extLst>
          </p:cNvPr>
          <p:cNvPicPr preferRelativeResize="0">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29700" y="2273300"/>
            <a:ext cx="2286000" cy="2286000"/>
          </a:xfrm>
          <a:custGeom>
            <a:avLst/>
            <a:gdLst>
              <a:gd name="T0" fmla="*/ 1143000 w 2286000"/>
              <a:gd name="T1" fmla="*/ 0 h 2286000"/>
              <a:gd name="T2" fmla="*/ 2286000 w 2286000"/>
              <a:gd name="T3" fmla="*/ 1143000 h 2286000"/>
              <a:gd name="T4" fmla="*/ 1143000 w 2286000"/>
              <a:gd name="T5" fmla="*/ 2286000 h 2286000"/>
              <a:gd name="T6" fmla="*/ 0 w 2286000"/>
              <a:gd name="T7" fmla="*/ 1143000 h 2286000"/>
              <a:gd name="T8" fmla="*/ 1143000 w 2286000"/>
              <a:gd name="T9" fmla="*/ 0 h 2286000"/>
              <a:gd name="T10" fmla="*/ 0 w 2286000"/>
              <a:gd name="T11" fmla="*/ 0 h 2286000"/>
              <a:gd name="T12" fmla="*/ 2286000 w 2286000"/>
              <a:gd name="T13" fmla="*/ 2286000 h 2286000"/>
            </a:gdLst>
            <a:ahLst/>
            <a:cxnLst>
              <a:cxn ang="0">
                <a:pos x="T0" y="T1"/>
              </a:cxn>
              <a:cxn ang="0">
                <a:pos x="T2" y="T3"/>
              </a:cxn>
              <a:cxn ang="0">
                <a:pos x="T4" y="T5"/>
              </a:cxn>
              <a:cxn ang="0">
                <a:pos x="T6" y="T7"/>
              </a:cxn>
              <a:cxn ang="0">
                <a:pos x="T8" y="T9"/>
              </a:cxn>
            </a:cxnLst>
            <a:rect l="T10" t="T11" r="T12" b="T13"/>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noFill/>
          <a:ln w="38100" cmpd="sng">
            <a:solidFill>
              <a:srgbClr val="3F3F3F"/>
            </a:solidFill>
            <a:bevel/>
            <a:headEnd/>
            <a:tailEnd/>
          </a:ln>
          <a:extLst>
            <a:ext uri="{909E8E84-426E-40DD-AFC4-6F175D3DCCD1}">
              <a14:hiddenFill xmlns:a14="http://schemas.microsoft.com/office/drawing/2010/main">
                <a:solidFill>
                  <a:srgbClr val="FFFFFF"/>
                </a:solidFill>
              </a14:hiddenFill>
            </a:ext>
          </a:extLst>
        </p:spPr>
      </p:pic>
      <p:grpSp>
        <p:nvGrpSpPr>
          <p:cNvPr id="13316" name="组合 1">
            <a:extLst>
              <a:ext uri="{FF2B5EF4-FFF2-40B4-BE49-F238E27FC236}">
                <a16:creationId xmlns:a16="http://schemas.microsoft.com/office/drawing/2014/main" id="{F8C74224-A498-43F8-9C03-364A7F30616C}"/>
              </a:ext>
            </a:extLst>
          </p:cNvPr>
          <p:cNvGrpSpPr>
            <a:grpSpLocks/>
          </p:cNvGrpSpPr>
          <p:nvPr/>
        </p:nvGrpSpPr>
        <p:grpSpPr bwMode="auto">
          <a:xfrm>
            <a:off x="711200" y="581025"/>
            <a:ext cx="1204913" cy="890588"/>
            <a:chOff x="0" y="0"/>
            <a:chExt cx="1204686" cy="891137"/>
          </a:xfrm>
        </p:grpSpPr>
        <p:sp>
          <p:nvSpPr>
            <p:cNvPr id="13317" name="矩形 2">
              <a:extLst>
                <a:ext uri="{FF2B5EF4-FFF2-40B4-BE49-F238E27FC236}">
                  <a16:creationId xmlns:a16="http://schemas.microsoft.com/office/drawing/2014/main" id="{3CB42329-293E-4ADF-8138-8DD8473703F9}"/>
                </a:ext>
              </a:extLst>
            </p:cNvPr>
            <p:cNvSpPr>
              <a:spLocks noChangeArrowheads="1"/>
            </p:cNvSpPr>
            <p:nvPr/>
          </p:nvSpPr>
          <p:spPr bwMode="auto">
            <a:xfrm>
              <a:off x="0" y="0"/>
              <a:ext cx="1204686" cy="891137"/>
            </a:xfrm>
            <a:prstGeom prst="rect">
              <a:avLst/>
            </a:prstGeom>
            <a:solidFill>
              <a:srgbClr val="231F20"/>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3318" name="Freeform 21">
              <a:extLst>
                <a:ext uri="{FF2B5EF4-FFF2-40B4-BE49-F238E27FC236}">
                  <a16:creationId xmlns:a16="http://schemas.microsoft.com/office/drawing/2014/main" id="{5CDC1A7A-BC30-448C-B042-DA0C689C8F9B}"/>
                </a:ext>
              </a:extLst>
            </p:cNvPr>
            <p:cNvSpPr>
              <a:spLocks noEditPoints="1" noChangeArrowheads="1"/>
            </p:cNvSpPr>
            <p:nvPr/>
          </p:nvSpPr>
          <p:spPr bwMode="auto">
            <a:xfrm>
              <a:off x="311375" y="138955"/>
              <a:ext cx="568039" cy="566807"/>
            </a:xfrm>
            <a:custGeom>
              <a:avLst/>
              <a:gdLst>
                <a:gd name="T0" fmla="*/ 96 w 192"/>
                <a:gd name="T1" fmla="*/ 0 h 192"/>
                <a:gd name="T2" fmla="*/ 0 w 192"/>
                <a:gd name="T3" fmla="*/ 96 h 192"/>
                <a:gd name="T4" fmla="*/ 96 w 192"/>
                <a:gd name="T5" fmla="*/ 192 h 192"/>
                <a:gd name="T6" fmla="*/ 192 w 192"/>
                <a:gd name="T7" fmla="*/ 96 h 192"/>
                <a:gd name="T8" fmla="*/ 96 w 192"/>
                <a:gd name="T9" fmla="*/ 0 h 192"/>
                <a:gd name="T10" fmla="*/ 96 w 192"/>
                <a:gd name="T11" fmla="*/ 24 h 192"/>
                <a:gd name="T12" fmla="*/ 168 w 192"/>
                <a:gd name="T13" fmla="*/ 96 h 192"/>
                <a:gd name="T14" fmla="*/ 96 w 192"/>
                <a:gd name="T15" fmla="*/ 168 h 192"/>
                <a:gd name="T16" fmla="*/ 24 w 192"/>
                <a:gd name="T17" fmla="*/ 96 h 192"/>
                <a:gd name="T18" fmla="*/ 96 w 192"/>
                <a:gd name="T19" fmla="*/ 24 h 192"/>
                <a:gd name="T20" fmla="*/ 140 w 192"/>
                <a:gd name="T21" fmla="*/ 88 h 192"/>
                <a:gd name="T22" fmla="*/ 144 w 192"/>
                <a:gd name="T23" fmla="*/ 96 h 192"/>
                <a:gd name="T24" fmla="*/ 140 w 192"/>
                <a:gd name="T25" fmla="*/ 104 h 192"/>
                <a:gd name="T26" fmla="*/ 116 w 192"/>
                <a:gd name="T27" fmla="*/ 128 h 192"/>
                <a:gd name="T28" fmla="*/ 103 w 192"/>
                <a:gd name="T29" fmla="*/ 131 h 192"/>
                <a:gd name="T30" fmla="*/ 96 w 192"/>
                <a:gd name="T31" fmla="*/ 120 h 192"/>
                <a:gd name="T32" fmla="*/ 96 w 192"/>
                <a:gd name="T33" fmla="*/ 108 h 192"/>
                <a:gd name="T34" fmla="*/ 60 w 192"/>
                <a:gd name="T35" fmla="*/ 108 h 192"/>
                <a:gd name="T36" fmla="*/ 48 w 192"/>
                <a:gd name="T37" fmla="*/ 96 h 192"/>
                <a:gd name="T38" fmla="*/ 60 w 192"/>
                <a:gd name="T39" fmla="*/ 84 h 192"/>
                <a:gd name="T40" fmla="*/ 96 w 192"/>
                <a:gd name="T41" fmla="*/ 84 h 192"/>
                <a:gd name="T42" fmla="*/ 96 w 192"/>
                <a:gd name="T43" fmla="*/ 72 h 192"/>
                <a:gd name="T44" fmla="*/ 103 w 192"/>
                <a:gd name="T45" fmla="*/ 61 h 192"/>
                <a:gd name="T46" fmla="*/ 116 w 192"/>
                <a:gd name="T47" fmla="*/ 64 h 192"/>
                <a:gd name="T48" fmla="*/ 140 w 192"/>
                <a:gd name="T49" fmla="*/ 88 h 1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2"/>
                <a:gd name="T76" fmla="*/ 0 h 192"/>
                <a:gd name="T77" fmla="*/ 192 w 192"/>
                <a:gd name="T78" fmla="*/ 192 h 19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2" h="192">
                  <a:moveTo>
                    <a:pt x="96" y="0"/>
                  </a:moveTo>
                  <a:cubicBezTo>
                    <a:pt x="43" y="0"/>
                    <a:pt x="0" y="43"/>
                    <a:pt x="0" y="96"/>
                  </a:cubicBezTo>
                  <a:cubicBezTo>
                    <a:pt x="0" y="149"/>
                    <a:pt x="43" y="192"/>
                    <a:pt x="96" y="192"/>
                  </a:cubicBezTo>
                  <a:cubicBezTo>
                    <a:pt x="149" y="192"/>
                    <a:pt x="192" y="149"/>
                    <a:pt x="192" y="96"/>
                  </a:cubicBezTo>
                  <a:cubicBezTo>
                    <a:pt x="192" y="43"/>
                    <a:pt x="149" y="0"/>
                    <a:pt x="96" y="0"/>
                  </a:cubicBezTo>
                  <a:close/>
                  <a:moveTo>
                    <a:pt x="96" y="24"/>
                  </a:moveTo>
                  <a:cubicBezTo>
                    <a:pt x="136" y="24"/>
                    <a:pt x="168" y="56"/>
                    <a:pt x="168" y="96"/>
                  </a:cubicBezTo>
                  <a:cubicBezTo>
                    <a:pt x="168" y="136"/>
                    <a:pt x="136" y="168"/>
                    <a:pt x="96" y="168"/>
                  </a:cubicBezTo>
                  <a:cubicBezTo>
                    <a:pt x="56" y="168"/>
                    <a:pt x="24" y="136"/>
                    <a:pt x="24" y="96"/>
                  </a:cubicBezTo>
                  <a:cubicBezTo>
                    <a:pt x="24" y="56"/>
                    <a:pt x="56" y="24"/>
                    <a:pt x="96" y="24"/>
                  </a:cubicBezTo>
                  <a:close/>
                  <a:moveTo>
                    <a:pt x="140" y="88"/>
                  </a:moveTo>
                  <a:cubicBezTo>
                    <a:pt x="143" y="90"/>
                    <a:pt x="144" y="93"/>
                    <a:pt x="144" y="96"/>
                  </a:cubicBezTo>
                  <a:cubicBezTo>
                    <a:pt x="144" y="99"/>
                    <a:pt x="143" y="102"/>
                    <a:pt x="140" y="104"/>
                  </a:cubicBezTo>
                  <a:cubicBezTo>
                    <a:pt x="116" y="128"/>
                    <a:pt x="116" y="128"/>
                    <a:pt x="116" y="128"/>
                  </a:cubicBezTo>
                  <a:cubicBezTo>
                    <a:pt x="113" y="132"/>
                    <a:pt x="108" y="133"/>
                    <a:pt x="103" y="131"/>
                  </a:cubicBezTo>
                  <a:cubicBezTo>
                    <a:pt x="99" y="129"/>
                    <a:pt x="96" y="125"/>
                    <a:pt x="96" y="120"/>
                  </a:cubicBezTo>
                  <a:cubicBezTo>
                    <a:pt x="96" y="108"/>
                    <a:pt x="96" y="108"/>
                    <a:pt x="96" y="108"/>
                  </a:cubicBezTo>
                  <a:cubicBezTo>
                    <a:pt x="60" y="108"/>
                    <a:pt x="60" y="108"/>
                    <a:pt x="60" y="108"/>
                  </a:cubicBezTo>
                  <a:cubicBezTo>
                    <a:pt x="53" y="108"/>
                    <a:pt x="48" y="103"/>
                    <a:pt x="48" y="96"/>
                  </a:cubicBezTo>
                  <a:cubicBezTo>
                    <a:pt x="48" y="89"/>
                    <a:pt x="53" y="84"/>
                    <a:pt x="60" y="84"/>
                  </a:cubicBezTo>
                  <a:cubicBezTo>
                    <a:pt x="96" y="84"/>
                    <a:pt x="96" y="84"/>
                    <a:pt x="96" y="84"/>
                  </a:cubicBezTo>
                  <a:cubicBezTo>
                    <a:pt x="96" y="72"/>
                    <a:pt x="96" y="72"/>
                    <a:pt x="96" y="72"/>
                  </a:cubicBezTo>
                  <a:cubicBezTo>
                    <a:pt x="96" y="67"/>
                    <a:pt x="99" y="63"/>
                    <a:pt x="103" y="61"/>
                  </a:cubicBezTo>
                  <a:cubicBezTo>
                    <a:pt x="108" y="59"/>
                    <a:pt x="113" y="60"/>
                    <a:pt x="116" y="64"/>
                  </a:cubicBezTo>
                  <a:lnTo>
                    <a:pt x="140" y="88"/>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grpSp>
      <p:sp>
        <p:nvSpPr>
          <p:cNvPr id="13319" name="文本框 7">
            <a:extLst>
              <a:ext uri="{FF2B5EF4-FFF2-40B4-BE49-F238E27FC236}">
                <a16:creationId xmlns:a16="http://schemas.microsoft.com/office/drawing/2014/main" id="{EDAEB13D-B60C-46AE-82A3-53AF12B8792A}"/>
              </a:ext>
            </a:extLst>
          </p:cNvPr>
          <p:cNvSpPr>
            <a:spLocks noChangeArrowheads="1"/>
          </p:cNvSpPr>
          <p:nvPr/>
        </p:nvSpPr>
        <p:spPr bwMode="auto">
          <a:xfrm>
            <a:off x="2227263" y="542925"/>
            <a:ext cx="49863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3600">
                <a:solidFill>
                  <a:srgbClr val="000000"/>
                </a:solidFill>
                <a:latin typeface="Fira Sans" pitchFamily="2" charset="0"/>
                <a:sym typeface="Fira Sans" pitchFamily="2" charset="0"/>
              </a:rPr>
              <a:t>Our Program Analysis</a:t>
            </a:r>
            <a:endParaRPr lang="zh-CN" altLang="en-US" sz="3600">
              <a:solidFill>
                <a:srgbClr val="000000"/>
              </a:solidFill>
              <a:latin typeface="Fira Sans" pitchFamily="2" charset="0"/>
              <a:sym typeface="Fira Sans" pitchFamily="2" charset="0"/>
            </a:endParaRPr>
          </a:p>
        </p:txBody>
      </p:sp>
      <p:sp>
        <p:nvSpPr>
          <p:cNvPr id="13320" name="矩形 8">
            <a:extLst>
              <a:ext uri="{FF2B5EF4-FFF2-40B4-BE49-F238E27FC236}">
                <a16:creationId xmlns:a16="http://schemas.microsoft.com/office/drawing/2014/main" id="{F99F6A45-7928-4841-8578-C8083A0D3B09}"/>
              </a:ext>
            </a:extLst>
          </p:cNvPr>
          <p:cNvSpPr>
            <a:spLocks noChangeArrowheads="1"/>
          </p:cNvSpPr>
          <p:nvPr/>
        </p:nvSpPr>
        <p:spPr bwMode="auto">
          <a:xfrm>
            <a:off x="2322513" y="1189038"/>
            <a:ext cx="42497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600">
                <a:solidFill>
                  <a:srgbClr val="000000"/>
                </a:solidFill>
                <a:latin typeface="Open Sans" panose="020B0606030504020204" pitchFamily="34" charset="0"/>
                <a:cs typeface="Open Sans" panose="020B0606030504020204" pitchFamily="34" charset="0"/>
                <a:sym typeface="Open Sans" panose="020B0606030504020204" pitchFamily="34" charset="0"/>
              </a:rPr>
              <a:t>Lorem ipsum dolor sit amet, consectetur .</a:t>
            </a:r>
            <a:endParaRPr lang="zh-CN" altLang="en-US" sz="1600">
              <a:solidFill>
                <a:srgbClr val="000000"/>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13321" name="文本框 9">
            <a:extLst>
              <a:ext uri="{FF2B5EF4-FFF2-40B4-BE49-F238E27FC236}">
                <a16:creationId xmlns:a16="http://schemas.microsoft.com/office/drawing/2014/main" id="{8327B773-12F6-4F96-8080-57639BDDF9CE}"/>
              </a:ext>
            </a:extLst>
          </p:cNvPr>
          <p:cNvSpPr>
            <a:spLocks noChangeArrowheads="1"/>
          </p:cNvSpPr>
          <p:nvPr/>
        </p:nvSpPr>
        <p:spPr bwMode="auto">
          <a:xfrm>
            <a:off x="298450" y="2384425"/>
            <a:ext cx="37687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4800" b="1" dirty="0">
                <a:solidFill>
                  <a:srgbClr val="000000"/>
                </a:solidFill>
                <a:sym typeface="Arial" panose="020B0604020202020204" pitchFamily="34" charset="0"/>
              </a:rPr>
              <a:t>2019  -- 2020</a:t>
            </a:r>
          </a:p>
        </p:txBody>
      </p:sp>
      <p:sp>
        <p:nvSpPr>
          <p:cNvPr id="13322" name="文本框 12">
            <a:extLst>
              <a:ext uri="{FF2B5EF4-FFF2-40B4-BE49-F238E27FC236}">
                <a16:creationId xmlns:a16="http://schemas.microsoft.com/office/drawing/2014/main" id="{AF577666-8A4C-46C8-9391-6B96DD673A1C}"/>
              </a:ext>
            </a:extLst>
          </p:cNvPr>
          <p:cNvSpPr>
            <a:spLocks noChangeArrowheads="1"/>
          </p:cNvSpPr>
          <p:nvPr/>
        </p:nvSpPr>
        <p:spPr bwMode="auto">
          <a:xfrm>
            <a:off x="1336675" y="3813175"/>
            <a:ext cx="2419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a:solidFill>
                  <a:srgbClr val="000000"/>
                </a:solidFill>
                <a:sym typeface="Arial" panose="020B0604020202020204" pitchFamily="34" charset="0"/>
              </a:rPr>
              <a:t>Text something in here</a:t>
            </a:r>
          </a:p>
        </p:txBody>
      </p:sp>
      <p:sp>
        <p:nvSpPr>
          <p:cNvPr id="13323" name="文本框 13">
            <a:extLst>
              <a:ext uri="{FF2B5EF4-FFF2-40B4-BE49-F238E27FC236}">
                <a16:creationId xmlns:a16="http://schemas.microsoft.com/office/drawing/2014/main" id="{D8F1AE3D-FAB7-424D-BBFD-298B23DF2C4E}"/>
              </a:ext>
            </a:extLst>
          </p:cNvPr>
          <p:cNvSpPr>
            <a:spLocks noChangeArrowheads="1"/>
          </p:cNvSpPr>
          <p:nvPr/>
        </p:nvSpPr>
        <p:spPr bwMode="auto">
          <a:xfrm>
            <a:off x="1662113" y="3397250"/>
            <a:ext cx="1766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b="1">
                <a:solidFill>
                  <a:srgbClr val="000000"/>
                </a:solidFill>
                <a:latin typeface="Open Sans" panose="020B0606030504020204" pitchFamily="34" charset="0"/>
                <a:cs typeface="Open Sans" panose="020B0606030504020204" pitchFamily="34" charset="0"/>
                <a:sym typeface="Open Sans" panose="020B0606030504020204" pitchFamily="34" charset="0"/>
              </a:rPr>
              <a:t>Title in here</a:t>
            </a:r>
            <a:endParaRPr lang="zh-CN" altLang="en-US" sz="2000" b="1">
              <a:solidFill>
                <a:srgbClr val="000000"/>
              </a:solidFill>
              <a:latin typeface="Open Sans" panose="020B0606030504020204" pitchFamily="34" charset="0"/>
              <a:sym typeface="Open Sans" panose="020B0606030504020204" pitchFamily="34" charset="0"/>
            </a:endParaRPr>
          </a:p>
        </p:txBody>
      </p:sp>
      <p:sp>
        <p:nvSpPr>
          <p:cNvPr id="13324" name="矩形 16">
            <a:extLst>
              <a:ext uri="{FF2B5EF4-FFF2-40B4-BE49-F238E27FC236}">
                <a16:creationId xmlns:a16="http://schemas.microsoft.com/office/drawing/2014/main" id="{FA961E19-7A6E-4919-A62F-F6E0BDFDFAFD}"/>
              </a:ext>
            </a:extLst>
          </p:cNvPr>
          <p:cNvSpPr>
            <a:spLocks noChangeArrowheads="1"/>
          </p:cNvSpPr>
          <p:nvPr/>
        </p:nvSpPr>
        <p:spPr bwMode="auto">
          <a:xfrm>
            <a:off x="4665663" y="2273300"/>
            <a:ext cx="3665537"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2500"/>
              </a:lnSpc>
            </a:pPr>
            <a:r>
              <a:rPr lang="en-US" altLang="zh-CN">
                <a:solidFill>
                  <a:srgbClr val="000000"/>
                </a:solidFill>
                <a:latin typeface="Segoe UI Light" panose="020B0502040204020203" pitchFamily="34" charset="0"/>
                <a:sym typeface="Arial" panose="020B0604020202020204" pitchFamily="34" charset="0"/>
              </a:rPr>
              <a:t>Lorem ipsum dolor sit amet, consectetur adipisicing elit, sed do eiusmod tempor incididunt ut labore et dolore magna aliqua. Ut enim ad minim veniam, quis nostrud exercitation ullamcol aboris nisi ut aliquip ex commodo consequat. </a:t>
            </a:r>
          </a:p>
        </p:txBody>
      </p:sp>
      <p:sp>
        <p:nvSpPr>
          <p:cNvPr id="13325" name="矩形 10">
            <a:extLst>
              <a:ext uri="{FF2B5EF4-FFF2-40B4-BE49-F238E27FC236}">
                <a16:creationId xmlns:a16="http://schemas.microsoft.com/office/drawing/2014/main" id="{56832C4D-E3CF-448B-99B9-877A6DFFA05F}"/>
              </a:ext>
            </a:extLst>
          </p:cNvPr>
          <p:cNvSpPr>
            <a:spLocks noChangeArrowheads="1"/>
          </p:cNvSpPr>
          <p:nvPr/>
        </p:nvSpPr>
        <p:spPr bwMode="auto">
          <a:xfrm>
            <a:off x="196850" y="6288088"/>
            <a:ext cx="117983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ts val="2500"/>
              </a:lnSpc>
            </a:pPr>
            <a:r>
              <a:rPr lang="en-US" altLang="zh-CN" sz="2000">
                <a:solidFill>
                  <a:schemeClr val="bg1"/>
                </a:solidFill>
                <a:latin typeface="Open Sans" panose="020B0606030504020204" pitchFamily="34" charset="0"/>
                <a:cs typeface="Open Sans" panose="020B0606030504020204" pitchFamily="34" charset="0"/>
                <a:sym typeface="Open Sans" panose="020B0606030504020204" pitchFamily="34" charset="0"/>
              </a:rPr>
              <a:t>Lorem ipsum dolor sit amet, consectetur adipisicing elit, sed do eiusmod tempor. </a:t>
            </a:r>
            <a:endParaRPr lang="zh-CN" altLang="en-US" sz="2000">
              <a:solidFill>
                <a:schemeClr val="bg1"/>
              </a:solidFill>
              <a:latin typeface="Open Sans" panose="020B0606030504020204" pitchFamily="34" charset="0"/>
              <a:sym typeface="Open Sans" panose="020B0606030504020204" pitchFamily="34" charset="0"/>
            </a:endParaRPr>
          </a:p>
        </p:txBody>
      </p:sp>
      <p:sp>
        <p:nvSpPr>
          <p:cNvPr id="13326" name="文本框 23">
            <a:extLst>
              <a:ext uri="{FF2B5EF4-FFF2-40B4-BE49-F238E27FC236}">
                <a16:creationId xmlns:a16="http://schemas.microsoft.com/office/drawing/2014/main" id="{86D6F79B-0D31-48CD-B4D5-BB04DFBD2D67}"/>
              </a:ext>
            </a:extLst>
          </p:cNvPr>
          <p:cNvSpPr>
            <a:spLocks noChangeArrowheads="1"/>
          </p:cNvSpPr>
          <p:nvPr/>
        </p:nvSpPr>
        <p:spPr bwMode="auto">
          <a:xfrm>
            <a:off x="4097338" y="5730875"/>
            <a:ext cx="3997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b="1">
                <a:solidFill>
                  <a:srgbClr val="FFCF01"/>
                </a:solidFill>
                <a:latin typeface="Open Sans" panose="020B0606030504020204" pitchFamily="34" charset="0"/>
                <a:cs typeface="Open Sans" panose="020B0606030504020204" pitchFamily="34" charset="0"/>
                <a:sym typeface="Open Sans" panose="020B0606030504020204" pitchFamily="34" charset="0"/>
              </a:rPr>
              <a:t>Text some passion words</a:t>
            </a:r>
            <a:endParaRPr lang="zh-CN" altLang="en-US" sz="2400" b="1">
              <a:solidFill>
                <a:srgbClr val="FFCF01"/>
              </a:solidFill>
              <a:latin typeface="Open Sans" panose="020B0606030504020204" pitchFamily="34" charset="0"/>
              <a:sym typeface="Open Sans" panose="020B0606030504020204" pitchFamily="34" charset="0"/>
            </a:endParaRPr>
          </a:p>
        </p:txBody>
      </p:sp>
    </p:spTree>
  </p:cSld>
  <p:clrMapOvr>
    <a:masterClrMapping/>
  </p:clrMapOvr>
  <p:transition spd="slow" advTm="3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图片 14">
            <a:extLst>
              <a:ext uri="{FF2B5EF4-FFF2-40B4-BE49-F238E27FC236}">
                <a16:creationId xmlns:a16="http://schemas.microsoft.com/office/drawing/2014/main" id="{3330872E-D81E-4D6C-9E70-8CCC6DEA26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358"/>
          <a:stretch>
            <a:fillRect/>
          </a:stretch>
        </p:blipFill>
        <p:spPr bwMode="auto">
          <a:xfrm>
            <a:off x="0" y="0"/>
            <a:ext cx="12192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矩形 12">
            <a:extLst>
              <a:ext uri="{FF2B5EF4-FFF2-40B4-BE49-F238E27FC236}">
                <a16:creationId xmlns:a16="http://schemas.microsoft.com/office/drawing/2014/main" id="{4141B248-6162-4E0C-9C82-A3A6B1B1F130}"/>
              </a:ext>
            </a:extLst>
          </p:cNvPr>
          <p:cNvSpPr>
            <a:spLocks noChangeArrowheads="1"/>
          </p:cNvSpPr>
          <p:nvPr/>
        </p:nvSpPr>
        <p:spPr bwMode="auto">
          <a:xfrm>
            <a:off x="0" y="5048250"/>
            <a:ext cx="12192000" cy="1809750"/>
          </a:xfrm>
          <a:prstGeom prst="rect">
            <a:avLst/>
          </a:prstGeom>
          <a:solidFill>
            <a:srgbClr val="FFCF01">
              <a:alpha val="89000"/>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4340" name="文本框 18">
            <a:extLst>
              <a:ext uri="{FF2B5EF4-FFF2-40B4-BE49-F238E27FC236}">
                <a16:creationId xmlns:a16="http://schemas.microsoft.com/office/drawing/2014/main" id="{ABA07CB1-F737-4302-B37B-FEE6EA120136}"/>
              </a:ext>
            </a:extLst>
          </p:cNvPr>
          <p:cNvSpPr>
            <a:spLocks noChangeArrowheads="1"/>
          </p:cNvSpPr>
          <p:nvPr/>
        </p:nvSpPr>
        <p:spPr bwMode="auto">
          <a:xfrm>
            <a:off x="3582988" y="6086475"/>
            <a:ext cx="46482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4400">
                <a:solidFill>
                  <a:srgbClr val="262626"/>
                </a:solidFill>
                <a:latin typeface="Open Sans" panose="020B0606030504020204" pitchFamily="34" charset="0"/>
                <a:cs typeface="Open Sans" panose="020B0606030504020204" pitchFamily="34" charset="0"/>
                <a:sym typeface="Open Sans" panose="020B0606030504020204" pitchFamily="34" charset="0"/>
              </a:rPr>
              <a:t>The Title In Here</a:t>
            </a:r>
            <a:endParaRPr lang="zh-CN" altLang="en-US" sz="4400">
              <a:solidFill>
                <a:srgbClr val="262626"/>
              </a:solidFill>
              <a:latin typeface="Open Sans" panose="020B0606030504020204" pitchFamily="34" charset="0"/>
              <a:sym typeface="Open Sans" panose="020B0606030504020204" pitchFamily="34" charset="0"/>
            </a:endParaRPr>
          </a:p>
        </p:txBody>
      </p:sp>
      <p:sp>
        <p:nvSpPr>
          <p:cNvPr id="14341" name="矩形 8">
            <a:extLst>
              <a:ext uri="{FF2B5EF4-FFF2-40B4-BE49-F238E27FC236}">
                <a16:creationId xmlns:a16="http://schemas.microsoft.com/office/drawing/2014/main" id="{317CEA95-A4BA-403C-90F9-28F846EF456E}"/>
              </a:ext>
            </a:extLst>
          </p:cNvPr>
          <p:cNvSpPr>
            <a:spLocks noChangeArrowheads="1"/>
          </p:cNvSpPr>
          <p:nvPr/>
        </p:nvSpPr>
        <p:spPr bwMode="auto">
          <a:xfrm>
            <a:off x="4572000" y="0"/>
            <a:ext cx="2381250" cy="5048250"/>
          </a:xfrm>
          <a:prstGeom prst="rect">
            <a:avLst/>
          </a:prstGeom>
          <a:solidFill>
            <a:srgbClr val="FFCF01">
              <a:alpha val="39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nvGrpSpPr>
          <p:cNvPr id="14342" name="组合 17">
            <a:extLst>
              <a:ext uri="{FF2B5EF4-FFF2-40B4-BE49-F238E27FC236}">
                <a16:creationId xmlns:a16="http://schemas.microsoft.com/office/drawing/2014/main" id="{A1C6BF16-989A-4018-B069-4D48AE9C267C}"/>
              </a:ext>
            </a:extLst>
          </p:cNvPr>
          <p:cNvGrpSpPr>
            <a:grpSpLocks/>
          </p:cNvGrpSpPr>
          <p:nvPr/>
        </p:nvGrpSpPr>
        <p:grpSpPr bwMode="auto">
          <a:xfrm>
            <a:off x="4816475" y="4235450"/>
            <a:ext cx="1892300" cy="1892300"/>
            <a:chOff x="0" y="0"/>
            <a:chExt cx="1890713" cy="1890713"/>
          </a:xfrm>
        </p:grpSpPr>
        <p:sp>
          <p:nvSpPr>
            <p:cNvPr id="14343" name="椭圆 15">
              <a:extLst>
                <a:ext uri="{FF2B5EF4-FFF2-40B4-BE49-F238E27FC236}">
                  <a16:creationId xmlns:a16="http://schemas.microsoft.com/office/drawing/2014/main" id="{F731E41B-F630-4DEF-802C-ED6E1119FBDD}"/>
                </a:ext>
              </a:extLst>
            </p:cNvPr>
            <p:cNvSpPr>
              <a:spLocks noChangeArrowheads="1"/>
            </p:cNvSpPr>
            <p:nvPr/>
          </p:nvSpPr>
          <p:spPr bwMode="auto">
            <a:xfrm>
              <a:off x="0" y="0"/>
              <a:ext cx="1890713" cy="1890713"/>
            </a:xfrm>
            <a:prstGeom prst="ellipse">
              <a:avLst/>
            </a:prstGeom>
            <a:solidFill>
              <a:srgbClr val="231F20">
                <a:alpha val="89000"/>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4344" name="文本框 16">
              <a:extLst>
                <a:ext uri="{FF2B5EF4-FFF2-40B4-BE49-F238E27FC236}">
                  <a16:creationId xmlns:a16="http://schemas.microsoft.com/office/drawing/2014/main" id="{B878C5EA-5BCF-4E76-9189-5647255F3E66}"/>
                </a:ext>
              </a:extLst>
            </p:cNvPr>
            <p:cNvSpPr>
              <a:spLocks noChangeArrowheads="1"/>
            </p:cNvSpPr>
            <p:nvPr/>
          </p:nvSpPr>
          <p:spPr bwMode="auto">
            <a:xfrm>
              <a:off x="109538" y="283637"/>
              <a:ext cx="16716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8000">
                  <a:solidFill>
                    <a:srgbClr val="FFCF01"/>
                  </a:solidFill>
                  <a:sym typeface="Arial" panose="020B0604020202020204" pitchFamily="34" charset="0"/>
                </a:rPr>
                <a:t>0 3</a:t>
              </a:r>
            </a:p>
          </p:txBody>
        </p:sp>
      </p:grpSp>
    </p:spTree>
  </p:cSld>
  <p:clrMapOvr>
    <a:masterClrMapping/>
  </p:clrMapOvr>
  <p:transition spd="slow" advTm="200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图片 14">
            <a:extLst>
              <a:ext uri="{FF2B5EF4-FFF2-40B4-BE49-F238E27FC236}">
                <a16:creationId xmlns:a16="http://schemas.microsoft.com/office/drawing/2014/main" id="{1EE9A989-AB71-4EEE-B4EC-0CAA320E07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358"/>
          <a:stretch>
            <a:fillRect/>
          </a:stretch>
        </p:blipFill>
        <p:spPr bwMode="auto">
          <a:xfrm>
            <a:off x="0" y="0"/>
            <a:ext cx="12192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矩形 12">
            <a:extLst>
              <a:ext uri="{FF2B5EF4-FFF2-40B4-BE49-F238E27FC236}">
                <a16:creationId xmlns:a16="http://schemas.microsoft.com/office/drawing/2014/main" id="{085362C9-5C3D-4991-B65F-190ABF0E5869}"/>
              </a:ext>
            </a:extLst>
          </p:cNvPr>
          <p:cNvSpPr>
            <a:spLocks noChangeArrowheads="1"/>
          </p:cNvSpPr>
          <p:nvPr/>
        </p:nvSpPr>
        <p:spPr bwMode="auto">
          <a:xfrm>
            <a:off x="0" y="5048250"/>
            <a:ext cx="12192000" cy="1809750"/>
          </a:xfrm>
          <a:prstGeom prst="rect">
            <a:avLst/>
          </a:prstGeom>
          <a:solidFill>
            <a:srgbClr val="FFCF01">
              <a:alpha val="89000"/>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nvGrpSpPr>
          <p:cNvPr id="15364" name="组合 17">
            <a:extLst>
              <a:ext uri="{FF2B5EF4-FFF2-40B4-BE49-F238E27FC236}">
                <a16:creationId xmlns:a16="http://schemas.microsoft.com/office/drawing/2014/main" id="{85ED4290-74D0-424B-BA05-3C90317FC65B}"/>
              </a:ext>
            </a:extLst>
          </p:cNvPr>
          <p:cNvGrpSpPr>
            <a:grpSpLocks/>
          </p:cNvGrpSpPr>
          <p:nvPr/>
        </p:nvGrpSpPr>
        <p:grpSpPr bwMode="auto">
          <a:xfrm>
            <a:off x="476250" y="4591050"/>
            <a:ext cx="1890713" cy="1890713"/>
            <a:chOff x="0" y="0"/>
            <a:chExt cx="1890713" cy="1890713"/>
          </a:xfrm>
        </p:grpSpPr>
        <p:sp>
          <p:nvSpPr>
            <p:cNvPr id="15365" name="椭圆 15">
              <a:extLst>
                <a:ext uri="{FF2B5EF4-FFF2-40B4-BE49-F238E27FC236}">
                  <a16:creationId xmlns:a16="http://schemas.microsoft.com/office/drawing/2014/main" id="{A2896309-4ACA-4E47-ACEF-098EB3F2F41A}"/>
                </a:ext>
              </a:extLst>
            </p:cNvPr>
            <p:cNvSpPr>
              <a:spLocks noChangeArrowheads="1"/>
            </p:cNvSpPr>
            <p:nvPr/>
          </p:nvSpPr>
          <p:spPr bwMode="auto">
            <a:xfrm>
              <a:off x="0" y="0"/>
              <a:ext cx="1890713" cy="1890713"/>
            </a:xfrm>
            <a:prstGeom prst="ellipse">
              <a:avLst/>
            </a:prstGeom>
            <a:solidFill>
              <a:srgbClr val="231F20">
                <a:alpha val="89000"/>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5366" name="文本框 16">
              <a:extLst>
                <a:ext uri="{FF2B5EF4-FFF2-40B4-BE49-F238E27FC236}">
                  <a16:creationId xmlns:a16="http://schemas.microsoft.com/office/drawing/2014/main" id="{A2EC4285-2A81-45CD-8D20-01ED645D5FDA}"/>
                </a:ext>
              </a:extLst>
            </p:cNvPr>
            <p:cNvSpPr>
              <a:spLocks noChangeArrowheads="1"/>
            </p:cNvSpPr>
            <p:nvPr/>
          </p:nvSpPr>
          <p:spPr bwMode="auto">
            <a:xfrm>
              <a:off x="109538" y="283637"/>
              <a:ext cx="16716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8000">
                  <a:solidFill>
                    <a:srgbClr val="FFCF01"/>
                  </a:solidFill>
                  <a:sym typeface="Arial" panose="020B0604020202020204" pitchFamily="34" charset="0"/>
                </a:rPr>
                <a:t>0 3</a:t>
              </a:r>
            </a:p>
          </p:txBody>
        </p:sp>
      </p:grpSp>
      <p:sp>
        <p:nvSpPr>
          <p:cNvPr id="15367" name="文本框 18">
            <a:extLst>
              <a:ext uri="{FF2B5EF4-FFF2-40B4-BE49-F238E27FC236}">
                <a16:creationId xmlns:a16="http://schemas.microsoft.com/office/drawing/2014/main" id="{0B094F86-258F-4A16-8AD1-2C9A6A92536F}"/>
              </a:ext>
            </a:extLst>
          </p:cNvPr>
          <p:cNvSpPr>
            <a:spLocks noChangeArrowheads="1"/>
          </p:cNvSpPr>
          <p:nvPr/>
        </p:nvSpPr>
        <p:spPr bwMode="auto">
          <a:xfrm>
            <a:off x="2743200" y="5141913"/>
            <a:ext cx="4648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4400">
                <a:solidFill>
                  <a:srgbClr val="262626"/>
                </a:solidFill>
                <a:latin typeface="Open Sans" panose="020B0606030504020204" pitchFamily="34" charset="0"/>
                <a:cs typeface="Open Sans" panose="020B0606030504020204" pitchFamily="34" charset="0"/>
                <a:sym typeface="Open Sans" panose="020B0606030504020204" pitchFamily="34" charset="0"/>
              </a:rPr>
              <a:t>The Title In Here</a:t>
            </a:r>
            <a:endParaRPr lang="zh-CN" altLang="en-US" sz="4400">
              <a:solidFill>
                <a:srgbClr val="262626"/>
              </a:solidFill>
              <a:latin typeface="Open Sans" panose="020B0606030504020204" pitchFamily="34" charset="0"/>
              <a:sym typeface="Open Sans" panose="020B0606030504020204" pitchFamily="34" charset="0"/>
            </a:endParaRPr>
          </a:p>
        </p:txBody>
      </p:sp>
      <p:sp>
        <p:nvSpPr>
          <p:cNvPr id="15368" name="文本框 20">
            <a:extLst>
              <a:ext uri="{FF2B5EF4-FFF2-40B4-BE49-F238E27FC236}">
                <a16:creationId xmlns:a16="http://schemas.microsoft.com/office/drawing/2014/main" id="{CAC98A77-2313-40E8-8A1F-EB1080965E14}"/>
              </a:ext>
            </a:extLst>
          </p:cNvPr>
          <p:cNvSpPr>
            <a:spLocks noChangeArrowheads="1"/>
          </p:cNvSpPr>
          <p:nvPr/>
        </p:nvSpPr>
        <p:spPr bwMode="auto">
          <a:xfrm>
            <a:off x="2743200" y="5803900"/>
            <a:ext cx="70231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i="1">
                <a:solidFill>
                  <a:schemeClr val="bg1"/>
                </a:solidFill>
                <a:sym typeface="Arial" panose="020B0604020202020204" pitchFamily="34" charset="0"/>
              </a:rPr>
              <a:t>The Newest Free Business Template </a:t>
            </a:r>
            <a:endParaRPr lang="zh-CN" altLang="en-US" sz="2800" i="1">
              <a:solidFill>
                <a:schemeClr val="bg1"/>
              </a:solidFill>
              <a:sym typeface="Arial" panose="020B0604020202020204" pitchFamily="34" charset="0"/>
            </a:endParaRPr>
          </a:p>
        </p:txBody>
      </p:sp>
    </p:spTree>
  </p:cSld>
  <p:clrMapOvr>
    <a:masterClrMapping/>
  </p:clrMapOvr>
  <p:transition spd="slow" advTm="200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矩形 2">
            <a:extLst>
              <a:ext uri="{FF2B5EF4-FFF2-40B4-BE49-F238E27FC236}">
                <a16:creationId xmlns:a16="http://schemas.microsoft.com/office/drawing/2014/main" id="{3C146A6B-E927-42F9-9C22-AD01CDA81E6B}"/>
              </a:ext>
            </a:extLst>
          </p:cNvPr>
          <p:cNvSpPr>
            <a:spLocks noChangeArrowheads="1"/>
          </p:cNvSpPr>
          <p:nvPr/>
        </p:nvSpPr>
        <p:spPr bwMode="auto">
          <a:xfrm>
            <a:off x="0" y="434975"/>
            <a:ext cx="6096000" cy="892175"/>
          </a:xfrm>
          <a:prstGeom prst="rect">
            <a:avLst/>
          </a:prstGeom>
          <a:solidFill>
            <a:srgbClr val="231F20"/>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6387" name="Freeform 47">
            <a:extLst>
              <a:ext uri="{FF2B5EF4-FFF2-40B4-BE49-F238E27FC236}">
                <a16:creationId xmlns:a16="http://schemas.microsoft.com/office/drawing/2014/main" id="{95EB9F82-0D6C-4C5D-9B94-B4E738F81D1D}"/>
              </a:ext>
            </a:extLst>
          </p:cNvPr>
          <p:cNvSpPr>
            <a:spLocks noEditPoints="1" noChangeArrowheads="1"/>
          </p:cNvSpPr>
          <p:nvPr/>
        </p:nvSpPr>
        <p:spPr bwMode="auto">
          <a:xfrm>
            <a:off x="5295900" y="609600"/>
            <a:ext cx="544513" cy="542925"/>
          </a:xfrm>
          <a:custGeom>
            <a:avLst/>
            <a:gdLst>
              <a:gd name="T0" fmla="*/ 192 w 192"/>
              <a:gd name="T1" fmla="*/ 96 h 192"/>
              <a:gd name="T2" fmla="*/ 96 w 192"/>
              <a:gd name="T3" fmla="*/ 0 h 192"/>
              <a:gd name="T4" fmla="*/ 0 w 192"/>
              <a:gd name="T5" fmla="*/ 96 h 192"/>
              <a:gd name="T6" fmla="*/ 96 w 192"/>
              <a:gd name="T7" fmla="*/ 192 h 192"/>
              <a:gd name="T8" fmla="*/ 192 w 192"/>
              <a:gd name="T9" fmla="*/ 96 h 192"/>
              <a:gd name="T10" fmla="*/ 168 w 192"/>
              <a:gd name="T11" fmla="*/ 96 h 192"/>
              <a:gd name="T12" fmla="*/ 96 w 192"/>
              <a:gd name="T13" fmla="*/ 168 h 192"/>
              <a:gd name="T14" fmla="*/ 24 w 192"/>
              <a:gd name="T15" fmla="*/ 96 h 192"/>
              <a:gd name="T16" fmla="*/ 96 w 192"/>
              <a:gd name="T17" fmla="*/ 24 h 192"/>
              <a:gd name="T18" fmla="*/ 168 w 192"/>
              <a:gd name="T19" fmla="*/ 96 h 192"/>
              <a:gd name="T20" fmla="*/ 104 w 192"/>
              <a:gd name="T21" fmla="*/ 140 h 192"/>
              <a:gd name="T22" fmla="*/ 96 w 192"/>
              <a:gd name="T23" fmla="*/ 144 h 192"/>
              <a:gd name="T24" fmla="*/ 88 w 192"/>
              <a:gd name="T25" fmla="*/ 140 h 192"/>
              <a:gd name="T26" fmla="*/ 64 w 192"/>
              <a:gd name="T27" fmla="*/ 116 h 192"/>
              <a:gd name="T28" fmla="*/ 61 w 192"/>
              <a:gd name="T29" fmla="*/ 103 h 192"/>
              <a:gd name="T30" fmla="*/ 72 w 192"/>
              <a:gd name="T31" fmla="*/ 96 h 192"/>
              <a:gd name="T32" fmla="*/ 84 w 192"/>
              <a:gd name="T33" fmla="*/ 96 h 192"/>
              <a:gd name="T34" fmla="*/ 84 w 192"/>
              <a:gd name="T35" fmla="*/ 60 h 192"/>
              <a:gd name="T36" fmla="*/ 96 w 192"/>
              <a:gd name="T37" fmla="*/ 48 h 192"/>
              <a:gd name="T38" fmla="*/ 108 w 192"/>
              <a:gd name="T39" fmla="*/ 60 h 192"/>
              <a:gd name="T40" fmla="*/ 108 w 192"/>
              <a:gd name="T41" fmla="*/ 96 h 192"/>
              <a:gd name="T42" fmla="*/ 120 w 192"/>
              <a:gd name="T43" fmla="*/ 96 h 192"/>
              <a:gd name="T44" fmla="*/ 131 w 192"/>
              <a:gd name="T45" fmla="*/ 103 h 192"/>
              <a:gd name="T46" fmla="*/ 128 w 192"/>
              <a:gd name="T47" fmla="*/ 116 h 192"/>
              <a:gd name="T48" fmla="*/ 104 w 192"/>
              <a:gd name="T49" fmla="*/ 140 h 1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2"/>
              <a:gd name="T76" fmla="*/ 0 h 192"/>
              <a:gd name="T77" fmla="*/ 192 w 192"/>
              <a:gd name="T78" fmla="*/ 192 h 19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2" h="192">
                <a:moveTo>
                  <a:pt x="192" y="96"/>
                </a:moveTo>
                <a:cubicBezTo>
                  <a:pt x="192" y="43"/>
                  <a:pt x="149" y="0"/>
                  <a:pt x="96" y="0"/>
                </a:cubicBezTo>
                <a:cubicBezTo>
                  <a:pt x="43" y="0"/>
                  <a:pt x="0" y="43"/>
                  <a:pt x="0" y="96"/>
                </a:cubicBezTo>
                <a:cubicBezTo>
                  <a:pt x="0" y="149"/>
                  <a:pt x="43" y="192"/>
                  <a:pt x="96" y="192"/>
                </a:cubicBezTo>
                <a:cubicBezTo>
                  <a:pt x="149" y="192"/>
                  <a:pt x="192" y="149"/>
                  <a:pt x="192" y="96"/>
                </a:cubicBezTo>
                <a:close/>
                <a:moveTo>
                  <a:pt x="168" y="96"/>
                </a:moveTo>
                <a:cubicBezTo>
                  <a:pt x="168" y="136"/>
                  <a:pt x="136" y="168"/>
                  <a:pt x="96" y="168"/>
                </a:cubicBezTo>
                <a:cubicBezTo>
                  <a:pt x="56" y="168"/>
                  <a:pt x="24" y="136"/>
                  <a:pt x="24" y="96"/>
                </a:cubicBezTo>
                <a:cubicBezTo>
                  <a:pt x="24" y="56"/>
                  <a:pt x="56" y="24"/>
                  <a:pt x="96" y="24"/>
                </a:cubicBezTo>
                <a:cubicBezTo>
                  <a:pt x="136" y="24"/>
                  <a:pt x="168" y="56"/>
                  <a:pt x="168" y="96"/>
                </a:cubicBezTo>
                <a:close/>
                <a:moveTo>
                  <a:pt x="104" y="140"/>
                </a:moveTo>
                <a:cubicBezTo>
                  <a:pt x="102" y="143"/>
                  <a:pt x="99" y="144"/>
                  <a:pt x="96" y="144"/>
                </a:cubicBezTo>
                <a:cubicBezTo>
                  <a:pt x="93" y="144"/>
                  <a:pt x="90" y="143"/>
                  <a:pt x="88" y="140"/>
                </a:cubicBezTo>
                <a:cubicBezTo>
                  <a:pt x="64" y="116"/>
                  <a:pt x="64" y="116"/>
                  <a:pt x="64" y="116"/>
                </a:cubicBezTo>
                <a:cubicBezTo>
                  <a:pt x="60" y="113"/>
                  <a:pt x="59" y="108"/>
                  <a:pt x="61" y="103"/>
                </a:cubicBezTo>
                <a:cubicBezTo>
                  <a:pt x="63" y="99"/>
                  <a:pt x="67" y="96"/>
                  <a:pt x="72" y="96"/>
                </a:cubicBezTo>
                <a:cubicBezTo>
                  <a:pt x="84" y="96"/>
                  <a:pt x="84" y="96"/>
                  <a:pt x="84" y="96"/>
                </a:cubicBezTo>
                <a:cubicBezTo>
                  <a:pt x="84" y="60"/>
                  <a:pt x="84" y="60"/>
                  <a:pt x="84" y="60"/>
                </a:cubicBezTo>
                <a:cubicBezTo>
                  <a:pt x="84" y="53"/>
                  <a:pt x="89" y="48"/>
                  <a:pt x="96" y="48"/>
                </a:cubicBezTo>
                <a:cubicBezTo>
                  <a:pt x="103" y="48"/>
                  <a:pt x="108" y="53"/>
                  <a:pt x="108" y="60"/>
                </a:cubicBezTo>
                <a:cubicBezTo>
                  <a:pt x="108" y="96"/>
                  <a:pt x="108" y="96"/>
                  <a:pt x="108" y="96"/>
                </a:cubicBezTo>
                <a:cubicBezTo>
                  <a:pt x="120" y="96"/>
                  <a:pt x="120" y="96"/>
                  <a:pt x="120" y="96"/>
                </a:cubicBezTo>
                <a:cubicBezTo>
                  <a:pt x="125" y="96"/>
                  <a:pt x="129" y="99"/>
                  <a:pt x="131" y="103"/>
                </a:cubicBezTo>
                <a:cubicBezTo>
                  <a:pt x="133" y="108"/>
                  <a:pt x="132" y="113"/>
                  <a:pt x="128" y="116"/>
                </a:cubicBezTo>
                <a:lnTo>
                  <a:pt x="104" y="140"/>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6388" name="文本框 5">
            <a:extLst>
              <a:ext uri="{FF2B5EF4-FFF2-40B4-BE49-F238E27FC236}">
                <a16:creationId xmlns:a16="http://schemas.microsoft.com/office/drawing/2014/main" id="{64240A17-9449-45E0-AA51-F83A67A4B083}"/>
              </a:ext>
            </a:extLst>
          </p:cNvPr>
          <p:cNvSpPr>
            <a:spLocks noChangeArrowheads="1"/>
          </p:cNvSpPr>
          <p:nvPr/>
        </p:nvSpPr>
        <p:spPr bwMode="auto">
          <a:xfrm>
            <a:off x="415925" y="577850"/>
            <a:ext cx="44069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3600">
                <a:solidFill>
                  <a:schemeClr val="bg1"/>
                </a:solidFill>
                <a:latin typeface="Fira Sans" pitchFamily="2" charset="0"/>
                <a:sym typeface="Fira Sans" pitchFamily="2" charset="0"/>
              </a:rPr>
              <a:t>Our China Market</a:t>
            </a:r>
            <a:endParaRPr lang="zh-CN" altLang="en-US" sz="3600">
              <a:solidFill>
                <a:schemeClr val="bg1"/>
              </a:solidFill>
              <a:latin typeface="Fira Sans" pitchFamily="2" charset="0"/>
              <a:sym typeface="Fira Sans" pitchFamily="2" charset="0"/>
            </a:endParaRPr>
          </a:p>
        </p:txBody>
      </p:sp>
      <p:grpSp>
        <p:nvGrpSpPr>
          <p:cNvPr id="16389" name="组合 6">
            <a:extLst>
              <a:ext uri="{FF2B5EF4-FFF2-40B4-BE49-F238E27FC236}">
                <a16:creationId xmlns:a16="http://schemas.microsoft.com/office/drawing/2014/main" id="{55D7A625-4E1D-46FC-A4F1-5DDB73AD45D9}"/>
              </a:ext>
            </a:extLst>
          </p:cNvPr>
          <p:cNvGrpSpPr>
            <a:grpSpLocks/>
          </p:cNvGrpSpPr>
          <p:nvPr/>
        </p:nvGrpSpPr>
        <p:grpSpPr bwMode="auto">
          <a:xfrm>
            <a:off x="3113088" y="1965325"/>
            <a:ext cx="5883275" cy="4171950"/>
            <a:chOff x="0" y="0"/>
            <a:chExt cx="7285545" cy="6019800"/>
          </a:xfrm>
        </p:grpSpPr>
        <p:sp>
          <p:nvSpPr>
            <p:cNvPr id="16390" name="任意多边形 7">
              <a:extLst>
                <a:ext uri="{FF2B5EF4-FFF2-40B4-BE49-F238E27FC236}">
                  <a16:creationId xmlns:a16="http://schemas.microsoft.com/office/drawing/2014/main" id="{4B77C2E5-9C25-4A62-BEC6-67D096BB8276}"/>
                </a:ext>
              </a:extLst>
            </p:cNvPr>
            <p:cNvSpPr>
              <a:spLocks noChangeArrowheads="1"/>
            </p:cNvSpPr>
            <p:nvPr/>
          </p:nvSpPr>
          <p:spPr bwMode="auto">
            <a:xfrm>
              <a:off x="5692596" y="1557975"/>
              <a:ext cx="894015" cy="891103"/>
            </a:xfrm>
            <a:custGeom>
              <a:avLst/>
              <a:gdLst>
                <a:gd name="T0" fmla="*/ 8736 w 894015"/>
                <a:gd name="T1" fmla="*/ 445551 h 891103"/>
                <a:gd name="T2" fmla="*/ 61154 w 894015"/>
                <a:gd name="T3" fmla="*/ 500881 h 891103"/>
                <a:gd name="T4" fmla="*/ 8736 w 894015"/>
                <a:gd name="T5" fmla="*/ 550387 h 891103"/>
                <a:gd name="T6" fmla="*/ 11648 w 894015"/>
                <a:gd name="T7" fmla="*/ 579508 h 891103"/>
                <a:gd name="T8" fmla="*/ 64066 w 894015"/>
                <a:gd name="T9" fmla="*/ 611541 h 891103"/>
                <a:gd name="T10" fmla="*/ 104835 w 894015"/>
                <a:gd name="T11" fmla="*/ 631926 h 891103"/>
                <a:gd name="T12" fmla="*/ 148517 w 894015"/>
                <a:gd name="T13" fmla="*/ 666871 h 891103"/>
                <a:gd name="T14" fmla="*/ 180550 w 894015"/>
                <a:gd name="T15" fmla="*/ 690168 h 891103"/>
                <a:gd name="T16" fmla="*/ 238792 w 894015"/>
                <a:gd name="T17" fmla="*/ 591156 h 891103"/>
                <a:gd name="T18" fmla="*/ 273737 w 894015"/>
                <a:gd name="T19" fmla="*/ 556211 h 891103"/>
                <a:gd name="T20" fmla="*/ 311595 w 894015"/>
                <a:gd name="T21" fmla="*/ 521266 h 891103"/>
                <a:gd name="T22" fmla="*/ 343628 w 894015"/>
                <a:gd name="T23" fmla="*/ 512529 h 891103"/>
                <a:gd name="T24" fmla="*/ 387309 w 894015"/>
                <a:gd name="T25" fmla="*/ 509617 h 891103"/>
                <a:gd name="T26" fmla="*/ 430991 w 894015"/>
                <a:gd name="T27" fmla="*/ 541650 h 891103"/>
                <a:gd name="T28" fmla="*/ 439727 w 894015"/>
                <a:gd name="T29" fmla="*/ 576596 h 891103"/>
                <a:gd name="T30" fmla="*/ 445551 w 894015"/>
                <a:gd name="T31" fmla="*/ 608629 h 891103"/>
                <a:gd name="T32" fmla="*/ 445551 w 894015"/>
                <a:gd name="T33" fmla="*/ 608629 h 891103"/>
                <a:gd name="T34" fmla="*/ 428079 w 894015"/>
                <a:gd name="T35" fmla="*/ 652310 h 891103"/>
                <a:gd name="T36" fmla="*/ 396046 w 894015"/>
                <a:gd name="T37" fmla="*/ 687256 h 891103"/>
                <a:gd name="T38" fmla="*/ 372749 w 894015"/>
                <a:gd name="T39" fmla="*/ 730937 h 891103"/>
                <a:gd name="T40" fmla="*/ 381485 w 894015"/>
                <a:gd name="T41" fmla="*/ 754234 h 891103"/>
                <a:gd name="T42" fmla="*/ 413518 w 894015"/>
                <a:gd name="T43" fmla="*/ 780443 h 891103"/>
                <a:gd name="T44" fmla="*/ 430991 w 894015"/>
                <a:gd name="T45" fmla="*/ 774619 h 891103"/>
                <a:gd name="T46" fmla="*/ 387309 w 894015"/>
                <a:gd name="T47" fmla="*/ 818300 h 891103"/>
                <a:gd name="T48" fmla="*/ 358188 w 894015"/>
                <a:gd name="T49" fmla="*/ 859070 h 891103"/>
                <a:gd name="T50" fmla="*/ 364013 w 894015"/>
                <a:gd name="T51" fmla="*/ 891103 h 891103"/>
                <a:gd name="T52" fmla="*/ 416430 w 894015"/>
                <a:gd name="T53" fmla="*/ 873630 h 891103"/>
                <a:gd name="T54" fmla="*/ 448463 w 894015"/>
                <a:gd name="T55" fmla="*/ 864894 h 891103"/>
                <a:gd name="T56" fmla="*/ 457200 w 894015"/>
                <a:gd name="T57" fmla="*/ 835773 h 891103"/>
                <a:gd name="T58" fmla="*/ 463024 w 894015"/>
                <a:gd name="T59" fmla="*/ 812476 h 891103"/>
                <a:gd name="T60" fmla="*/ 471760 w 894015"/>
                <a:gd name="T61" fmla="*/ 803740 h 891103"/>
                <a:gd name="T62" fmla="*/ 486321 w 894015"/>
                <a:gd name="T63" fmla="*/ 783355 h 891103"/>
                <a:gd name="T64" fmla="*/ 483409 w 894015"/>
                <a:gd name="T65" fmla="*/ 760058 h 891103"/>
                <a:gd name="T66" fmla="*/ 483409 w 894015"/>
                <a:gd name="T67" fmla="*/ 760058 h 891103"/>
                <a:gd name="T68" fmla="*/ 489233 w 894015"/>
                <a:gd name="T69" fmla="*/ 728025 h 891103"/>
                <a:gd name="T70" fmla="*/ 515442 w 894015"/>
                <a:gd name="T71" fmla="*/ 707640 h 891103"/>
                <a:gd name="T72" fmla="*/ 544563 w 894015"/>
                <a:gd name="T73" fmla="*/ 690168 h 891103"/>
                <a:gd name="T74" fmla="*/ 570772 w 894015"/>
                <a:gd name="T75" fmla="*/ 672695 h 891103"/>
                <a:gd name="T76" fmla="*/ 594069 w 894015"/>
                <a:gd name="T77" fmla="*/ 663959 h 891103"/>
                <a:gd name="T78" fmla="*/ 620277 w 894015"/>
                <a:gd name="T79" fmla="*/ 655222 h 891103"/>
                <a:gd name="T80" fmla="*/ 658135 w 894015"/>
                <a:gd name="T81" fmla="*/ 634838 h 891103"/>
                <a:gd name="T82" fmla="*/ 681432 w 894015"/>
                <a:gd name="T83" fmla="*/ 646486 h 891103"/>
                <a:gd name="T84" fmla="*/ 698904 w 894015"/>
                <a:gd name="T85" fmla="*/ 631926 h 891103"/>
                <a:gd name="T86" fmla="*/ 713465 w 894015"/>
                <a:gd name="T87" fmla="*/ 605717 h 891103"/>
                <a:gd name="T88" fmla="*/ 713465 w 894015"/>
                <a:gd name="T89" fmla="*/ 605717 h 891103"/>
                <a:gd name="T90" fmla="*/ 713465 w 894015"/>
                <a:gd name="T91" fmla="*/ 556211 h 891103"/>
                <a:gd name="T92" fmla="*/ 742586 w 894015"/>
                <a:gd name="T93" fmla="*/ 521266 h 891103"/>
                <a:gd name="T94" fmla="*/ 774619 w 894015"/>
                <a:gd name="T95" fmla="*/ 492145 h 891103"/>
                <a:gd name="T96" fmla="*/ 821213 w 894015"/>
                <a:gd name="T97" fmla="*/ 474672 h 891103"/>
                <a:gd name="T98" fmla="*/ 867806 w 894015"/>
                <a:gd name="T99" fmla="*/ 442639 h 891103"/>
                <a:gd name="T100" fmla="*/ 894015 w 894015"/>
                <a:gd name="T101" fmla="*/ 416430 h 891103"/>
                <a:gd name="T102" fmla="*/ 838685 w 894015"/>
                <a:gd name="T103" fmla="*/ 244616 h 891103"/>
                <a:gd name="T104" fmla="*/ 774619 w 894015"/>
                <a:gd name="T105" fmla="*/ 55329 h 891103"/>
                <a:gd name="T106" fmla="*/ 620277 w 894015"/>
                <a:gd name="T107" fmla="*/ 0 h 891103"/>
                <a:gd name="T108" fmla="*/ 416430 w 894015"/>
                <a:gd name="T109" fmla="*/ 0 h 891103"/>
                <a:gd name="T110" fmla="*/ 265001 w 894015"/>
                <a:gd name="T111" fmla="*/ 148517 h 891103"/>
                <a:gd name="T112" fmla="*/ 244616 w 894015"/>
                <a:gd name="T113" fmla="*/ 165989 h 891103"/>
                <a:gd name="T114" fmla="*/ 0 w 894015"/>
                <a:gd name="T115" fmla="*/ 276649 h 891103"/>
                <a:gd name="T116" fmla="*/ 8736 w 894015"/>
                <a:gd name="T117" fmla="*/ 445551 h 8911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94015"/>
                <a:gd name="T178" fmla="*/ 0 h 891103"/>
                <a:gd name="T179" fmla="*/ 894015 w 894015"/>
                <a:gd name="T180" fmla="*/ 891103 h 8911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94015" h="891103">
                  <a:moveTo>
                    <a:pt x="8736" y="445551"/>
                  </a:moveTo>
                  <a:lnTo>
                    <a:pt x="61154" y="500881"/>
                  </a:lnTo>
                  <a:lnTo>
                    <a:pt x="8736" y="550387"/>
                  </a:lnTo>
                  <a:lnTo>
                    <a:pt x="11648" y="579508"/>
                  </a:lnTo>
                  <a:lnTo>
                    <a:pt x="64066" y="611541"/>
                  </a:lnTo>
                  <a:lnTo>
                    <a:pt x="104835" y="631926"/>
                  </a:lnTo>
                  <a:lnTo>
                    <a:pt x="148517" y="666871"/>
                  </a:lnTo>
                  <a:lnTo>
                    <a:pt x="180550" y="690168"/>
                  </a:lnTo>
                  <a:lnTo>
                    <a:pt x="238792" y="591156"/>
                  </a:lnTo>
                  <a:lnTo>
                    <a:pt x="273737" y="556211"/>
                  </a:lnTo>
                  <a:lnTo>
                    <a:pt x="311595" y="521266"/>
                  </a:lnTo>
                  <a:lnTo>
                    <a:pt x="343628" y="512529"/>
                  </a:lnTo>
                  <a:lnTo>
                    <a:pt x="387309" y="509617"/>
                  </a:lnTo>
                  <a:lnTo>
                    <a:pt x="430991" y="541650"/>
                  </a:lnTo>
                  <a:lnTo>
                    <a:pt x="439727" y="576596"/>
                  </a:lnTo>
                  <a:lnTo>
                    <a:pt x="445551" y="608629"/>
                  </a:lnTo>
                  <a:lnTo>
                    <a:pt x="445551" y="608629"/>
                  </a:lnTo>
                  <a:lnTo>
                    <a:pt x="428079" y="652310"/>
                  </a:lnTo>
                  <a:lnTo>
                    <a:pt x="396046" y="687256"/>
                  </a:lnTo>
                  <a:lnTo>
                    <a:pt x="372749" y="730937"/>
                  </a:lnTo>
                  <a:lnTo>
                    <a:pt x="381485" y="754234"/>
                  </a:lnTo>
                  <a:lnTo>
                    <a:pt x="413518" y="780443"/>
                  </a:lnTo>
                  <a:lnTo>
                    <a:pt x="430991" y="774619"/>
                  </a:lnTo>
                  <a:lnTo>
                    <a:pt x="387309" y="818300"/>
                  </a:lnTo>
                  <a:lnTo>
                    <a:pt x="358188" y="859070"/>
                  </a:lnTo>
                  <a:lnTo>
                    <a:pt x="364013" y="891103"/>
                  </a:lnTo>
                  <a:lnTo>
                    <a:pt x="416430" y="873630"/>
                  </a:lnTo>
                  <a:lnTo>
                    <a:pt x="448463" y="864894"/>
                  </a:lnTo>
                  <a:lnTo>
                    <a:pt x="457200" y="835773"/>
                  </a:lnTo>
                  <a:lnTo>
                    <a:pt x="463024" y="812476"/>
                  </a:lnTo>
                  <a:lnTo>
                    <a:pt x="471760" y="803740"/>
                  </a:lnTo>
                  <a:lnTo>
                    <a:pt x="486321" y="783355"/>
                  </a:lnTo>
                  <a:lnTo>
                    <a:pt x="483409" y="760058"/>
                  </a:lnTo>
                  <a:lnTo>
                    <a:pt x="483409" y="760058"/>
                  </a:lnTo>
                  <a:lnTo>
                    <a:pt x="489233" y="728025"/>
                  </a:lnTo>
                  <a:lnTo>
                    <a:pt x="515442" y="707640"/>
                  </a:lnTo>
                  <a:lnTo>
                    <a:pt x="544563" y="690168"/>
                  </a:lnTo>
                  <a:lnTo>
                    <a:pt x="570772" y="672695"/>
                  </a:lnTo>
                  <a:lnTo>
                    <a:pt x="594069" y="663959"/>
                  </a:lnTo>
                  <a:lnTo>
                    <a:pt x="620277" y="655222"/>
                  </a:lnTo>
                  <a:lnTo>
                    <a:pt x="658135" y="634838"/>
                  </a:lnTo>
                  <a:lnTo>
                    <a:pt x="681432" y="646486"/>
                  </a:lnTo>
                  <a:lnTo>
                    <a:pt x="698904" y="631926"/>
                  </a:lnTo>
                  <a:lnTo>
                    <a:pt x="713465" y="605717"/>
                  </a:lnTo>
                  <a:lnTo>
                    <a:pt x="713465" y="605717"/>
                  </a:lnTo>
                  <a:lnTo>
                    <a:pt x="713465" y="556211"/>
                  </a:lnTo>
                  <a:lnTo>
                    <a:pt x="742586" y="521266"/>
                  </a:lnTo>
                  <a:lnTo>
                    <a:pt x="774619" y="492145"/>
                  </a:lnTo>
                  <a:lnTo>
                    <a:pt x="821213" y="474672"/>
                  </a:lnTo>
                  <a:lnTo>
                    <a:pt x="867806" y="442639"/>
                  </a:lnTo>
                  <a:lnTo>
                    <a:pt x="894015" y="416430"/>
                  </a:lnTo>
                  <a:lnTo>
                    <a:pt x="838685" y="244616"/>
                  </a:lnTo>
                  <a:lnTo>
                    <a:pt x="774619" y="55329"/>
                  </a:lnTo>
                  <a:lnTo>
                    <a:pt x="620277" y="0"/>
                  </a:lnTo>
                  <a:lnTo>
                    <a:pt x="416430" y="0"/>
                  </a:lnTo>
                  <a:lnTo>
                    <a:pt x="265001" y="148517"/>
                  </a:lnTo>
                  <a:lnTo>
                    <a:pt x="244616" y="165989"/>
                  </a:lnTo>
                  <a:lnTo>
                    <a:pt x="0" y="276649"/>
                  </a:lnTo>
                  <a:lnTo>
                    <a:pt x="8736" y="445551"/>
                  </a:lnTo>
                  <a:close/>
                </a:path>
              </a:pathLst>
            </a:custGeom>
            <a:solidFill>
              <a:srgbClr val="3F3F3F"/>
            </a:solidFill>
            <a:ln w="12700" cap="flat" cmpd="sng">
              <a:solidFill>
                <a:srgbClr val="F2F2F2"/>
              </a:solidFill>
              <a:bevel/>
              <a:headEnd/>
              <a:tailE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6391" name="任意多边形 8">
              <a:extLst>
                <a:ext uri="{FF2B5EF4-FFF2-40B4-BE49-F238E27FC236}">
                  <a16:creationId xmlns:a16="http://schemas.microsoft.com/office/drawing/2014/main" id="{5F8CBCAE-9C2E-45D4-928E-9CA005BBC66B}"/>
                </a:ext>
              </a:extLst>
            </p:cNvPr>
            <p:cNvSpPr>
              <a:spLocks noChangeArrowheads="1"/>
            </p:cNvSpPr>
            <p:nvPr/>
          </p:nvSpPr>
          <p:spPr bwMode="auto">
            <a:xfrm>
              <a:off x="5867322" y="1112423"/>
              <a:ext cx="1260940" cy="864894"/>
            </a:xfrm>
            <a:custGeom>
              <a:avLst/>
              <a:gdLst>
                <a:gd name="T0" fmla="*/ 323243 w 1260940"/>
                <a:gd name="T1" fmla="*/ 515442 h 864894"/>
                <a:gd name="T2" fmla="*/ 393134 w 1260940"/>
                <a:gd name="T3" fmla="*/ 506706 h 864894"/>
                <a:gd name="T4" fmla="*/ 425167 w 1260940"/>
                <a:gd name="T5" fmla="*/ 538739 h 864894"/>
                <a:gd name="T6" fmla="*/ 442639 w 1260940"/>
                <a:gd name="T7" fmla="*/ 573684 h 864894"/>
                <a:gd name="T8" fmla="*/ 471760 w 1260940"/>
                <a:gd name="T9" fmla="*/ 573684 h 864894"/>
                <a:gd name="T10" fmla="*/ 480497 w 1260940"/>
                <a:gd name="T11" fmla="*/ 547475 h 864894"/>
                <a:gd name="T12" fmla="*/ 500881 w 1260940"/>
                <a:gd name="T13" fmla="*/ 524178 h 864894"/>
                <a:gd name="T14" fmla="*/ 527090 w 1260940"/>
                <a:gd name="T15" fmla="*/ 538739 h 864894"/>
                <a:gd name="T16" fmla="*/ 515442 w 1260940"/>
                <a:gd name="T17" fmla="*/ 570772 h 864894"/>
                <a:gd name="T18" fmla="*/ 512530 w 1260940"/>
                <a:gd name="T19" fmla="*/ 596981 h 864894"/>
                <a:gd name="T20" fmla="*/ 521266 w 1260940"/>
                <a:gd name="T21" fmla="*/ 611541 h 864894"/>
                <a:gd name="T22" fmla="*/ 573684 w 1260940"/>
                <a:gd name="T23" fmla="*/ 649399 h 864894"/>
                <a:gd name="T24" fmla="*/ 594069 w 1260940"/>
                <a:gd name="T25" fmla="*/ 693080 h 864894"/>
                <a:gd name="T26" fmla="*/ 611541 w 1260940"/>
                <a:gd name="T27" fmla="*/ 710553 h 864894"/>
                <a:gd name="T28" fmla="*/ 623190 w 1260940"/>
                <a:gd name="T29" fmla="*/ 716377 h 864894"/>
                <a:gd name="T30" fmla="*/ 608629 w 1260940"/>
                <a:gd name="T31" fmla="*/ 774619 h 864894"/>
                <a:gd name="T32" fmla="*/ 631926 w 1260940"/>
                <a:gd name="T33" fmla="*/ 809564 h 864894"/>
                <a:gd name="T34" fmla="*/ 695992 w 1260940"/>
                <a:gd name="T35" fmla="*/ 844509 h 864894"/>
                <a:gd name="T36" fmla="*/ 716377 w 1260940"/>
                <a:gd name="T37" fmla="*/ 864894 h 864894"/>
                <a:gd name="T38" fmla="*/ 736762 w 1260940"/>
                <a:gd name="T39" fmla="*/ 821213 h 864894"/>
                <a:gd name="T40" fmla="*/ 739674 w 1260940"/>
                <a:gd name="T41" fmla="*/ 789180 h 864894"/>
                <a:gd name="T42" fmla="*/ 745498 w 1260940"/>
                <a:gd name="T43" fmla="*/ 745498 h 864894"/>
                <a:gd name="T44" fmla="*/ 768795 w 1260940"/>
                <a:gd name="T45" fmla="*/ 719289 h 864894"/>
                <a:gd name="T46" fmla="*/ 795004 w 1260940"/>
                <a:gd name="T47" fmla="*/ 704729 h 864894"/>
                <a:gd name="T48" fmla="*/ 818301 w 1260940"/>
                <a:gd name="T49" fmla="*/ 722201 h 864894"/>
                <a:gd name="T50" fmla="*/ 844509 w 1260940"/>
                <a:gd name="T51" fmla="*/ 745498 h 864894"/>
                <a:gd name="T52" fmla="*/ 899839 w 1260940"/>
                <a:gd name="T53" fmla="*/ 748410 h 864894"/>
                <a:gd name="T54" fmla="*/ 946433 w 1260940"/>
                <a:gd name="T55" fmla="*/ 728025 h 864894"/>
                <a:gd name="T56" fmla="*/ 958081 w 1260940"/>
                <a:gd name="T57" fmla="*/ 698904 h 864894"/>
                <a:gd name="T58" fmla="*/ 960994 w 1260940"/>
                <a:gd name="T59" fmla="*/ 684344 h 864894"/>
                <a:gd name="T60" fmla="*/ 949345 w 1260940"/>
                <a:gd name="T61" fmla="*/ 675608 h 864894"/>
                <a:gd name="T62" fmla="*/ 949345 w 1260940"/>
                <a:gd name="T63" fmla="*/ 675608 h 864894"/>
                <a:gd name="T64" fmla="*/ 920224 w 1260940"/>
                <a:gd name="T65" fmla="*/ 652311 h 864894"/>
                <a:gd name="T66" fmla="*/ 928960 w 1260940"/>
                <a:gd name="T67" fmla="*/ 623190 h 864894"/>
                <a:gd name="T68" fmla="*/ 949345 w 1260940"/>
                <a:gd name="T69" fmla="*/ 596981 h 864894"/>
                <a:gd name="T70" fmla="*/ 1019236 w 1260940"/>
                <a:gd name="T71" fmla="*/ 594069 h 864894"/>
                <a:gd name="T72" fmla="*/ 1033796 w 1260940"/>
                <a:gd name="T73" fmla="*/ 573684 h 864894"/>
                <a:gd name="T74" fmla="*/ 1036708 w 1260940"/>
                <a:gd name="T75" fmla="*/ 538739 h 864894"/>
                <a:gd name="T76" fmla="*/ 1051269 w 1260940"/>
                <a:gd name="T77" fmla="*/ 497969 h 864894"/>
                <a:gd name="T78" fmla="*/ 1062917 w 1260940"/>
                <a:gd name="T79" fmla="*/ 477585 h 864894"/>
                <a:gd name="T80" fmla="*/ 1062917 w 1260940"/>
                <a:gd name="T81" fmla="*/ 477585 h 864894"/>
                <a:gd name="T82" fmla="*/ 1097862 w 1260940"/>
                <a:gd name="T83" fmla="*/ 422255 h 864894"/>
                <a:gd name="T84" fmla="*/ 1135720 w 1260940"/>
                <a:gd name="T85" fmla="*/ 419343 h 864894"/>
                <a:gd name="T86" fmla="*/ 1153192 w 1260940"/>
                <a:gd name="T87" fmla="*/ 471760 h 864894"/>
                <a:gd name="T88" fmla="*/ 1141544 w 1260940"/>
                <a:gd name="T89" fmla="*/ 495057 h 864894"/>
                <a:gd name="T90" fmla="*/ 1161929 w 1260940"/>
                <a:gd name="T91" fmla="*/ 506706 h 864894"/>
                <a:gd name="T92" fmla="*/ 1199786 w 1260940"/>
                <a:gd name="T93" fmla="*/ 506706 h 864894"/>
                <a:gd name="T94" fmla="*/ 1199786 w 1260940"/>
                <a:gd name="T95" fmla="*/ 530002 h 864894"/>
                <a:gd name="T96" fmla="*/ 1220171 w 1260940"/>
                <a:gd name="T97" fmla="*/ 463024 h 864894"/>
                <a:gd name="T98" fmla="*/ 1237643 w 1260940"/>
                <a:gd name="T99" fmla="*/ 416431 h 864894"/>
                <a:gd name="T100" fmla="*/ 1252204 w 1260940"/>
                <a:gd name="T101" fmla="*/ 393134 h 864894"/>
                <a:gd name="T102" fmla="*/ 1260940 w 1260940"/>
                <a:gd name="T103" fmla="*/ 369837 h 864894"/>
                <a:gd name="T104" fmla="*/ 1255116 w 1260940"/>
                <a:gd name="T105" fmla="*/ 343628 h 864894"/>
                <a:gd name="T106" fmla="*/ 1255116 w 1260940"/>
                <a:gd name="T107" fmla="*/ 337804 h 864894"/>
                <a:gd name="T108" fmla="*/ 1223083 w 1260940"/>
                <a:gd name="T109" fmla="*/ 326155 h 864894"/>
                <a:gd name="T110" fmla="*/ 1129895 w 1260940"/>
                <a:gd name="T111" fmla="*/ 203847 h 864894"/>
                <a:gd name="T112" fmla="*/ 876543 w 1260940"/>
                <a:gd name="T113" fmla="*/ 174726 h 864894"/>
                <a:gd name="T114" fmla="*/ 538739 w 1260940"/>
                <a:gd name="T115" fmla="*/ 34945 h 864894"/>
                <a:gd name="T116" fmla="*/ 232968 w 1260940"/>
                <a:gd name="T117" fmla="*/ 0 h 864894"/>
                <a:gd name="T118" fmla="*/ 0 w 1260940"/>
                <a:gd name="T119" fmla="*/ 61154 h 864894"/>
                <a:gd name="T120" fmla="*/ 43681 w 1260940"/>
                <a:gd name="T121" fmla="*/ 244616 h 864894"/>
                <a:gd name="T122" fmla="*/ 131044 w 1260940"/>
                <a:gd name="T123" fmla="*/ 442639 h 864894"/>
                <a:gd name="T124" fmla="*/ 323243 w 1260940"/>
                <a:gd name="T125" fmla="*/ 515442 h 86489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60940"/>
                <a:gd name="T190" fmla="*/ 0 h 864894"/>
                <a:gd name="T191" fmla="*/ 1260940 w 1260940"/>
                <a:gd name="T192" fmla="*/ 864894 h 86489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60940" h="864894">
                  <a:moveTo>
                    <a:pt x="323243" y="515442"/>
                  </a:moveTo>
                  <a:lnTo>
                    <a:pt x="393134" y="506706"/>
                  </a:lnTo>
                  <a:lnTo>
                    <a:pt x="425167" y="538739"/>
                  </a:lnTo>
                  <a:lnTo>
                    <a:pt x="442639" y="573684"/>
                  </a:lnTo>
                  <a:lnTo>
                    <a:pt x="471760" y="573684"/>
                  </a:lnTo>
                  <a:lnTo>
                    <a:pt x="480497" y="547475"/>
                  </a:lnTo>
                  <a:lnTo>
                    <a:pt x="500881" y="524178"/>
                  </a:lnTo>
                  <a:lnTo>
                    <a:pt x="527090" y="538739"/>
                  </a:lnTo>
                  <a:lnTo>
                    <a:pt x="515442" y="570772"/>
                  </a:lnTo>
                  <a:lnTo>
                    <a:pt x="512530" y="596981"/>
                  </a:lnTo>
                  <a:lnTo>
                    <a:pt x="521266" y="611541"/>
                  </a:lnTo>
                  <a:lnTo>
                    <a:pt x="573684" y="649399"/>
                  </a:lnTo>
                  <a:lnTo>
                    <a:pt x="594069" y="693080"/>
                  </a:lnTo>
                  <a:lnTo>
                    <a:pt x="611541" y="710553"/>
                  </a:lnTo>
                  <a:lnTo>
                    <a:pt x="623190" y="716377"/>
                  </a:lnTo>
                  <a:lnTo>
                    <a:pt x="608629" y="774619"/>
                  </a:lnTo>
                  <a:lnTo>
                    <a:pt x="631926" y="809564"/>
                  </a:lnTo>
                  <a:lnTo>
                    <a:pt x="695992" y="844509"/>
                  </a:lnTo>
                  <a:lnTo>
                    <a:pt x="716377" y="864894"/>
                  </a:lnTo>
                  <a:lnTo>
                    <a:pt x="736762" y="821213"/>
                  </a:lnTo>
                  <a:lnTo>
                    <a:pt x="739674" y="789180"/>
                  </a:lnTo>
                  <a:lnTo>
                    <a:pt x="745498" y="745498"/>
                  </a:lnTo>
                  <a:lnTo>
                    <a:pt x="768795" y="719289"/>
                  </a:lnTo>
                  <a:lnTo>
                    <a:pt x="795004" y="704729"/>
                  </a:lnTo>
                  <a:lnTo>
                    <a:pt x="818301" y="722201"/>
                  </a:lnTo>
                  <a:lnTo>
                    <a:pt x="844509" y="745498"/>
                  </a:lnTo>
                  <a:lnTo>
                    <a:pt x="899839" y="748410"/>
                  </a:lnTo>
                  <a:lnTo>
                    <a:pt x="946433" y="728025"/>
                  </a:lnTo>
                  <a:lnTo>
                    <a:pt x="958081" y="698904"/>
                  </a:lnTo>
                  <a:lnTo>
                    <a:pt x="960994" y="684344"/>
                  </a:lnTo>
                  <a:lnTo>
                    <a:pt x="949345" y="675608"/>
                  </a:lnTo>
                  <a:lnTo>
                    <a:pt x="949345" y="675608"/>
                  </a:lnTo>
                  <a:lnTo>
                    <a:pt x="920224" y="652311"/>
                  </a:lnTo>
                  <a:lnTo>
                    <a:pt x="928960" y="623190"/>
                  </a:lnTo>
                  <a:lnTo>
                    <a:pt x="949345" y="596981"/>
                  </a:lnTo>
                  <a:lnTo>
                    <a:pt x="1019236" y="594069"/>
                  </a:lnTo>
                  <a:lnTo>
                    <a:pt x="1033796" y="573684"/>
                  </a:lnTo>
                  <a:lnTo>
                    <a:pt x="1036708" y="538739"/>
                  </a:lnTo>
                  <a:lnTo>
                    <a:pt x="1051269" y="497969"/>
                  </a:lnTo>
                  <a:lnTo>
                    <a:pt x="1062917" y="477585"/>
                  </a:lnTo>
                  <a:lnTo>
                    <a:pt x="1062917" y="477585"/>
                  </a:lnTo>
                  <a:lnTo>
                    <a:pt x="1097862" y="422255"/>
                  </a:lnTo>
                  <a:lnTo>
                    <a:pt x="1135720" y="419343"/>
                  </a:lnTo>
                  <a:lnTo>
                    <a:pt x="1153192" y="471760"/>
                  </a:lnTo>
                  <a:lnTo>
                    <a:pt x="1141544" y="495057"/>
                  </a:lnTo>
                  <a:lnTo>
                    <a:pt x="1161929" y="506706"/>
                  </a:lnTo>
                  <a:lnTo>
                    <a:pt x="1199786" y="506706"/>
                  </a:lnTo>
                  <a:lnTo>
                    <a:pt x="1199786" y="530002"/>
                  </a:lnTo>
                  <a:lnTo>
                    <a:pt x="1220171" y="463024"/>
                  </a:lnTo>
                  <a:lnTo>
                    <a:pt x="1237643" y="416431"/>
                  </a:lnTo>
                  <a:lnTo>
                    <a:pt x="1252204" y="393134"/>
                  </a:lnTo>
                  <a:lnTo>
                    <a:pt x="1260940" y="369837"/>
                  </a:lnTo>
                  <a:lnTo>
                    <a:pt x="1255116" y="343628"/>
                  </a:lnTo>
                  <a:lnTo>
                    <a:pt x="1255116" y="337804"/>
                  </a:lnTo>
                  <a:lnTo>
                    <a:pt x="1223083" y="326155"/>
                  </a:lnTo>
                  <a:lnTo>
                    <a:pt x="1129895" y="203847"/>
                  </a:lnTo>
                  <a:lnTo>
                    <a:pt x="876543" y="174726"/>
                  </a:lnTo>
                  <a:lnTo>
                    <a:pt x="538739" y="34945"/>
                  </a:lnTo>
                  <a:lnTo>
                    <a:pt x="232968" y="0"/>
                  </a:lnTo>
                  <a:lnTo>
                    <a:pt x="0" y="61154"/>
                  </a:lnTo>
                  <a:lnTo>
                    <a:pt x="43681" y="244616"/>
                  </a:lnTo>
                  <a:lnTo>
                    <a:pt x="131044" y="442639"/>
                  </a:lnTo>
                  <a:lnTo>
                    <a:pt x="323243" y="515442"/>
                  </a:lnTo>
                  <a:close/>
                </a:path>
              </a:pathLst>
            </a:custGeom>
            <a:solidFill>
              <a:srgbClr val="3F3F3F"/>
            </a:solidFill>
            <a:ln w="12700" cap="flat" cmpd="sng">
              <a:solidFill>
                <a:srgbClr val="F2F2F2"/>
              </a:solidFill>
              <a:bevel/>
              <a:headEnd/>
              <a:tailE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6392" name="任意多边形 9">
              <a:extLst>
                <a:ext uri="{FF2B5EF4-FFF2-40B4-BE49-F238E27FC236}">
                  <a16:creationId xmlns:a16="http://schemas.microsoft.com/office/drawing/2014/main" id="{F0AE4F5A-2C18-4956-9861-CFD49842EDEC}"/>
                </a:ext>
              </a:extLst>
            </p:cNvPr>
            <p:cNvSpPr>
              <a:spLocks noChangeArrowheads="1"/>
            </p:cNvSpPr>
            <p:nvPr/>
          </p:nvSpPr>
          <p:spPr bwMode="auto">
            <a:xfrm>
              <a:off x="5597797" y="0"/>
              <a:ext cx="1687748" cy="1483468"/>
            </a:xfrm>
            <a:custGeom>
              <a:avLst/>
              <a:gdLst>
                <a:gd name="T0" fmla="*/ 0 w 1687748"/>
                <a:gd name="T1" fmla="*/ 0 h 1483468"/>
                <a:gd name="T2" fmla="*/ 1687748 w 1687748"/>
                <a:gd name="T3" fmla="*/ 1483468 h 1483468"/>
              </a:gdLst>
              <a:ahLst/>
              <a:cxnLst/>
              <a:rect l="T0" t="T1" r="T2" b="T3"/>
              <a:pathLst>
                <a:path w="1687748" h="1483468">
                  <a:moveTo>
                    <a:pt x="452336" y="1191638"/>
                  </a:moveTo>
                  <a:lnTo>
                    <a:pt x="520429" y="1167319"/>
                  </a:lnTo>
                  <a:lnTo>
                    <a:pt x="549612" y="1201366"/>
                  </a:lnTo>
                  <a:lnTo>
                    <a:pt x="564204" y="1250004"/>
                  </a:lnTo>
                  <a:lnTo>
                    <a:pt x="612842" y="1293779"/>
                  </a:lnTo>
                  <a:lnTo>
                    <a:pt x="671208" y="1298643"/>
                  </a:lnTo>
                  <a:lnTo>
                    <a:pt x="690663" y="1274323"/>
                  </a:lnTo>
                  <a:lnTo>
                    <a:pt x="729574" y="1245140"/>
                  </a:lnTo>
                  <a:lnTo>
                    <a:pt x="773348" y="1211094"/>
                  </a:lnTo>
                  <a:lnTo>
                    <a:pt x="812259" y="1220821"/>
                  </a:lnTo>
                  <a:lnTo>
                    <a:pt x="812259" y="1250004"/>
                  </a:lnTo>
                  <a:lnTo>
                    <a:pt x="812259" y="1293779"/>
                  </a:lnTo>
                  <a:lnTo>
                    <a:pt x="812259" y="1293779"/>
                  </a:lnTo>
                  <a:lnTo>
                    <a:pt x="885217" y="1274323"/>
                  </a:lnTo>
                  <a:lnTo>
                    <a:pt x="914400" y="1259732"/>
                  </a:lnTo>
                  <a:lnTo>
                    <a:pt x="933855" y="1313234"/>
                  </a:lnTo>
                  <a:lnTo>
                    <a:pt x="997085" y="1337553"/>
                  </a:lnTo>
                  <a:lnTo>
                    <a:pt x="997085" y="1337553"/>
                  </a:lnTo>
                  <a:lnTo>
                    <a:pt x="1035995" y="1410511"/>
                  </a:lnTo>
                  <a:lnTo>
                    <a:pt x="1035995" y="1410511"/>
                  </a:lnTo>
                  <a:lnTo>
                    <a:pt x="1084634" y="1395919"/>
                  </a:lnTo>
                  <a:lnTo>
                    <a:pt x="1079770" y="1371600"/>
                  </a:lnTo>
                  <a:lnTo>
                    <a:pt x="1079770" y="1371600"/>
                  </a:lnTo>
                  <a:lnTo>
                    <a:pt x="1108953" y="1342417"/>
                  </a:lnTo>
                  <a:lnTo>
                    <a:pt x="1172183" y="1425102"/>
                  </a:lnTo>
                  <a:lnTo>
                    <a:pt x="1211093" y="1483468"/>
                  </a:lnTo>
                  <a:lnTo>
                    <a:pt x="1245140" y="1464013"/>
                  </a:lnTo>
                  <a:lnTo>
                    <a:pt x="1279187" y="1468877"/>
                  </a:lnTo>
                  <a:lnTo>
                    <a:pt x="1288914" y="1434830"/>
                  </a:lnTo>
                  <a:lnTo>
                    <a:pt x="1288914" y="1410511"/>
                  </a:lnTo>
                  <a:lnTo>
                    <a:pt x="1313234" y="1391055"/>
                  </a:lnTo>
                  <a:lnTo>
                    <a:pt x="1357008" y="1386191"/>
                  </a:lnTo>
                  <a:lnTo>
                    <a:pt x="1357008" y="1386191"/>
                  </a:lnTo>
                  <a:lnTo>
                    <a:pt x="1357008" y="1386191"/>
                  </a:lnTo>
                  <a:lnTo>
                    <a:pt x="1395919" y="1366736"/>
                  </a:lnTo>
                  <a:lnTo>
                    <a:pt x="1415374" y="1420238"/>
                  </a:lnTo>
                  <a:lnTo>
                    <a:pt x="1449421" y="1444557"/>
                  </a:lnTo>
                  <a:lnTo>
                    <a:pt x="1493195" y="1464013"/>
                  </a:lnTo>
                  <a:lnTo>
                    <a:pt x="1512651" y="1439694"/>
                  </a:lnTo>
                  <a:lnTo>
                    <a:pt x="1512651" y="1439694"/>
                  </a:lnTo>
                  <a:lnTo>
                    <a:pt x="1493195" y="1361872"/>
                  </a:lnTo>
                  <a:lnTo>
                    <a:pt x="1493195" y="1361872"/>
                  </a:lnTo>
                  <a:lnTo>
                    <a:pt x="1468876" y="1327826"/>
                  </a:lnTo>
                  <a:lnTo>
                    <a:pt x="1439693" y="1293779"/>
                  </a:lnTo>
                  <a:lnTo>
                    <a:pt x="1444557" y="1284051"/>
                  </a:lnTo>
                  <a:lnTo>
                    <a:pt x="1444557" y="1245140"/>
                  </a:lnTo>
                  <a:lnTo>
                    <a:pt x="1429966" y="1220821"/>
                  </a:lnTo>
                  <a:lnTo>
                    <a:pt x="1400783" y="1191638"/>
                  </a:lnTo>
                  <a:lnTo>
                    <a:pt x="1400783" y="1191638"/>
                  </a:lnTo>
                  <a:lnTo>
                    <a:pt x="1444557" y="1138136"/>
                  </a:lnTo>
                  <a:lnTo>
                    <a:pt x="1464012" y="1157591"/>
                  </a:lnTo>
                  <a:lnTo>
                    <a:pt x="1483468" y="1104089"/>
                  </a:lnTo>
                  <a:lnTo>
                    <a:pt x="1522378" y="1118681"/>
                  </a:lnTo>
                  <a:lnTo>
                    <a:pt x="1579846" y="1108985"/>
                  </a:lnTo>
                  <a:cubicBezTo>
                    <a:pt x="1563933" y="1107353"/>
                    <a:pt x="1542494" y="1105716"/>
                    <a:pt x="1532106" y="1104090"/>
                  </a:cubicBezTo>
                  <a:cubicBezTo>
                    <a:pt x="1521718" y="1102464"/>
                    <a:pt x="1506977" y="1099226"/>
                    <a:pt x="1517515" y="1099226"/>
                  </a:cubicBezTo>
                  <a:cubicBezTo>
                    <a:pt x="1528053" y="1099226"/>
                    <a:pt x="1526576" y="1123734"/>
                    <a:pt x="1595336" y="1104090"/>
                  </a:cubicBezTo>
                  <a:cubicBezTo>
                    <a:pt x="1603442" y="1099226"/>
                    <a:pt x="1601820" y="1109764"/>
                    <a:pt x="1600199" y="1108953"/>
                  </a:cubicBezTo>
                  <a:cubicBezTo>
                    <a:pt x="1598578" y="1108142"/>
                    <a:pt x="1583506" y="1100847"/>
                    <a:pt x="1585608" y="1099226"/>
                  </a:cubicBezTo>
                  <a:cubicBezTo>
                    <a:pt x="1587710" y="1097605"/>
                    <a:pt x="1606325" y="1097604"/>
                    <a:pt x="1612810" y="1099225"/>
                  </a:cubicBezTo>
                  <a:lnTo>
                    <a:pt x="1619655" y="1021404"/>
                  </a:lnTo>
                  <a:lnTo>
                    <a:pt x="1653702" y="972766"/>
                  </a:lnTo>
                  <a:lnTo>
                    <a:pt x="1634246" y="953311"/>
                  </a:lnTo>
                  <a:lnTo>
                    <a:pt x="1653702" y="904672"/>
                  </a:lnTo>
                  <a:lnTo>
                    <a:pt x="1619655" y="865762"/>
                  </a:lnTo>
                  <a:lnTo>
                    <a:pt x="1634246" y="826851"/>
                  </a:lnTo>
                  <a:lnTo>
                    <a:pt x="1634246" y="826851"/>
                  </a:lnTo>
                  <a:lnTo>
                    <a:pt x="1663429" y="778213"/>
                  </a:lnTo>
                  <a:lnTo>
                    <a:pt x="1678021" y="724711"/>
                  </a:lnTo>
                  <a:lnTo>
                    <a:pt x="1687748" y="705255"/>
                  </a:lnTo>
                  <a:lnTo>
                    <a:pt x="1648838" y="700391"/>
                  </a:lnTo>
                  <a:lnTo>
                    <a:pt x="1682885" y="676072"/>
                  </a:lnTo>
                  <a:lnTo>
                    <a:pt x="1624519" y="646889"/>
                  </a:lnTo>
                  <a:lnTo>
                    <a:pt x="1619655" y="617706"/>
                  </a:lnTo>
                  <a:lnTo>
                    <a:pt x="1619655" y="578796"/>
                  </a:lnTo>
                  <a:lnTo>
                    <a:pt x="1614791" y="530157"/>
                  </a:lnTo>
                  <a:lnTo>
                    <a:pt x="1609927" y="496111"/>
                  </a:lnTo>
                  <a:lnTo>
                    <a:pt x="1541834" y="539885"/>
                  </a:lnTo>
                  <a:lnTo>
                    <a:pt x="1468876" y="612843"/>
                  </a:lnTo>
                  <a:lnTo>
                    <a:pt x="1395919" y="661481"/>
                  </a:lnTo>
                  <a:lnTo>
                    <a:pt x="1400783" y="700391"/>
                  </a:lnTo>
                  <a:lnTo>
                    <a:pt x="1264595" y="763621"/>
                  </a:lnTo>
                  <a:lnTo>
                    <a:pt x="1220821" y="758757"/>
                  </a:lnTo>
                  <a:lnTo>
                    <a:pt x="1191638" y="724711"/>
                  </a:lnTo>
                  <a:lnTo>
                    <a:pt x="1167319" y="695528"/>
                  </a:lnTo>
                  <a:lnTo>
                    <a:pt x="1167319" y="695528"/>
                  </a:lnTo>
                  <a:lnTo>
                    <a:pt x="1162455" y="632298"/>
                  </a:lnTo>
                  <a:lnTo>
                    <a:pt x="1123544" y="593387"/>
                  </a:lnTo>
                  <a:lnTo>
                    <a:pt x="1070042" y="578796"/>
                  </a:lnTo>
                  <a:lnTo>
                    <a:pt x="1045723" y="607979"/>
                  </a:lnTo>
                  <a:lnTo>
                    <a:pt x="1045723" y="607979"/>
                  </a:lnTo>
                  <a:lnTo>
                    <a:pt x="1026268" y="530157"/>
                  </a:lnTo>
                  <a:lnTo>
                    <a:pt x="967902" y="539885"/>
                  </a:lnTo>
                  <a:lnTo>
                    <a:pt x="904672" y="569068"/>
                  </a:lnTo>
                  <a:lnTo>
                    <a:pt x="909536" y="530157"/>
                  </a:lnTo>
                  <a:lnTo>
                    <a:pt x="870625" y="525294"/>
                  </a:lnTo>
                  <a:lnTo>
                    <a:pt x="812259" y="535021"/>
                  </a:lnTo>
                  <a:lnTo>
                    <a:pt x="783076" y="530157"/>
                  </a:lnTo>
                  <a:lnTo>
                    <a:pt x="773348" y="515566"/>
                  </a:lnTo>
                  <a:lnTo>
                    <a:pt x="783076" y="486383"/>
                  </a:lnTo>
                  <a:lnTo>
                    <a:pt x="783076" y="481519"/>
                  </a:lnTo>
                  <a:lnTo>
                    <a:pt x="729574" y="447472"/>
                  </a:lnTo>
                  <a:lnTo>
                    <a:pt x="729574" y="447472"/>
                  </a:lnTo>
                  <a:lnTo>
                    <a:pt x="710119" y="413426"/>
                  </a:lnTo>
                  <a:lnTo>
                    <a:pt x="695527" y="369651"/>
                  </a:lnTo>
                  <a:lnTo>
                    <a:pt x="695527" y="369651"/>
                  </a:lnTo>
                  <a:lnTo>
                    <a:pt x="632297" y="311285"/>
                  </a:lnTo>
                  <a:lnTo>
                    <a:pt x="612842" y="262647"/>
                  </a:lnTo>
                  <a:lnTo>
                    <a:pt x="622570" y="218872"/>
                  </a:lnTo>
                  <a:lnTo>
                    <a:pt x="569068" y="160506"/>
                  </a:lnTo>
                  <a:cubicBezTo>
                    <a:pt x="554615" y="121965"/>
                    <a:pt x="565460" y="124044"/>
                    <a:pt x="535021" y="111868"/>
                  </a:cubicBezTo>
                  <a:cubicBezTo>
                    <a:pt x="533516" y="111266"/>
                    <a:pt x="531778" y="111868"/>
                    <a:pt x="530157" y="111868"/>
                  </a:cubicBezTo>
                  <a:lnTo>
                    <a:pt x="432880" y="43774"/>
                  </a:lnTo>
                  <a:lnTo>
                    <a:pt x="389106" y="34047"/>
                  </a:lnTo>
                  <a:lnTo>
                    <a:pt x="330740" y="48638"/>
                  </a:lnTo>
                  <a:lnTo>
                    <a:pt x="252919" y="48638"/>
                  </a:lnTo>
                  <a:lnTo>
                    <a:pt x="252919" y="48638"/>
                  </a:lnTo>
                  <a:lnTo>
                    <a:pt x="243191" y="0"/>
                  </a:lnTo>
                  <a:lnTo>
                    <a:pt x="170234" y="9728"/>
                  </a:lnTo>
                  <a:lnTo>
                    <a:pt x="102140" y="48638"/>
                  </a:lnTo>
                  <a:lnTo>
                    <a:pt x="53502" y="82685"/>
                  </a:lnTo>
                  <a:lnTo>
                    <a:pt x="0" y="150779"/>
                  </a:lnTo>
                  <a:lnTo>
                    <a:pt x="92412" y="418289"/>
                  </a:lnTo>
                  <a:cubicBezTo>
                    <a:pt x="103761" y="429638"/>
                    <a:pt x="114529" y="441599"/>
                    <a:pt x="126459" y="452336"/>
                  </a:cubicBezTo>
                  <a:cubicBezTo>
                    <a:pt x="130804" y="456247"/>
                    <a:pt x="137543" y="457387"/>
                    <a:pt x="141051" y="462064"/>
                  </a:cubicBezTo>
                  <a:cubicBezTo>
                    <a:pt x="142996" y="464658"/>
                    <a:pt x="141051" y="468549"/>
                    <a:pt x="141051" y="471791"/>
                  </a:cubicBezTo>
                  <a:lnTo>
                    <a:pt x="194553" y="870626"/>
                  </a:lnTo>
                  <a:lnTo>
                    <a:pt x="452336" y="1191638"/>
                  </a:lnTo>
                  <a:close/>
                </a:path>
              </a:pathLst>
            </a:custGeom>
            <a:solidFill>
              <a:srgbClr val="3F3F3F"/>
            </a:solidFill>
            <a:ln w="12700" cap="flat" cmpd="sng">
              <a:solidFill>
                <a:srgbClr val="F2F2F2"/>
              </a:solidFill>
              <a:bevel/>
              <a:headEnd/>
              <a:tailE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6393" name="任意多边形 10">
              <a:extLst>
                <a:ext uri="{FF2B5EF4-FFF2-40B4-BE49-F238E27FC236}">
                  <a16:creationId xmlns:a16="http://schemas.microsoft.com/office/drawing/2014/main" id="{33ED20DA-82CA-4C4C-8FCA-30D0CBB7DF5B}"/>
                </a:ext>
              </a:extLst>
            </p:cNvPr>
            <p:cNvSpPr>
              <a:spLocks noChangeArrowheads="1"/>
            </p:cNvSpPr>
            <p:nvPr/>
          </p:nvSpPr>
          <p:spPr bwMode="auto">
            <a:xfrm>
              <a:off x="6242255" y="4669367"/>
              <a:ext cx="245533" cy="588433"/>
            </a:xfrm>
            <a:custGeom>
              <a:avLst/>
              <a:gdLst>
                <a:gd name="T0" fmla="*/ 122767 w 245533"/>
                <a:gd name="T1" fmla="*/ 588433 h 588433"/>
                <a:gd name="T2" fmla="*/ 76200 w 245533"/>
                <a:gd name="T3" fmla="*/ 520700 h 588433"/>
                <a:gd name="T4" fmla="*/ 76200 w 245533"/>
                <a:gd name="T5" fmla="*/ 520700 h 588433"/>
                <a:gd name="T6" fmla="*/ 38100 w 245533"/>
                <a:gd name="T7" fmla="*/ 508000 h 588433"/>
                <a:gd name="T8" fmla="*/ 29633 w 245533"/>
                <a:gd name="T9" fmla="*/ 457200 h 588433"/>
                <a:gd name="T10" fmla="*/ 0 w 245533"/>
                <a:gd name="T11" fmla="*/ 440266 h 588433"/>
                <a:gd name="T12" fmla="*/ 0 w 245533"/>
                <a:gd name="T13" fmla="*/ 406400 h 588433"/>
                <a:gd name="T14" fmla="*/ 0 w 245533"/>
                <a:gd name="T15" fmla="*/ 406400 h 588433"/>
                <a:gd name="T16" fmla="*/ 33867 w 245533"/>
                <a:gd name="T17" fmla="*/ 364066 h 588433"/>
                <a:gd name="T18" fmla="*/ 25400 w 245533"/>
                <a:gd name="T19" fmla="*/ 317500 h 588433"/>
                <a:gd name="T20" fmla="*/ 8467 w 245533"/>
                <a:gd name="T21" fmla="*/ 266700 h 588433"/>
                <a:gd name="T22" fmla="*/ 42333 w 245533"/>
                <a:gd name="T23" fmla="*/ 245533 h 588433"/>
                <a:gd name="T24" fmla="*/ 42333 w 245533"/>
                <a:gd name="T25" fmla="*/ 245533 h 588433"/>
                <a:gd name="T26" fmla="*/ 59267 w 245533"/>
                <a:gd name="T27" fmla="*/ 186266 h 588433"/>
                <a:gd name="T28" fmla="*/ 63500 w 245533"/>
                <a:gd name="T29" fmla="*/ 143933 h 588433"/>
                <a:gd name="T30" fmla="*/ 88900 w 245533"/>
                <a:gd name="T31" fmla="*/ 118533 h 588433"/>
                <a:gd name="T32" fmla="*/ 105833 w 245533"/>
                <a:gd name="T33" fmla="*/ 76200 h 588433"/>
                <a:gd name="T34" fmla="*/ 143933 w 245533"/>
                <a:gd name="T35" fmla="*/ 38100 h 588433"/>
                <a:gd name="T36" fmla="*/ 194733 w 245533"/>
                <a:gd name="T37" fmla="*/ 0 h 588433"/>
                <a:gd name="T38" fmla="*/ 237067 w 245533"/>
                <a:gd name="T39" fmla="*/ 25400 h 588433"/>
                <a:gd name="T40" fmla="*/ 245533 w 245533"/>
                <a:gd name="T41" fmla="*/ 50800 h 588433"/>
                <a:gd name="T42" fmla="*/ 194733 w 245533"/>
                <a:gd name="T43" fmla="*/ 55033 h 588433"/>
                <a:gd name="T44" fmla="*/ 194733 w 245533"/>
                <a:gd name="T45" fmla="*/ 84666 h 588433"/>
                <a:gd name="T46" fmla="*/ 194733 w 245533"/>
                <a:gd name="T47" fmla="*/ 84666 h 588433"/>
                <a:gd name="T48" fmla="*/ 211667 w 245533"/>
                <a:gd name="T49" fmla="*/ 148166 h 588433"/>
                <a:gd name="T50" fmla="*/ 207433 w 245533"/>
                <a:gd name="T51" fmla="*/ 190500 h 588433"/>
                <a:gd name="T52" fmla="*/ 228600 w 245533"/>
                <a:gd name="T53" fmla="*/ 241300 h 588433"/>
                <a:gd name="T54" fmla="*/ 224367 w 245533"/>
                <a:gd name="T55" fmla="*/ 279400 h 588433"/>
                <a:gd name="T56" fmla="*/ 182033 w 245533"/>
                <a:gd name="T57" fmla="*/ 368300 h 588433"/>
                <a:gd name="T58" fmla="*/ 156633 w 245533"/>
                <a:gd name="T59" fmla="*/ 385233 h 588433"/>
                <a:gd name="T60" fmla="*/ 139700 w 245533"/>
                <a:gd name="T61" fmla="*/ 423333 h 588433"/>
                <a:gd name="T62" fmla="*/ 148167 w 245533"/>
                <a:gd name="T63" fmla="*/ 469900 h 588433"/>
                <a:gd name="T64" fmla="*/ 122767 w 245533"/>
                <a:gd name="T65" fmla="*/ 588433 h 5884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5533"/>
                <a:gd name="T100" fmla="*/ 0 h 588433"/>
                <a:gd name="T101" fmla="*/ 245533 w 245533"/>
                <a:gd name="T102" fmla="*/ 588433 h 5884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5533" h="588433">
                  <a:moveTo>
                    <a:pt x="122767" y="588433"/>
                  </a:moveTo>
                  <a:lnTo>
                    <a:pt x="76200" y="520700"/>
                  </a:lnTo>
                  <a:lnTo>
                    <a:pt x="76200" y="520700"/>
                  </a:lnTo>
                  <a:lnTo>
                    <a:pt x="38100" y="508000"/>
                  </a:lnTo>
                  <a:lnTo>
                    <a:pt x="29633" y="457200"/>
                  </a:lnTo>
                  <a:lnTo>
                    <a:pt x="0" y="440266"/>
                  </a:lnTo>
                  <a:lnTo>
                    <a:pt x="0" y="406400"/>
                  </a:lnTo>
                  <a:lnTo>
                    <a:pt x="0" y="406400"/>
                  </a:lnTo>
                  <a:lnTo>
                    <a:pt x="33867" y="364066"/>
                  </a:lnTo>
                  <a:lnTo>
                    <a:pt x="25400" y="317500"/>
                  </a:lnTo>
                  <a:lnTo>
                    <a:pt x="8467" y="266700"/>
                  </a:lnTo>
                  <a:lnTo>
                    <a:pt x="42333" y="245533"/>
                  </a:lnTo>
                  <a:lnTo>
                    <a:pt x="42333" y="245533"/>
                  </a:lnTo>
                  <a:lnTo>
                    <a:pt x="59267" y="186266"/>
                  </a:lnTo>
                  <a:lnTo>
                    <a:pt x="63500" y="143933"/>
                  </a:lnTo>
                  <a:lnTo>
                    <a:pt x="88900" y="118533"/>
                  </a:lnTo>
                  <a:lnTo>
                    <a:pt x="105833" y="76200"/>
                  </a:lnTo>
                  <a:lnTo>
                    <a:pt x="143933" y="38100"/>
                  </a:lnTo>
                  <a:lnTo>
                    <a:pt x="194733" y="0"/>
                  </a:lnTo>
                  <a:lnTo>
                    <a:pt x="237067" y="25400"/>
                  </a:lnTo>
                  <a:lnTo>
                    <a:pt x="245533" y="50800"/>
                  </a:lnTo>
                  <a:lnTo>
                    <a:pt x="194733" y="55033"/>
                  </a:lnTo>
                  <a:lnTo>
                    <a:pt x="194733" y="84666"/>
                  </a:lnTo>
                  <a:lnTo>
                    <a:pt x="194733" y="84666"/>
                  </a:lnTo>
                  <a:lnTo>
                    <a:pt x="211667" y="148166"/>
                  </a:lnTo>
                  <a:lnTo>
                    <a:pt x="207433" y="190500"/>
                  </a:lnTo>
                  <a:lnTo>
                    <a:pt x="228600" y="241300"/>
                  </a:lnTo>
                  <a:lnTo>
                    <a:pt x="224367" y="279400"/>
                  </a:lnTo>
                  <a:lnTo>
                    <a:pt x="182033" y="368300"/>
                  </a:lnTo>
                  <a:lnTo>
                    <a:pt x="156633" y="385233"/>
                  </a:lnTo>
                  <a:lnTo>
                    <a:pt x="139700" y="423333"/>
                  </a:lnTo>
                  <a:lnTo>
                    <a:pt x="148167" y="469900"/>
                  </a:lnTo>
                  <a:lnTo>
                    <a:pt x="122767" y="588433"/>
                  </a:lnTo>
                  <a:close/>
                </a:path>
              </a:pathLst>
            </a:custGeom>
            <a:solidFill>
              <a:srgbClr val="3F3F3F"/>
            </a:solidFill>
            <a:ln w="12700" cap="flat" cmpd="sng">
              <a:solidFill>
                <a:srgbClr val="F2F2F2"/>
              </a:solidFill>
              <a:bevel/>
              <a:headEnd/>
              <a:tailE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6394" name="任意多边形 11">
              <a:extLst>
                <a:ext uri="{FF2B5EF4-FFF2-40B4-BE49-F238E27FC236}">
                  <a16:creationId xmlns:a16="http://schemas.microsoft.com/office/drawing/2014/main" id="{4E99FBFB-6A3C-48E7-AFC1-A6C3D81D92D4}"/>
                </a:ext>
              </a:extLst>
            </p:cNvPr>
            <p:cNvSpPr>
              <a:spLocks noChangeArrowheads="1"/>
            </p:cNvSpPr>
            <p:nvPr/>
          </p:nvSpPr>
          <p:spPr bwMode="auto">
            <a:xfrm>
              <a:off x="5560688" y="4207933"/>
              <a:ext cx="660400" cy="825500"/>
            </a:xfrm>
            <a:custGeom>
              <a:avLst/>
              <a:gdLst>
                <a:gd name="T0" fmla="*/ 220134 w 660400"/>
                <a:gd name="T1" fmla="*/ 825500 h 825500"/>
                <a:gd name="T2" fmla="*/ 270934 w 660400"/>
                <a:gd name="T3" fmla="*/ 817034 h 825500"/>
                <a:gd name="T4" fmla="*/ 309034 w 660400"/>
                <a:gd name="T5" fmla="*/ 778934 h 825500"/>
                <a:gd name="T6" fmla="*/ 342900 w 660400"/>
                <a:gd name="T7" fmla="*/ 728134 h 825500"/>
                <a:gd name="T8" fmla="*/ 342900 w 660400"/>
                <a:gd name="T9" fmla="*/ 728134 h 825500"/>
                <a:gd name="T10" fmla="*/ 376767 w 660400"/>
                <a:gd name="T11" fmla="*/ 685800 h 825500"/>
                <a:gd name="T12" fmla="*/ 414867 w 660400"/>
                <a:gd name="T13" fmla="*/ 694267 h 825500"/>
                <a:gd name="T14" fmla="*/ 397934 w 660400"/>
                <a:gd name="T15" fmla="*/ 651934 h 825500"/>
                <a:gd name="T16" fmla="*/ 389467 w 660400"/>
                <a:gd name="T17" fmla="*/ 630767 h 825500"/>
                <a:gd name="T18" fmla="*/ 389467 w 660400"/>
                <a:gd name="T19" fmla="*/ 630767 h 825500"/>
                <a:gd name="T20" fmla="*/ 444500 w 660400"/>
                <a:gd name="T21" fmla="*/ 622300 h 825500"/>
                <a:gd name="T22" fmla="*/ 474134 w 660400"/>
                <a:gd name="T23" fmla="*/ 618067 h 825500"/>
                <a:gd name="T24" fmla="*/ 503767 w 660400"/>
                <a:gd name="T25" fmla="*/ 592667 h 825500"/>
                <a:gd name="T26" fmla="*/ 503767 w 660400"/>
                <a:gd name="T27" fmla="*/ 592667 h 825500"/>
                <a:gd name="T28" fmla="*/ 478367 w 660400"/>
                <a:gd name="T29" fmla="*/ 554567 h 825500"/>
                <a:gd name="T30" fmla="*/ 478367 w 660400"/>
                <a:gd name="T31" fmla="*/ 554567 h 825500"/>
                <a:gd name="T32" fmla="*/ 508000 w 660400"/>
                <a:gd name="T33" fmla="*/ 541867 h 825500"/>
                <a:gd name="T34" fmla="*/ 524934 w 660400"/>
                <a:gd name="T35" fmla="*/ 529167 h 825500"/>
                <a:gd name="T36" fmla="*/ 516467 w 660400"/>
                <a:gd name="T37" fmla="*/ 508000 h 825500"/>
                <a:gd name="T38" fmla="*/ 516467 w 660400"/>
                <a:gd name="T39" fmla="*/ 486834 h 825500"/>
                <a:gd name="T40" fmla="*/ 529167 w 660400"/>
                <a:gd name="T41" fmla="*/ 474134 h 825500"/>
                <a:gd name="T42" fmla="*/ 567267 w 660400"/>
                <a:gd name="T43" fmla="*/ 482600 h 825500"/>
                <a:gd name="T44" fmla="*/ 571500 w 660400"/>
                <a:gd name="T45" fmla="*/ 469900 h 825500"/>
                <a:gd name="T46" fmla="*/ 563034 w 660400"/>
                <a:gd name="T47" fmla="*/ 457200 h 825500"/>
                <a:gd name="T48" fmla="*/ 563034 w 660400"/>
                <a:gd name="T49" fmla="*/ 457200 h 825500"/>
                <a:gd name="T50" fmla="*/ 563034 w 660400"/>
                <a:gd name="T51" fmla="*/ 419100 h 825500"/>
                <a:gd name="T52" fmla="*/ 533400 w 660400"/>
                <a:gd name="T53" fmla="*/ 397934 h 825500"/>
                <a:gd name="T54" fmla="*/ 516467 w 660400"/>
                <a:gd name="T55" fmla="*/ 368300 h 825500"/>
                <a:gd name="T56" fmla="*/ 537634 w 660400"/>
                <a:gd name="T57" fmla="*/ 342900 h 825500"/>
                <a:gd name="T58" fmla="*/ 537634 w 660400"/>
                <a:gd name="T59" fmla="*/ 342900 h 825500"/>
                <a:gd name="T60" fmla="*/ 592667 w 660400"/>
                <a:gd name="T61" fmla="*/ 338667 h 825500"/>
                <a:gd name="T62" fmla="*/ 592667 w 660400"/>
                <a:gd name="T63" fmla="*/ 338667 h 825500"/>
                <a:gd name="T64" fmla="*/ 563034 w 660400"/>
                <a:gd name="T65" fmla="*/ 309034 h 825500"/>
                <a:gd name="T66" fmla="*/ 533400 w 660400"/>
                <a:gd name="T67" fmla="*/ 287867 h 825500"/>
                <a:gd name="T68" fmla="*/ 529167 w 660400"/>
                <a:gd name="T69" fmla="*/ 262467 h 825500"/>
                <a:gd name="T70" fmla="*/ 554567 w 660400"/>
                <a:gd name="T71" fmla="*/ 245534 h 825500"/>
                <a:gd name="T72" fmla="*/ 601134 w 660400"/>
                <a:gd name="T73" fmla="*/ 262467 h 825500"/>
                <a:gd name="T74" fmla="*/ 601134 w 660400"/>
                <a:gd name="T75" fmla="*/ 262467 h 825500"/>
                <a:gd name="T76" fmla="*/ 630767 w 660400"/>
                <a:gd name="T77" fmla="*/ 232834 h 825500"/>
                <a:gd name="T78" fmla="*/ 618067 w 660400"/>
                <a:gd name="T79" fmla="*/ 194734 h 825500"/>
                <a:gd name="T80" fmla="*/ 639234 w 660400"/>
                <a:gd name="T81" fmla="*/ 177800 h 825500"/>
                <a:gd name="T82" fmla="*/ 660400 w 660400"/>
                <a:gd name="T83" fmla="*/ 156634 h 825500"/>
                <a:gd name="T84" fmla="*/ 647700 w 660400"/>
                <a:gd name="T85" fmla="*/ 114300 h 825500"/>
                <a:gd name="T86" fmla="*/ 563034 w 660400"/>
                <a:gd name="T87" fmla="*/ 88900 h 825500"/>
                <a:gd name="T88" fmla="*/ 385234 w 660400"/>
                <a:gd name="T89" fmla="*/ 0 h 825500"/>
                <a:gd name="T90" fmla="*/ 262467 w 660400"/>
                <a:gd name="T91" fmla="*/ 0 h 825500"/>
                <a:gd name="T92" fmla="*/ 135467 w 660400"/>
                <a:gd name="T93" fmla="*/ 114300 h 825500"/>
                <a:gd name="T94" fmla="*/ 55034 w 660400"/>
                <a:gd name="T95" fmla="*/ 258234 h 825500"/>
                <a:gd name="T96" fmla="*/ 0 w 660400"/>
                <a:gd name="T97" fmla="*/ 465667 h 825500"/>
                <a:gd name="T98" fmla="*/ 4234 w 660400"/>
                <a:gd name="T99" fmla="*/ 618067 h 825500"/>
                <a:gd name="T100" fmla="*/ 67734 w 660400"/>
                <a:gd name="T101" fmla="*/ 715434 h 825500"/>
                <a:gd name="T102" fmla="*/ 220134 w 660400"/>
                <a:gd name="T103" fmla="*/ 825500 h 8255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60400"/>
                <a:gd name="T157" fmla="*/ 0 h 825500"/>
                <a:gd name="T158" fmla="*/ 660400 w 660400"/>
                <a:gd name="T159" fmla="*/ 825500 h 82550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60400" h="825500">
                  <a:moveTo>
                    <a:pt x="220134" y="825500"/>
                  </a:moveTo>
                  <a:lnTo>
                    <a:pt x="270934" y="817034"/>
                  </a:lnTo>
                  <a:lnTo>
                    <a:pt x="309034" y="778934"/>
                  </a:lnTo>
                  <a:lnTo>
                    <a:pt x="342900" y="728134"/>
                  </a:lnTo>
                  <a:lnTo>
                    <a:pt x="342900" y="728134"/>
                  </a:lnTo>
                  <a:lnTo>
                    <a:pt x="376767" y="685800"/>
                  </a:lnTo>
                  <a:lnTo>
                    <a:pt x="414867" y="694267"/>
                  </a:lnTo>
                  <a:lnTo>
                    <a:pt x="397934" y="651934"/>
                  </a:lnTo>
                  <a:lnTo>
                    <a:pt x="389467" y="630767"/>
                  </a:lnTo>
                  <a:lnTo>
                    <a:pt x="389467" y="630767"/>
                  </a:lnTo>
                  <a:lnTo>
                    <a:pt x="444500" y="622300"/>
                  </a:lnTo>
                  <a:lnTo>
                    <a:pt x="474134" y="618067"/>
                  </a:lnTo>
                  <a:lnTo>
                    <a:pt x="503767" y="592667"/>
                  </a:lnTo>
                  <a:lnTo>
                    <a:pt x="503767" y="592667"/>
                  </a:lnTo>
                  <a:lnTo>
                    <a:pt x="478367" y="554567"/>
                  </a:lnTo>
                  <a:lnTo>
                    <a:pt x="478367" y="554567"/>
                  </a:lnTo>
                  <a:lnTo>
                    <a:pt x="508000" y="541867"/>
                  </a:lnTo>
                  <a:lnTo>
                    <a:pt x="524934" y="529167"/>
                  </a:lnTo>
                  <a:lnTo>
                    <a:pt x="516467" y="508000"/>
                  </a:lnTo>
                  <a:lnTo>
                    <a:pt x="516467" y="486834"/>
                  </a:lnTo>
                  <a:lnTo>
                    <a:pt x="529167" y="474134"/>
                  </a:lnTo>
                  <a:lnTo>
                    <a:pt x="567267" y="482600"/>
                  </a:lnTo>
                  <a:lnTo>
                    <a:pt x="571500" y="469900"/>
                  </a:lnTo>
                  <a:lnTo>
                    <a:pt x="563034" y="457200"/>
                  </a:lnTo>
                  <a:lnTo>
                    <a:pt x="563034" y="457200"/>
                  </a:lnTo>
                  <a:lnTo>
                    <a:pt x="563034" y="419100"/>
                  </a:lnTo>
                  <a:lnTo>
                    <a:pt x="533400" y="397934"/>
                  </a:lnTo>
                  <a:lnTo>
                    <a:pt x="516467" y="368300"/>
                  </a:lnTo>
                  <a:lnTo>
                    <a:pt x="537634" y="342900"/>
                  </a:lnTo>
                  <a:lnTo>
                    <a:pt x="537634" y="342900"/>
                  </a:lnTo>
                  <a:lnTo>
                    <a:pt x="592667" y="338667"/>
                  </a:lnTo>
                  <a:lnTo>
                    <a:pt x="592667" y="338667"/>
                  </a:lnTo>
                  <a:lnTo>
                    <a:pt x="563034" y="309034"/>
                  </a:lnTo>
                  <a:lnTo>
                    <a:pt x="533400" y="287867"/>
                  </a:lnTo>
                  <a:lnTo>
                    <a:pt x="529167" y="262467"/>
                  </a:lnTo>
                  <a:lnTo>
                    <a:pt x="554567" y="245534"/>
                  </a:lnTo>
                  <a:lnTo>
                    <a:pt x="601134" y="262467"/>
                  </a:lnTo>
                  <a:lnTo>
                    <a:pt x="601134" y="262467"/>
                  </a:lnTo>
                  <a:lnTo>
                    <a:pt x="630767" y="232834"/>
                  </a:lnTo>
                  <a:lnTo>
                    <a:pt x="618067" y="194734"/>
                  </a:lnTo>
                  <a:lnTo>
                    <a:pt x="639234" y="177800"/>
                  </a:lnTo>
                  <a:lnTo>
                    <a:pt x="660400" y="156634"/>
                  </a:lnTo>
                  <a:lnTo>
                    <a:pt x="647700" y="114300"/>
                  </a:lnTo>
                  <a:lnTo>
                    <a:pt x="563034" y="88900"/>
                  </a:lnTo>
                  <a:lnTo>
                    <a:pt x="385234" y="0"/>
                  </a:lnTo>
                  <a:lnTo>
                    <a:pt x="262467" y="0"/>
                  </a:lnTo>
                  <a:lnTo>
                    <a:pt x="135467" y="114300"/>
                  </a:lnTo>
                  <a:lnTo>
                    <a:pt x="55034" y="258234"/>
                  </a:lnTo>
                  <a:lnTo>
                    <a:pt x="0" y="465667"/>
                  </a:lnTo>
                  <a:lnTo>
                    <a:pt x="4234" y="618067"/>
                  </a:lnTo>
                  <a:lnTo>
                    <a:pt x="67734" y="715434"/>
                  </a:lnTo>
                  <a:lnTo>
                    <a:pt x="220134" y="825500"/>
                  </a:lnTo>
                  <a:close/>
                </a:path>
              </a:pathLst>
            </a:custGeom>
            <a:solidFill>
              <a:srgbClr val="3F3F3F"/>
            </a:solidFill>
            <a:ln w="12700" cap="flat" cmpd="sng">
              <a:solidFill>
                <a:srgbClr val="F2F2F2"/>
              </a:solidFill>
              <a:bevel/>
              <a:headEnd/>
              <a:tailE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6395" name="任意多边形 12">
              <a:extLst>
                <a:ext uri="{FF2B5EF4-FFF2-40B4-BE49-F238E27FC236}">
                  <a16:creationId xmlns:a16="http://schemas.microsoft.com/office/drawing/2014/main" id="{DC651382-751F-46E8-AED5-3D60A580BEC5}"/>
                </a:ext>
              </a:extLst>
            </p:cNvPr>
            <p:cNvSpPr>
              <a:spLocks noChangeArrowheads="1"/>
            </p:cNvSpPr>
            <p:nvPr/>
          </p:nvSpPr>
          <p:spPr bwMode="auto">
            <a:xfrm>
              <a:off x="5133122" y="3890433"/>
              <a:ext cx="778933" cy="1075267"/>
            </a:xfrm>
            <a:custGeom>
              <a:avLst/>
              <a:gdLst>
                <a:gd name="T0" fmla="*/ 757766 w 778933"/>
                <a:gd name="T1" fmla="*/ 80434 h 1075267"/>
                <a:gd name="T2" fmla="*/ 749300 w 778933"/>
                <a:gd name="T3" fmla="*/ 131234 h 1075267"/>
                <a:gd name="T4" fmla="*/ 740833 w 778933"/>
                <a:gd name="T5" fmla="*/ 139700 h 1075267"/>
                <a:gd name="T6" fmla="*/ 715433 w 778933"/>
                <a:gd name="T7" fmla="*/ 165100 h 1075267"/>
                <a:gd name="T8" fmla="*/ 715433 w 778933"/>
                <a:gd name="T9" fmla="*/ 165100 h 1075267"/>
                <a:gd name="T10" fmla="*/ 728133 w 778933"/>
                <a:gd name="T11" fmla="*/ 215900 h 1075267"/>
                <a:gd name="T12" fmla="*/ 728133 w 778933"/>
                <a:gd name="T13" fmla="*/ 215900 h 1075267"/>
                <a:gd name="T14" fmla="*/ 757766 w 778933"/>
                <a:gd name="T15" fmla="*/ 258234 h 1075267"/>
                <a:gd name="T16" fmla="*/ 770466 w 778933"/>
                <a:gd name="T17" fmla="*/ 283634 h 1075267"/>
                <a:gd name="T18" fmla="*/ 778933 w 778933"/>
                <a:gd name="T19" fmla="*/ 321734 h 1075267"/>
                <a:gd name="T20" fmla="*/ 778933 w 778933"/>
                <a:gd name="T21" fmla="*/ 321734 h 1075267"/>
                <a:gd name="T22" fmla="*/ 762000 w 778933"/>
                <a:gd name="T23" fmla="*/ 376767 h 1075267"/>
                <a:gd name="T24" fmla="*/ 762000 w 778933"/>
                <a:gd name="T25" fmla="*/ 376767 h 1075267"/>
                <a:gd name="T26" fmla="*/ 723900 w 778933"/>
                <a:gd name="T27" fmla="*/ 419100 h 1075267"/>
                <a:gd name="T28" fmla="*/ 685800 w 778933"/>
                <a:gd name="T29" fmla="*/ 427567 h 1075267"/>
                <a:gd name="T30" fmla="*/ 685800 w 778933"/>
                <a:gd name="T31" fmla="*/ 427567 h 1075267"/>
                <a:gd name="T32" fmla="*/ 618066 w 778933"/>
                <a:gd name="T33" fmla="*/ 461434 h 1075267"/>
                <a:gd name="T34" fmla="*/ 618066 w 778933"/>
                <a:gd name="T35" fmla="*/ 499534 h 1075267"/>
                <a:gd name="T36" fmla="*/ 630766 w 778933"/>
                <a:gd name="T37" fmla="*/ 537634 h 1075267"/>
                <a:gd name="T38" fmla="*/ 630766 w 778933"/>
                <a:gd name="T39" fmla="*/ 537634 h 1075267"/>
                <a:gd name="T40" fmla="*/ 588433 w 778933"/>
                <a:gd name="T41" fmla="*/ 592667 h 1075267"/>
                <a:gd name="T42" fmla="*/ 563033 w 778933"/>
                <a:gd name="T43" fmla="*/ 618067 h 1075267"/>
                <a:gd name="T44" fmla="*/ 533400 w 778933"/>
                <a:gd name="T45" fmla="*/ 639234 h 1075267"/>
                <a:gd name="T46" fmla="*/ 537633 w 778933"/>
                <a:gd name="T47" fmla="*/ 668867 h 1075267"/>
                <a:gd name="T48" fmla="*/ 541866 w 778933"/>
                <a:gd name="T49" fmla="*/ 711200 h 1075267"/>
                <a:gd name="T50" fmla="*/ 537633 w 778933"/>
                <a:gd name="T51" fmla="*/ 736600 h 1075267"/>
                <a:gd name="T52" fmla="*/ 508000 w 778933"/>
                <a:gd name="T53" fmla="*/ 757767 h 1075267"/>
                <a:gd name="T54" fmla="*/ 486833 w 778933"/>
                <a:gd name="T55" fmla="*/ 783167 h 1075267"/>
                <a:gd name="T56" fmla="*/ 482600 w 778933"/>
                <a:gd name="T57" fmla="*/ 855134 h 1075267"/>
                <a:gd name="T58" fmla="*/ 482600 w 778933"/>
                <a:gd name="T59" fmla="*/ 855134 h 1075267"/>
                <a:gd name="T60" fmla="*/ 478366 w 778933"/>
                <a:gd name="T61" fmla="*/ 901700 h 1075267"/>
                <a:gd name="T62" fmla="*/ 469900 w 778933"/>
                <a:gd name="T63" fmla="*/ 931334 h 1075267"/>
                <a:gd name="T64" fmla="*/ 491066 w 778933"/>
                <a:gd name="T65" fmla="*/ 973667 h 1075267"/>
                <a:gd name="T66" fmla="*/ 516466 w 778933"/>
                <a:gd name="T67" fmla="*/ 1028700 h 1075267"/>
                <a:gd name="T68" fmla="*/ 389466 w 778933"/>
                <a:gd name="T69" fmla="*/ 1075267 h 1075267"/>
                <a:gd name="T70" fmla="*/ 173566 w 778933"/>
                <a:gd name="T71" fmla="*/ 1071034 h 1075267"/>
                <a:gd name="T72" fmla="*/ 122766 w 778933"/>
                <a:gd name="T73" fmla="*/ 977900 h 1075267"/>
                <a:gd name="T74" fmla="*/ 97366 w 778933"/>
                <a:gd name="T75" fmla="*/ 855134 h 1075267"/>
                <a:gd name="T76" fmla="*/ 101600 w 778933"/>
                <a:gd name="T77" fmla="*/ 715434 h 1075267"/>
                <a:gd name="T78" fmla="*/ 0 w 778933"/>
                <a:gd name="T79" fmla="*/ 529167 h 1075267"/>
                <a:gd name="T80" fmla="*/ 67733 w 778933"/>
                <a:gd name="T81" fmla="*/ 372534 h 1075267"/>
                <a:gd name="T82" fmla="*/ 76200 w 778933"/>
                <a:gd name="T83" fmla="*/ 207434 h 1075267"/>
                <a:gd name="T84" fmla="*/ 283633 w 778933"/>
                <a:gd name="T85" fmla="*/ 76200 h 1075267"/>
                <a:gd name="T86" fmla="*/ 486833 w 778933"/>
                <a:gd name="T87" fmla="*/ 0 h 1075267"/>
                <a:gd name="T88" fmla="*/ 757766 w 778933"/>
                <a:gd name="T89" fmla="*/ 80434 h 107526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78933"/>
                <a:gd name="T136" fmla="*/ 0 h 1075267"/>
                <a:gd name="T137" fmla="*/ 778933 w 778933"/>
                <a:gd name="T138" fmla="*/ 1075267 h 107526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78933" h="1075267">
                  <a:moveTo>
                    <a:pt x="757766" y="80434"/>
                  </a:moveTo>
                  <a:lnTo>
                    <a:pt x="749300" y="131234"/>
                  </a:lnTo>
                  <a:lnTo>
                    <a:pt x="740833" y="139700"/>
                  </a:lnTo>
                  <a:lnTo>
                    <a:pt x="715433" y="165100"/>
                  </a:lnTo>
                  <a:lnTo>
                    <a:pt x="715433" y="165100"/>
                  </a:lnTo>
                  <a:lnTo>
                    <a:pt x="728133" y="215900"/>
                  </a:lnTo>
                  <a:lnTo>
                    <a:pt x="728133" y="215900"/>
                  </a:lnTo>
                  <a:lnTo>
                    <a:pt x="757766" y="258234"/>
                  </a:lnTo>
                  <a:lnTo>
                    <a:pt x="770466" y="283634"/>
                  </a:lnTo>
                  <a:lnTo>
                    <a:pt x="778933" y="321734"/>
                  </a:lnTo>
                  <a:lnTo>
                    <a:pt x="778933" y="321734"/>
                  </a:lnTo>
                  <a:lnTo>
                    <a:pt x="762000" y="376767"/>
                  </a:lnTo>
                  <a:lnTo>
                    <a:pt x="762000" y="376767"/>
                  </a:lnTo>
                  <a:lnTo>
                    <a:pt x="723900" y="419100"/>
                  </a:lnTo>
                  <a:lnTo>
                    <a:pt x="685800" y="427567"/>
                  </a:lnTo>
                  <a:lnTo>
                    <a:pt x="685800" y="427567"/>
                  </a:lnTo>
                  <a:lnTo>
                    <a:pt x="618066" y="461434"/>
                  </a:lnTo>
                  <a:lnTo>
                    <a:pt x="618066" y="499534"/>
                  </a:lnTo>
                  <a:lnTo>
                    <a:pt x="630766" y="537634"/>
                  </a:lnTo>
                  <a:lnTo>
                    <a:pt x="630766" y="537634"/>
                  </a:lnTo>
                  <a:lnTo>
                    <a:pt x="588433" y="592667"/>
                  </a:lnTo>
                  <a:lnTo>
                    <a:pt x="563033" y="618067"/>
                  </a:lnTo>
                  <a:lnTo>
                    <a:pt x="533400" y="639234"/>
                  </a:lnTo>
                  <a:lnTo>
                    <a:pt x="537633" y="668867"/>
                  </a:lnTo>
                  <a:lnTo>
                    <a:pt x="541866" y="711200"/>
                  </a:lnTo>
                  <a:lnTo>
                    <a:pt x="537633" y="736600"/>
                  </a:lnTo>
                  <a:lnTo>
                    <a:pt x="508000" y="757767"/>
                  </a:lnTo>
                  <a:lnTo>
                    <a:pt x="486833" y="783167"/>
                  </a:lnTo>
                  <a:lnTo>
                    <a:pt x="482600" y="855134"/>
                  </a:lnTo>
                  <a:lnTo>
                    <a:pt x="482600" y="855134"/>
                  </a:lnTo>
                  <a:lnTo>
                    <a:pt x="478366" y="901700"/>
                  </a:lnTo>
                  <a:lnTo>
                    <a:pt x="469900" y="931334"/>
                  </a:lnTo>
                  <a:lnTo>
                    <a:pt x="491066" y="973667"/>
                  </a:lnTo>
                  <a:lnTo>
                    <a:pt x="516466" y="1028700"/>
                  </a:lnTo>
                  <a:lnTo>
                    <a:pt x="389466" y="1075267"/>
                  </a:lnTo>
                  <a:lnTo>
                    <a:pt x="173566" y="1071034"/>
                  </a:lnTo>
                  <a:lnTo>
                    <a:pt x="122766" y="977900"/>
                  </a:lnTo>
                  <a:lnTo>
                    <a:pt x="97366" y="855134"/>
                  </a:lnTo>
                  <a:lnTo>
                    <a:pt x="101600" y="715434"/>
                  </a:lnTo>
                  <a:lnTo>
                    <a:pt x="0" y="529167"/>
                  </a:lnTo>
                  <a:lnTo>
                    <a:pt x="67733" y="372534"/>
                  </a:lnTo>
                  <a:lnTo>
                    <a:pt x="76200" y="207434"/>
                  </a:lnTo>
                  <a:lnTo>
                    <a:pt x="283633" y="76200"/>
                  </a:lnTo>
                  <a:lnTo>
                    <a:pt x="486833" y="0"/>
                  </a:lnTo>
                  <a:lnTo>
                    <a:pt x="757766" y="80434"/>
                  </a:lnTo>
                  <a:close/>
                </a:path>
              </a:pathLst>
            </a:custGeom>
            <a:solidFill>
              <a:srgbClr val="3F3F3F"/>
            </a:solidFill>
            <a:ln w="12700" cap="flat" cmpd="sng">
              <a:solidFill>
                <a:srgbClr val="F2F2F2"/>
              </a:solidFill>
              <a:bevel/>
              <a:headEnd/>
              <a:tailE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6396" name="任意多边形 13">
              <a:extLst>
                <a:ext uri="{FF2B5EF4-FFF2-40B4-BE49-F238E27FC236}">
                  <a16:creationId xmlns:a16="http://schemas.microsoft.com/office/drawing/2014/main" id="{63EDE5EC-B1FA-49D5-BFE8-26F10E3A5E18}"/>
                </a:ext>
              </a:extLst>
            </p:cNvPr>
            <p:cNvSpPr>
              <a:spLocks noChangeArrowheads="1"/>
            </p:cNvSpPr>
            <p:nvPr/>
          </p:nvSpPr>
          <p:spPr bwMode="auto">
            <a:xfrm>
              <a:off x="5467555" y="3031067"/>
              <a:ext cx="842433" cy="842433"/>
            </a:xfrm>
            <a:custGeom>
              <a:avLst/>
              <a:gdLst>
                <a:gd name="T0" fmla="*/ 410633 w 842433"/>
                <a:gd name="T1" fmla="*/ 0 h 842433"/>
                <a:gd name="T2" fmla="*/ 402167 w 842433"/>
                <a:gd name="T3" fmla="*/ 55033 h 842433"/>
                <a:gd name="T4" fmla="*/ 423333 w 842433"/>
                <a:gd name="T5" fmla="*/ 84666 h 842433"/>
                <a:gd name="T6" fmla="*/ 457200 w 842433"/>
                <a:gd name="T7" fmla="*/ 118533 h 842433"/>
                <a:gd name="T8" fmla="*/ 520700 w 842433"/>
                <a:gd name="T9" fmla="*/ 148166 h 842433"/>
                <a:gd name="T10" fmla="*/ 567267 w 842433"/>
                <a:gd name="T11" fmla="*/ 152400 h 842433"/>
                <a:gd name="T12" fmla="*/ 571500 w 842433"/>
                <a:gd name="T13" fmla="*/ 182033 h 842433"/>
                <a:gd name="T14" fmla="*/ 584200 w 842433"/>
                <a:gd name="T15" fmla="*/ 211666 h 842433"/>
                <a:gd name="T16" fmla="*/ 605367 w 842433"/>
                <a:gd name="T17" fmla="*/ 254000 h 842433"/>
                <a:gd name="T18" fmla="*/ 618067 w 842433"/>
                <a:gd name="T19" fmla="*/ 275166 h 842433"/>
                <a:gd name="T20" fmla="*/ 651933 w 842433"/>
                <a:gd name="T21" fmla="*/ 304800 h 842433"/>
                <a:gd name="T22" fmla="*/ 660400 w 842433"/>
                <a:gd name="T23" fmla="*/ 351366 h 842433"/>
                <a:gd name="T24" fmla="*/ 690033 w 842433"/>
                <a:gd name="T25" fmla="*/ 419100 h 842433"/>
                <a:gd name="T26" fmla="*/ 736600 w 842433"/>
                <a:gd name="T27" fmla="*/ 457200 h 842433"/>
                <a:gd name="T28" fmla="*/ 791633 w 842433"/>
                <a:gd name="T29" fmla="*/ 474133 h 842433"/>
                <a:gd name="T30" fmla="*/ 829733 w 842433"/>
                <a:gd name="T31" fmla="*/ 508000 h 842433"/>
                <a:gd name="T32" fmla="*/ 842433 w 842433"/>
                <a:gd name="T33" fmla="*/ 537633 h 842433"/>
                <a:gd name="T34" fmla="*/ 817033 w 842433"/>
                <a:gd name="T35" fmla="*/ 537633 h 842433"/>
                <a:gd name="T36" fmla="*/ 791633 w 842433"/>
                <a:gd name="T37" fmla="*/ 537633 h 842433"/>
                <a:gd name="T38" fmla="*/ 791633 w 842433"/>
                <a:gd name="T39" fmla="*/ 537633 h 842433"/>
                <a:gd name="T40" fmla="*/ 762000 w 842433"/>
                <a:gd name="T41" fmla="*/ 533400 h 842433"/>
                <a:gd name="T42" fmla="*/ 757767 w 842433"/>
                <a:gd name="T43" fmla="*/ 563033 h 842433"/>
                <a:gd name="T44" fmla="*/ 795867 w 842433"/>
                <a:gd name="T45" fmla="*/ 584200 h 842433"/>
                <a:gd name="T46" fmla="*/ 795867 w 842433"/>
                <a:gd name="T47" fmla="*/ 584200 h 842433"/>
                <a:gd name="T48" fmla="*/ 800100 w 842433"/>
                <a:gd name="T49" fmla="*/ 639233 h 842433"/>
                <a:gd name="T50" fmla="*/ 808567 w 842433"/>
                <a:gd name="T51" fmla="*/ 673100 h 842433"/>
                <a:gd name="T52" fmla="*/ 842433 w 842433"/>
                <a:gd name="T53" fmla="*/ 702733 h 842433"/>
                <a:gd name="T54" fmla="*/ 808567 w 842433"/>
                <a:gd name="T55" fmla="*/ 715433 h 842433"/>
                <a:gd name="T56" fmla="*/ 774700 w 842433"/>
                <a:gd name="T57" fmla="*/ 749300 h 842433"/>
                <a:gd name="T58" fmla="*/ 749300 w 842433"/>
                <a:gd name="T59" fmla="*/ 783166 h 842433"/>
                <a:gd name="T60" fmla="*/ 711200 w 842433"/>
                <a:gd name="T61" fmla="*/ 804333 h 842433"/>
                <a:gd name="T62" fmla="*/ 643467 w 842433"/>
                <a:gd name="T63" fmla="*/ 812800 h 842433"/>
                <a:gd name="T64" fmla="*/ 618067 w 842433"/>
                <a:gd name="T65" fmla="*/ 804333 h 842433"/>
                <a:gd name="T66" fmla="*/ 618067 w 842433"/>
                <a:gd name="T67" fmla="*/ 804333 h 842433"/>
                <a:gd name="T68" fmla="*/ 575733 w 842433"/>
                <a:gd name="T69" fmla="*/ 833966 h 842433"/>
                <a:gd name="T70" fmla="*/ 554567 w 842433"/>
                <a:gd name="T71" fmla="*/ 842433 h 842433"/>
                <a:gd name="T72" fmla="*/ 554567 w 842433"/>
                <a:gd name="T73" fmla="*/ 842433 h 842433"/>
                <a:gd name="T74" fmla="*/ 499533 w 842433"/>
                <a:gd name="T75" fmla="*/ 808566 h 842433"/>
                <a:gd name="T76" fmla="*/ 254000 w 842433"/>
                <a:gd name="T77" fmla="*/ 681566 h 842433"/>
                <a:gd name="T78" fmla="*/ 203200 w 842433"/>
                <a:gd name="T79" fmla="*/ 448733 h 842433"/>
                <a:gd name="T80" fmla="*/ 135467 w 842433"/>
                <a:gd name="T81" fmla="*/ 321733 h 842433"/>
                <a:gd name="T82" fmla="*/ 0 w 842433"/>
                <a:gd name="T83" fmla="*/ 114300 h 842433"/>
                <a:gd name="T84" fmla="*/ 169333 w 842433"/>
                <a:gd name="T85" fmla="*/ 12700 h 842433"/>
                <a:gd name="T86" fmla="*/ 410633 w 842433"/>
                <a:gd name="T87" fmla="*/ 0 h 84243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42433"/>
                <a:gd name="T133" fmla="*/ 0 h 842433"/>
                <a:gd name="T134" fmla="*/ 842433 w 842433"/>
                <a:gd name="T135" fmla="*/ 842433 h 84243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42433" h="842433">
                  <a:moveTo>
                    <a:pt x="410633" y="0"/>
                  </a:moveTo>
                  <a:lnTo>
                    <a:pt x="402167" y="55033"/>
                  </a:lnTo>
                  <a:lnTo>
                    <a:pt x="423333" y="84666"/>
                  </a:lnTo>
                  <a:lnTo>
                    <a:pt x="457200" y="118533"/>
                  </a:lnTo>
                  <a:lnTo>
                    <a:pt x="520700" y="148166"/>
                  </a:lnTo>
                  <a:lnTo>
                    <a:pt x="567267" y="152400"/>
                  </a:lnTo>
                  <a:lnTo>
                    <a:pt x="571500" y="182033"/>
                  </a:lnTo>
                  <a:lnTo>
                    <a:pt x="584200" y="211666"/>
                  </a:lnTo>
                  <a:lnTo>
                    <a:pt x="605367" y="254000"/>
                  </a:lnTo>
                  <a:lnTo>
                    <a:pt x="618067" y="275166"/>
                  </a:lnTo>
                  <a:lnTo>
                    <a:pt x="651933" y="304800"/>
                  </a:lnTo>
                  <a:lnTo>
                    <a:pt x="660400" y="351366"/>
                  </a:lnTo>
                  <a:lnTo>
                    <a:pt x="690033" y="419100"/>
                  </a:lnTo>
                  <a:lnTo>
                    <a:pt x="736600" y="457200"/>
                  </a:lnTo>
                  <a:lnTo>
                    <a:pt x="791633" y="474133"/>
                  </a:lnTo>
                  <a:lnTo>
                    <a:pt x="829733" y="508000"/>
                  </a:lnTo>
                  <a:lnTo>
                    <a:pt x="842433" y="537633"/>
                  </a:lnTo>
                  <a:lnTo>
                    <a:pt x="817033" y="537633"/>
                  </a:lnTo>
                  <a:lnTo>
                    <a:pt x="791633" y="537633"/>
                  </a:lnTo>
                  <a:lnTo>
                    <a:pt x="791633" y="537633"/>
                  </a:lnTo>
                  <a:lnTo>
                    <a:pt x="762000" y="533400"/>
                  </a:lnTo>
                  <a:lnTo>
                    <a:pt x="757767" y="563033"/>
                  </a:lnTo>
                  <a:lnTo>
                    <a:pt x="795867" y="584200"/>
                  </a:lnTo>
                  <a:lnTo>
                    <a:pt x="795867" y="584200"/>
                  </a:lnTo>
                  <a:lnTo>
                    <a:pt x="800100" y="639233"/>
                  </a:lnTo>
                  <a:lnTo>
                    <a:pt x="808567" y="673100"/>
                  </a:lnTo>
                  <a:lnTo>
                    <a:pt x="842433" y="702733"/>
                  </a:lnTo>
                  <a:lnTo>
                    <a:pt x="808567" y="715433"/>
                  </a:lnTo>
                  <a:lnTo>
                    <a:pt x="774700" y="749300"/>
                  </a:lnTo>
                  <a:lnTo>
                    <a:pt x="749300" y="783166"/>
                  </a:lnTo>
                  <a:lnTo>
                    <a:pt x="711200" y="804333"/>
                  </a:lnTo>
                  <a:lnTo>
                    <a:pt x="643467" y="812800"/>
                  </a:lnTo>
                  <a:lnTo>
                    <a:pt x="618067" y="804333"/>
                  </a:lnTo>
                  <a:lnTo>
                    <a:pt x="618067" y="804333"/>
                  </a:lnTo>
                  <a:lnTo>
                    <a:pt x="575733" y="833966"/>
                  </a:lnTo>
                  <a:lnTo>
                    <a:pt x="554567" y="842433"/>
                  </a:lnTo>
                  <a:lnTo>
                    <a:pt x="554567" y="842433"/>
                  </a:lnTo>
                  <a:lnTo>
                    <a:pt x="499533" y="808566"/>
                  </a:lnTo>
                  <a:lnTo>
                    <a:pt x="254000" y="681566"/>
                  </a:lnTo>
                  <a:lnTo>
                    <a:pt x="203200" y="448733"/>
                  </a:lnTo>
                  <a:lnTo>
                    <a:pt x="135467" y="321733"/>
                  </a:lnTo>
                  <a:lnTo>
                    <a:pt x="0" y="114300"/>
                  </a:lnTo>
                  <a:lnTo>
                    <a:pt x="169333" y="12700"/>
                  </a:lnTo>
                  <a:lnTo>
                    <a:pt x="410633" y="0"/>
                  </a:lnTo>
                  <a:close/>
                </a:path>
              </a:pathLst>
            </a:custGeom>
            <a:solidFill>
              <a:srgbClr val="3F3F3F"/>
            </a:solidFill>
            <a:ln w="12700" cap="flat" cmpd="sng">
              <a:solidFill>
                <a:srgbClr val="F2F2F2"/>
              </a:solidFill>
              <a:bevel/>
              <a:headEnd/>
              <a:tailE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6397" name="任意多边形 14">
              <a:extLst>
                <a:ext uri="{FF2B5EF4-FFF2-40B4-BE49-F238E27FC236}">
                  <a16:creationId xmlns:a16="http://schemas.microsoft.com/office/drawing/2014/main" id="{BE1C35FE-4AE0-4CCC-863D-E77BD056B4CA}"/>
                </a:ext>
              </a:extLst>
            </p:cNvPr>
            <p:cNvSpPr>
              <a:spLocks noChangeArrowheads="1"/>
            </p:cNvSpPr>
            <p:nvPr/>
          </p:nvSpPr>
          <p:spPr bwMode="auto">
            <a:xfrm>
              <a:off x="5298222" y="3153833"/>
              <a:ext cx="745066" cy="876300"/>
            </a:xfrm>
            <a:custGeom>
              <a:avLst/>
              <a:gdLst>
                <a:gd name="T0" fmla="*/ 0 w 745066"/>
                <a:gd name="T1" fmla="*/ 0 h 876300"/>
                <a:gd name="T2" fmla="*/ 745066 w 745066"/>
                <a:gd name="T3" fmla="*/ 876300 h 876300"/>
              </a:gdLst>
              <a:ahLst/>
              <a:cxnLst/>
              <a:rect l="T0" t="T1" r="T2" b="T3"/>
              <a:pathLst>
                <a:path w="745066" h="876300">
                  <a:moveTo>
                    <a:pt x="190500" y="0"/>
                  </a:moveTo>
                  <a:lnTo>
                    <a:pt x="241300" y="33867"/>
                  </a:lnTo>
                  <a:lnTo>
                    <a:pt x="241300" y="33867"/>
                  </a:lnTo>
                  <a:lnTo>
                    <a:pt x="279400" y="76200"/>
                  </a:lnTo>
                  <a:lnTo>
                    <a:pt x="300566" y="110067"/>
                  </a:lnTo>
                  <a:lnTo>
                    <a:pt x="309033" y="143934"/>
                  </a:lnTo>
                  <a:lnTo>
                    <a:pt x="347133" y="156634"/>
                  </a:lnTo>
                  <a:lnTo>
                    <a:pt x="385233" y="148167"/>
                  </a:lnTo>
                  <a:lnTo>
                    <a:pt x="423333" y="160867"/>
                  </a:lnTo>
                  <a:lnTo>
                    <a:pt x="444500" y="182034"/>
                  </a:lnTo>
                  <a:lnTo>
                    <a:pt x="461433" y="211667"/>
                  </a:lnTo>
                  <a:lnTo>
                    <a:pt x="461433" y="211667"/>
                  </a:lnTo>
                  <a:lnTo>
                    <a:pt x="486833" y="245534"/>
                  </a:lnTo>
                  <a:lnTo>
                    <a:pt x="486833" y="245534"/>
                  </a:lnTo>
                  <a:lnTo>
                    <a:pt x="491066" y="287867"/>
                  </a:lnTo>
                  <a:lnTo>
                    <a:pt x="520700" y="317500"/>
                  </a:lnTo>
                  <a:lnTo>
                    <a:pt x="541866" y="325967"/>
                  </a:lnTo>
                  <a:lnTo>
                    <a:pt x="563033" y="317500"/>
                  </a:lnTo>
                  <a:lnTo>
                    <a:pt x="563033" y="317500"/>
                  </a:lnTo>
                  <a:lnTo>
                    <a:pt x="588433" y="283634"/>
                  </a:lnTo>
                  <a:lnTo>
                    <a:pt x="588433" y="283634"/>
                  </a:lnTo>
                  <a:lnTo>
                    <a:pt x="630766" y="300567"/>
                  </a:lnTo>
                  <a:lnTo>
                    <a:pt x="635000" y="338667"/>
                  </a:lnTo>
                  <a:lnTo>
                    <a:pt x="630766" y="359834"/>
                  </a:lnTo>
                  <a:lnTo>
                    <a:pt x="596900" y="372534"/>
                  </a:lnTo>
                  <a:lnTo>
                    <a:pt x="558800" y="381000"/>
                  </a:lnTo>
                  <a:lnTo>
                    <a:pt x="541866" y="410634"/>
                  </a:lnTo>
                  <a:lnTo>
                    <a:pt x="541866" y="457200"/>
                  </a:lnTo>
                  <a:lnTo>
                    <a:pt x="554566" y="495300"/>
                  </a:lnTo>
                  <a:lnTo>
                    <a:pt x="588433" y="512234"/>
                  </a:lnTo>
                  <a:lnTo>
                    <a:pt x="622300" y="537634"/>
                  </a:lnTo>
                  <a:lnTo>
                    <a:pt x="643466" y="575734"/>
                  </a:lnTo>
                  <a:lnTo>
                    <a:pt x="681566" y="584200"/>
                  </a:lnTo>
                  <a:lnTo>
                    <a:pt x="681566" y="584200"/>
                  </a:lnTo>
                  <a:lnTo>
                    <a:pt x="732366" y="584200"/>
                  </a:lnTo>
                  <a:lnTo>
                    <a:pt x="745066" y="609600"/>
                  </a:lnTo>
                  <a:lnTo>
                    <a:pt x="740833" y="630767"/>
                  </a:lnTo>
                  <a:lnTo>
                    <a:pt x="702733" y="651934"/>
                  </a:lnTo>
                  <a:lnTo>
                    <a:pt x="702733" y="651934"/>
                  </a:lnTo>
                  <a:lnTo>
                    <a:pt x="694266" y="715434"/>
                  </a:lnTo>
                  <a:lnTo>
                    <a:pt x="694266" y="715434"/>
                  </a:lnTo>
                  <a:lnTo>
                    <a:pt x="647700" y="736600"/>
                  </a:lnTo>
                  <a:lnTo>
                    <a:pt x="647700" y="787400"/>
                  </a:lnTo>
                  <a:lnTo>
                    <a:pt x="630766" y="821267"/>
                  </a:lnTo>
                  <a:lnTo>
                    <a:pt x="596900" y="855134"/>
                  </a:lnTo>
                  <a:lnTo>
                    <a:pt x="563033" y="855134"/>
                  </a:lnTo>
                  <a:lnTo>
                    <a:pt x="529166" y="850900"/>
                  </a:lnTo>
                  <a:lnTo>
                    <a:pt x="499533" y="876300"/>
                  </a:lnTo>
                  <a:lnTo>
                    <a:pt x="457200" y="867834"/>
                  </a:lnTo>
                  <a:lnTo>
                    <a:pt x="457200" y="867834"/>
                  </a:lnTo>
                  <a:lnTo>
                    <a:pt x="423333" y="838200"/>
                  </a:lnTo>
                  <a:lnTo>
                    <a:pt x="414866" y="812800"/>
                  </a:lnTo>
                  <a:lnTo>
                    <a:pt x="414866" y="812800"/>
                  </a:lnTo>
                  <a:lnTo>
                    <a:pt x="393700" y="859367"/>
                  </a:lnTo>
                  <a:lnTo>
                    <a:pt x="393700" y="859367"/>
                  </a:lnTo>
                  <a:lnTo>
                    <a:pt x="351366" y="876300"/>
                  </a:lnTo>
                  <a:lnTo>
                    <a:pt x="351366" y="876300"/>
                  </a:lnTo>
                  <a:lnTo>
                    <a:pt x="359833" y="817034"/>
                  </a:lnTo>
                  <a:lnTo>
                    <a:pt x="355600" y="795867"/>
                  </a:lnTo>
                  <a:lnTo>
                    <a:pt x="334433" y="791634"/>
                  </a:lnTo>
                  <a:lnTo>
                    <a:pt x="334433" y="791634"/>
                  </a:lnTo>
                  <a:lnTo>
                    <a:pt x="296333" y="795867"/>
                  </a:lnTo>
                  <a:lnTo>
                    <a:pt x="279400" y="817034"/>
                  </a:lnTo>
                  <a:lnTo>
                    <a:pt x="245533" y="842434"/>
                  </a:lnTo>
                  <a:lnTo>
                    <a:pt x="211666" y="846667"/>
                  </a:lnTo>
                  <a:lnTo>
                    <a:pt x="93133" y="639234"/>
                  </a:lnTo>
                  <a:lnTo>
                    <a:pt x="63500" y="478367"/>
                  </a:lnTo>
                  <a:lnTo>
                    <a:pt x="21166" y="381000"/>
                  </a:lnTo>
                  <a:lnTo>
                    <a:pt x="0" y="296334"/>
                  </a:lnTo>
                  <a:lnTo>
                    <a:pt x="59266" y="135467"/>
                  </a:lnTo>
                  <a:lnTo>
                    <a:pt x="135466" y="50800"/>
                  </a:lnTo>
                  <a:lnTo>
                    <a:pt x="190500" y="0"/>
                  </a:lnTo>
                  <a:close/>
                </a:path>
              </a:pathLst>
            </a:custGeom>
            <a:solidFill>
              <a:srgbClr val="3F3F3F"/>
            </a:solidFill>
            <a:ln w="12700" cap="flat" cmpd="sng">
              <a:solidFill>
                <a:srgbClr val="F2F2F2"/>
              </a:solidFill>
              <a:bevel/>
              <a:headEnd/>
              <a:tailE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6398" name="任意多边形 15">
              <a:extLst>
                <a:ext uri="{FF2B5EF4-FFF2-40B4-BE49-F238E27FC236}">
                  <a16:creationId xmlns:a16="http://schemas.microsoft.com/office/drawing/2014/main" id="{0CD984B9-BB7E-4F10-A077-A99FCCB0DC0C}"/>
                </a:ext>
              </a:extLst>
            </p:cNvPr>
            <p:cNvSpPr>
              <a:spLocks noChangeArrowheads="1"/>
            </p:cNvSpPr>
            <p:nvPr/>
          </p:nvSpPr>
          <p:spPr bwMode="auto">
            <a:xfrm>
              <a:off x="5281288" y="2569633"/>
              <a:ext cx="969434" cy="694267"/>
            </a:xfrm>
            <a:custGeom>
              <a:avLst/>
              <a:gdLst>
                <a:gd name="T0" fmla="*/ 0 w 969434"/>
                <a:gd name="T1" fmla="*/ 0 h 694267"/>
                <a:gd name="T2" fmla="*/ 969434 w 969434"/>
                <a:gd name="T3" fmla="*/ 694267 h 694267"/>
              </a:gdLst>
              <a:ahLst/>
              <a:cxnLst/>
              <a:rect l="T0" t="T1" r="T2" b="T3"/>
              <a:pathLst>
                <a:path w="969434" h="694267">
                  <a:moveTo>
                    <a:pt x="211667" y="656167"/>
                  </a:moveTo>
                  <a:lnTo>
                    <a:pt x="245534" y="613834"/>
                  </a:lnTo>
                  <a:lnTo>
                    <a:pt x="245534" y="613834"/>
                  </a:lnTo>
                  <a:lnTo>
                    <a:pt x="249767" y="563034"/>
                  </a:lnTo>
                  <a:lnTo>
                    <a:pt x="266700" y="550334"/>
                  </a:lnTo>
                  <a:lnTo>
                    <a:pt x="304800" y="558800"/>
                  </a:lnTo>
                  <a:lnTo>
                    <a:pt x="317500" y="584200"/>
                  </a:lnTo>
                  <a:lnTo>
                    <a:pt x="317500" y="584200"/>
                  </a:lnTo>
                  <a:lnTo>
                    <a:pt x="351367" y="626534"/>
                  </a:lnTo>
                  <a:lnTo>
                    <a:pt x="402167" y="643467"/>
                  </a:lnTo>
                  <a:lnTo>
                    <a:pt x="440267" y="643467"/>
                  </a:lnTo>
                  <a:lnTo>
                    <a:pt x="440267" y="643467"/>
                  </a:lnTo>
                  <a:lnTo>
                    <a:pt x="474134" y="588434"/>
                  </a:lnTo>
                  <a:lnTo>
                    <a:pt x="474134" y="588434"/>
                  </a:lnTo>
                  <a:lnTo>
                    <a:pt x="524934" y="596900"/>
                  </a:lnTo>
                  <a:lnTo>
                    <a:pt x="541867" y="575734"/>
                  </a:lnTo>
                  <a:lnTo>
                    <a:pt x="541867" y="575734"/>
                  </a:lnTo>
                  <a:lnTo>
                    <a:pt x="546100" y="524934"/>
                  </a:lnTo>
                  <a:lnTo>
                    <a:pt x="546100" y="524934"/>
                  </a:lnTo>
                  <a:lnTo>
                    <a:pt x="592667" y="491067"/>
                  </a:lnTo>
                  <a:lnTo>
                    <a:pt x="592667" y="491067"/>
                  </a:lnTo>
                  <a:lnTo>
                    <a:pt x="630767" y="465667"/>
                  </a:lnTo>
                  <a:lnTo>
                    <a:pt x="630767" y="465667"/>
                  </a:lnTo>
                  <a:lnTo>
                    <a:pt x="630767" y="423334"/>
                  </a:lnTo>
                  <a:lnTo>
                    <a:pt x="630767" y="423334"/>
                  </a:lnTo>
                  <a:lnTo>
                    <a:pt x="668867" y="376767"/>
                  </a:lnTo>
                  <a:lnTo>
                    <a:pt x="668867" y="376767"/>
                  </a:lnTo>
                  <a:lnTo>
                    <a:pt x="685800" y="347134"/>
                  </a:lnTo>
                  <a:lnTo>
                    <a:pt x="681567" y="325967"/>
                  </a:lnTo>
                  <a:lnTo>
                    <a:pt x="681567" y="325967"/>
                  </a:lnTo>
                  <a:lnTo>
                    <a:pt x="673100" y="283634"/>
                  </a:lnTo>
                  <a:lnTo>
                    <a:pt x="719667" y="275167"/>
                  </a:lnTo>
                  <a:lnTo>
                    <a:pt x="749300" y="279400"/>
                  </a:lnTo>
                  <a:lnTo>
                    <a:pt x="770467" y="249767"/>
                  </a:lnTo>
                  <a:lnTo>
                    <a:pt x="770467" y="249767"/>
                  </a:lnTo>
                  <a:lnTo>
                    <a:pt x="808567" y="194734"/>
                  </a:lnTo>
                  <a:lnTo>
                    <a:pt x="850900" y="165100"/>
                  </a:lnTo>
                  <a:lnTo>
                    <a:pt x="893234" y="143934"/>
                  </a:lnTo>
                  <a:lnTo>
                    <a:pt x="948267" y="139700"/>
                  </a:lnTo>
                  <a:lnTo>
                    <a:pt x="948267" y="139700"/>
                  </a:lnTo>
                  <a:lnTo>
                    <a:pt x="969434" y="76200"/>
                  </a:lnTo>
                  <a:lnTo>
                    <a:pt x="969434" y="76200"/>
                  </a:lnTo>
                  <a:lnTo>
                    <a:pt x="910167" y="55034"/>
                  </a:lnTo>
                  <a:lnTo>
                    <a:pt x="855134" y="55034"/>
                  </a:lnTo>
                  <a:lnTo>
                    <a:pt x="825500" y="59267"/>
                  </a:lnTo>
                  <a:lnTo>
                    <a:pt x="825500" y="59267"/>
                  </a:lnTo>
                  <a:lnTo>
                    <a:pt x="783167" y="25400"/>
                  </a:lnTo>
                  <a:lnTo>
                    <a:pt x="757767" y="25400"/>
                  </a:lnTo>
                  <a:lnTo>
                    <a:pt x="728134" y="33867"/>
                  </a:lnTo>
                  <a:lnTo>
                    <a:pt x="690034" y="33867"/>
                  </a:lnTo>
                  <a:lnTo>
                    <a:pt x="690034" y="33867"/>
                  </a:lnTo>
                  <a:lnTo>
                    <a:pt x="635000" y="67734"/>
                  </a:lnTo>
                  <a:lnTo>
                    <a:pt x="626534" y="105834"/>
                  </a:lnTo>
                  <a:lnTo>
                    <a:pt x="613834" y="148167"/>
                  </a:lnTo>
                  <a:lnTo>
                    <a:pt x="592667" y="182034"/>
                  </a:lnTo>
                  <a:lnTo>
                    <a:pt x="558800" y="173567"/>
                  </a:lnTo>
                  <a:lnTo>
                    <a:pt x="524934" y="160867"/>
                  </a:lnTo>
                  <a:lnTo>
                    <a:pt x="491067" y="143934"/>
                  </a:lnTo>
                  <a:lnTo>
                    <a:pt x="491067" y="143934"/>
                  </a:lnTo>
                  <a:lnTo>
                    <a:pt x="486834" y="76200"/>
                  </a:lnTo>
                  <a:lnTo>
                    <a:pt x="486834" y="55034"/>
                  </a:lnTo>
                  <a:lnTo>
                    <a:pt x="469900" y="38100"/>
                  </a:lnTo>
                  <a:lnTo>
                    <a:pt x="474134" y="25400"/>
                  </a:lnTo>
                  <a:lnTo>
                    <a:pt x="448734" y="21167"/>
                  </a:lnTo>
                  <a:lnTo>
                    <a:pt x="448734" y="21167"/>
                  </a:lnTo>
                  <a:lnTo>
                    <a:pt x="385234" y="29634"/>
                  </a:lnTo>
                  <a:lnTo>
                    <a:pt x="385234" y="42334"/>
                  </a:lnTo>
                  <a:lnTo>
                    <a:pt x="385234" y="42334"/>
                  </a:lnTo>
                  <a:lnTo>
                    <a:pt x="359834" y="71967"/>
                  </a:lnTo>
                  <a:lnTo>
                    <a:pt x="359834" y="71967"/>
                  </a:lnTo>
                  <a:lnTo>
                    <a:pt x="334434" y="42334"/>
                  </a:lnTo>
                  <a:lnTo>
                    <a:pt x="309034" y="0"/>
                  </a:lnTo>
                  <a:lnTo>
                    <a:pt x="182034" y="0"/>
                  </a:lnTo>
                  <a:lnTo>
                    <a:pt x="84667" y="148167"/>
                  </a:lnTo>
                  <a:lnTo>
                    <a:pt x="4234" y="283634"/>
                  </a:lnTo>
                  <a:lnTo>
                    <a:pt x="21167" y="457200"/>
                  </a:lnTo>
                  <a:lnTo>
                    <a:pt x="0" y="588434"/>
                  </a:lnTo>
                  <a:lnTo>
                    <a:pt x="93134" y="694267"/>
                  </a:lnTo>
                  <a:lnTo>
                    <a:pt x="211667" y="656167"/>
                  </a:lnTo>
                  <a:close/>
                </a:path>
              </a:pathLst>
            </a:custGeom>
            <a:solidFill>
              <a:srgbClr val="3F3F3F"/>
            </a:solidFill>
            <a:ln w="12700" cap="flat" cmpd="sng">
              <a:solidFill>
                <a:srgbClr val="F2F2F2"/>
              </a:solidFill>
              <a:bevel/>
              <a:headEnd/>
              <a:tailE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6399" name="任意多边形 16">
              <a:extLst>
                <a:ext uri="{FF2B5EF4-FFF2-40B4-BE49-F238E27FC236}">
                  <a16:creationId xmlns:a16="http://schemas.microsoft.com/office/drawing/2014/main" id="{568B4ADC-9DCE-4B99-A8EC-0C740A664C65}"/>
                </a:ext>
              </a:extLst>
            </p:cNvPr>
            <p:cNvSpPr>
              <a:spLocks noChangeArrowheads="1"/>
            </p:cNvSpPr>
            <p:nvPr/>
          </p:nvSpPr>
          <p:spPr bwMode="auto">
            <a:xfrm>
              <a:off x="5226255" y="2082800"/>
              <a:ext cx="381000" cy="461433"/>
            </a:xfrm>
            <a:custGeom>
              <a:avLst/>
              <a:gdLst>
                <a:gd name="T0" fmla="*/ 381000 w 381000"/>
                <a:gd name="T1" fmla="*/ 258233 h 461433"/>
                <a:gd name="T2" fmla="*/ 342900 w 381000"/>
                <a:gd name="T3" fmla="*/ 300567 h 461433"/>
                <a:gd name="T4" fmla="*/ 342900 w 381000"/>
                <a:gd name="T5" fmla="*/ 342900 h 461433"/>
                <a:gd name="T6" fmla="*/ 351367 w 381000"/>
                <a:gd name="T7" fmla="*/ 385233 h 461433"/>
                <a:gd name="T8" fmla="*/ 325967 w 381000"/>
                <a:gd name="T9" fmla="*/ 440267 h 461433"/>
                <a:gd name="T10" fmla="*/ 237067 w 381000"/>
                <a:gd name="T11" fmla="*/ 461433 h 461433"/>
                <a:gd name="T12" fmla="*/ 84667 w 381000"/>
                <a:gd name="T13" fmla="*/ 355600 h 461433"/>
                <a:gd name="T14" fmla="*/ 0 w 381000"/>
                <a:gd name="T15" fmla="*/ 249767 h 461433"/>
                <a:gd name="T16" fmla="*/ 80433 w 381000"/>
                <a:gd name="T17" fmla="*/ 29633 h 461433"/>
                <a:gd name="T18" fmla="*/ 279400 w 381000"/>
                <a:gd name="T19" fmla="*/ 0 h 461433"/>
                <a:gd name="T20" fmla="*/ 381000 w 381000"/>
                <a:gd name="T21" fmla="*/ 258233 h 4614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1000"/>
                <a:gd name="T34" fmla="*/ 0 h 461433"/>
                <a:gd name="T35" fmla="*/ 381000 w 381000"/>
                <a:gd name="T36" fmla="*/ 461433 h 4614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1000" h="461433">
                  <a:moveTo>
                    <a:pt x="381000" y="258233"/>
                  </a:moveTo>
                  <a:lnTo>
                    <a:pt x="342900" y="300567"/>
                  </a:lnTo>
                  <a:lnTo>
                    <a:pt x="342900" y="342900"/>
                  </a:lnTo>
                  <a:lnTo>
                    <a:pt x="351367" y="385233"/>
                  </a:lnTo>
                  <a:lnTo>
                    <a:pt x="325967" y="440267"/>
                  </a:lnTo>
                  <a:lnTo>
                    <a:pt x="237067" y="461433"/>
                  </a:lnTo>
                  <a:lnTo>
                    <a:pt x="84667" y="355600"/>
                  </a:lnTo>
                  <a:lnTo>
                    <a:pt x="0" y="249767"/>
                  </a:lnTo>
                  <a:lnTo>
                    <a:pt x="80433" y="29633"/>
                  </a:lnTo>
                  <a:lnTo>
                    <a:pt x="279400" y="0"/>
                  </a:lnTo>
                  <a:lnTo>
                    <a:pt x="381000" y="258233"/>
                  </a:lnTo>
                  <a:close/>
                </a:path>
              </a:pathLst>
            </a:custGeom>
            <a:solidFill>
              <a:srgbClr val="3F3F3F"/>
            </a:solidFill>
            <a:ln w="12700" cap="flat" cmpd="sng">
              <a:solidFill>
                <a:srgbClr val="F2F2F2"/>
              </a:solidFill>
              <a:bevel/>
              <a:headEnd/>
              <a:tailE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6400" name="任意多边形 17">
              <a:extLst>
                <a:ext uri="{FF2B5EF4-FFF2-40B4-BE49-F238E27FC236}">
                  <a16:creationId xmlns:a16="http://schemas.microsoft.com/office/drawing/2014/main" id="{1F6E3562-F0F8-45FF-98B2-9FBA87E8A8A1}"/>
                </a:ext>
              </a:extLst>
            </p:cNvPr>
            <p:cNvSpPr>
              <a:spLocks noChangeArrowheads="1"/>
            </p:cNvSpPr>
            <p:nvPr/>
          </p:nvSpPr>
          <p:spPr bwMode="auto">
            <a:xfrm>
              <a:off x="4984955" y="1805503"/>
              <a:ext cx="891103" cy="1188138"/>
            </a:xfrm>
            <a:custGeom>
              <a:avLst/>
              <a:gdLst>
                <a:gd name="T0" fmla="*/ 0 w 891103"/>
                <a:gd name="T1" fmla="*/ 0 h 1188138"/>
                <a:gd name="T2" fmla="*/ 891103 w 891103"/>
                <a:gd name="T3" fmla="*/ 1188138 h 1188138"/>
              </a:gdLst>
              <a:ahLst/>
              <a:cxnLst/>
              <a:rect l="T0" t="T1" r="T2" b="T3"/>
              <a:pathLst>
                <a:path w="891103" h="1188138">
                  <a:moveTo>
                    <a:pt x="891103" y="425167"/>
                  </a:moveTo>
                  <a:lnTo>
                    <a:pt x="850334" y="471761"/>
                  </a:lnTo>
                  <a:lnTo>
                    <a:pt x="818301" y="500882"/>
                  </a:lnTo>
                  <a:lnTo>
                    <a:pt x="800828" y="532915"/>
                  </a:lnTo>
                  <a:lnTo>
                    <a:pt x="789180" y="567860"/>
                  </a:lnTo>
                  <a:lnTo>
                    <a:pt x="762971" y="596981"/>
                  </a:lnTo>
                  <a:lnTo>
                    <a:pt x="710553" y="617366"/>
                  </a:lnTo>
                  <a:lnTo>
                    <a:pt x="678520" y="623190"/>
                  </a:lnTo>
                  <a:lnTo>
                    <a:pt x="658135" y="623190"/>
                  </a:lnTo>
                  <a:lnTo>
                    <a:pt x="631926" y="596981"/>
                  </a:lnTo>
                  <a:lnTo>
                    <a:pt x="605717" y="582421"/>
                  </a:lnTo>
                  <a:lnTo>
                    <a:pt x="579508" y="553300"/>
                  </a:lnTo>
                  <a:lnTo>
                    <a:pt x="591157" y="527091"/>
                  </a:lnTo>
                  <a:lnTo>
                    <a:pt x="588245" y="489233"/>
                  </a:lnTo>
                  <a:lnTo>
                    <a:pt x="582420" y="465936"/>
                  </a:lnTo>
                  <a:lnTo>
                    <a:pt x="556211" y="457200"/>
                  </a:lnTo>
                  <a:lnTo>
                    <a:pt x="535827" y="457200"/>
                  </a:lnTo>
                  <a:lnTo>
                    <a:pt x="535827" y="436815"/>
                  </a:lnTo>
                  <a:lnTo>
                    <a:pt x="538739" y="384398"/>
                  </a:lnTo>
                  <a:lnTo>
                    <a:pt x="527090" y="343628"/>
                  </a:lnTo>
                  <a:lnTo>
                    <a:pt x="492145" y="343628"/>
                  </a:lnTo>
                  <a:lnTo>
                    <a:pt x="492145" y="343628"/>
                  </a:lnTo>
                  <a:lnTo>
                    <a:pt x="463024" y="329068"/>
                  </a:lnTo>
                  <a:lnTo>
                    <a:pt x="463024" y="329068"/>
                  </a:lnTo>
                  <a:lnTo>
                    <a:pt x="425167" y="320331"/>
                  </a:lnTo>
                  <a:lnTo>
                    <a:pt x="419343" y="346540"/>
                  </a:lnTo>
                  <a:lnTo>
                    <a:pt x="419343" y="346540"/>
                  </a:lnTo>
                  <a:lnTo>
                    <a:pt x="407694" y="372749"/>
                  </a:lnTo>
                  <a:lnTo>
                    <a:pt x="372749" y="387310"/>
                  </a:lnTo>
                  <a:lnTo>
                    <a:pt x="352364" y="401870"/>
                  </a:lnTo>
                  <a:lnTo>
                    <a:pt x="352364" y="425167"/>
                  </a:lnTo>
                  <a:lnTo>
                    <a:pt x="358189" y="436815"/>
                  </a:lnTo>
                  <a:lnTo>
                    <a:pt x="358189" y="468849"/>
                  </a:lnTo>
                  <a:lnTo>
                    <a:pt x="343628" y="486321"/>
                  </a:lnTo>
                  <a:lnTo>
                    <a:pt x="314507" y="515442"/>
                  </a:lnTo>
                  <a:lnTo>
                    <a:pt x="314507" y="515442"/>
                  </a:lnTo>
                  <a:lnTo>
                    <a:pt x="294122" y="562036"/>
                  </a:lnTo>
                  <a:lnTo>
                    <a:pt x="323243" y="564948"/>
                  </a:lnTo>
                  <a:lnTo>
                    <a:pt x="355276" y="579508"/>
                  </a:lnTo>
                  <a:lnTo>
                    <a:pt x="381485" y="570772"/>
                  </a:lnTo>
                  <a:lnTo>
                    <a:pt x="401870" y="559124"/>
                  </a:lnTo>
                  <a:lnTo>
                    <a:pt x="416431" y="541651"/>
                  </a:lnTo>
                  <a:lnTo>
                    <a:pt x="463024" y="541651"/>
                  </a:lnTo>
                  <a:lnTo>
                    <a:pt x="486321" y="567860"/>
                  </a:lnTo>
                  <a:lnTo>
                    <a:pt x="506706" y="585333"/>
                  </a:lnTo>
                  <a:lnTo>
                    <a:pt x="515442" y="614454"/>
                  </a:lnTo>
                  <a:lnTo>
                    <a:pt x="503794" y="646487"/>
                  </a:lnTo>
                  <a:lnTo>
                    <a:pt x="515442" y="675608"/>
                  </a:lnTo>
                  <a:lnTo>
                    <a:pt x="553299" y="701817"/>
                  </a:lnTo>
                  <a:lnTo>
                    <a:pt x="591157" y="725114"/>
                  </a:lnTo>
                  <a:lnTo>
                    <a:pt x="626102" y="745498"/>
                  </a:lnTo>
                  <a:lnTo>
                    <a:pt x="637750" y="777531"/>
                  </a:lnTo>
                  <a:lnTo>
                    <a:pt x="594069" y="803740"/>
                  </a:lnTo>
                  <a:lnTo>
                    <a:pt x="538739" y="861982"/>
                  </a:lnTo>
                  <a:lnTo>
                    <a:pt x="538739" y="861982"/>
                  </a:lnTo>
                  <a:lnTo>
                    <a:pt x="483409" y="905664"/>
                  </a:lnTo>
                  <a:lnTo>
                    <a:pt x="428079" y="969730"/>
                  </a:lnTo>
                  <a:lnTo>
                    <a:pt x="372749" y="1016324"/>
                  </a:lnTo>
                  <a:lnTo>
                    <a:pt x="349452" y="1057093"/>
                  </a:lnTo>
                  <a:lnTo>
                    <a:pt x="352364" y="1074566"/>
                  </a:lnTo>
                  <a:lnTo>
                    <a:pt x="361101" y="1100775"/>
                  </a:lnTo>
                  <a:lnTo>
                    <a:pt x="366925" y="1188138"/>
                  </a:lnTo>
                  <a:lnTo>
                    <a:pt x="49506" y="1179401"/>
                  </a:lnTo>
                  <a:lnTo>
                    <a:pt x="26209" y="882367"/>
                  </a:lnTo>
                  <a:lnTo>
                    <a:pt x="0" y="334892"/>
                  </a:lnTo>
                  <a:lnTo>
                    <a:pt x="66978" y="192199"/>
                  </a:lnTo>
                  <a:lnTo>
                    <a:pt x="227144" y="116484"/>
                  </a:lnTo>
                  <a:lnTo>
                    <a:pt x="285386" y="104836"/>
                  </a:lnTo>
                  <a:lnTo>
                    <a:pt x="407694" y="34945"/>
                  </a:lnTo>
                  <a:lnTo>
                    <a:pt x="626102" y="0"/>
                  </a:lnTo>
                  <a:lnTo>
                    <a:pt x="707641" y="227144"/>
                  </a:lnTo>
                  <a:lnTo>
                    <a:pt x="762971" y="244617"/>
                  </a:lnTo>
                  <a:lnTo>
                    <a:pt x="891103" y="425167"/>
                  </a:lnTo>
                  <a:close/>
                </a:path>
              </a:pathLst>
            </a:custGeom>
            <a:solidFill>
              <a:srgbClr val="3F3F3F"/>
            </a:solidFill>
            <a:ln w="12700" cap="flat" cmpd="sng">
              <a:solidFill>
                <a:srgbClr val="F2F2F2"/>
              </a:solidFill>
              <a:bevel/>
              <a:headEnd/>
              <a:tailE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6401" name="任意多边形 18">
              <a:extLst>
                <a:ext uri="{FF2B5EF4-FFF2-40B4-BE49-F238E27FC236}">
                  <a16:creationId xmlns:a16="http://schemas.microsoft.com/office/drawing/2014/main" id="{912DD3BA-7AE2-4B4B-8177-41ACE1EA832C}"/>
                </a:ext>
              </a:extLst>
            </p:cNvPr>
            <p:cNvSpPr>
              <a:spLocks noChangeArrowheads="1"/>
            </p:cNvSpPr>
            <p:nvPr/>
          </p:nvSpPr>
          <p:spPr bwMode="auto">
            <a:xfrm>
              <a:off x="4659078" y="4776281"/>
              <a:ext cx="1162456" cy="919264"/>
            </a:xfrm>
            <a:custGeom>
              <a:avLst/>
              <a:gdLst>
                <a:gd name="T0" fmla="*/ 0 w 1162456"/>
                <a:gd name="T1" fmla="*/ 0 h 919264"/>
                <a:gd name="T2" fmla="*/ 1162456 w 1162456"/>
                <a:gd name="T3" fmla="*/ 919264 h 919264"/>
              </a:gdLst>
              <a:ahLst/>
              <a:cxnLst/>
              <a:rect l="T0" t="T1" r="T2" b="T3"/>
              <a:pathLst>
                <a:path w="1162456" h="919264">
                  <a:moveTo>
                    <a:pt x="24320" y="622570"/>
                  </a:moveTo>
                  <a:lnTo>
                    <a:pt x="43775" y="695528"/>
                  </a:lnTo>
                  <a:lnTo>
                    <a:pt x="19456" y="724710"/>
                  </a:lnTo>
                  <a:lnTo>
                    <a:pt x="4864" y="753893"/>
                  </a:lnTo>
                  <a:lnTo>
                    <a:pt x="0" y="787940"/>
                  </a:lnTo>
                  <a:lnTo>
                    <a:pt x="14592" y="812259"/>
                  </a:lnTo>
                  <a:lnTo>
                    <a:pt x="14592" y="812259"/>
                  </a:lnTo>
                  <a:lnTo>
                    <a:pt x="43775" y="875489"/>
                  </a:lnTo>
                  <a:lnTo>
                    <a:pt x="87549" y="919264"/>
                  </a:lnTo>
                  <a:lnTo>
                    <a:pt x="131324" y="890081"/>
                  </a:lnTo>
                  <a:lnTo>
                    <a:pt x="131324" y="860898"/>
                  </a:lnTo>
                  <a:lnTo>
                    <a:pt x="121596" y="846306"/>
                  </a:lnTo>
                  <a:lnTo>
                    <a:pt x="87549" y="807396"/>
                  </a:lnTo>
                  <a:lnTo>
                    <a:pt x="87549" y="797668"/>
                  </a:lnTo>
                  <a:lnTo>
                    <a:pt x="121596" y="744166"/>
                  </a:lnTo>
                  <a:lnTo>
                    <a:pt x="160507" y="705255"/>
                  </a:lnTo>
                  <a:lnTo>
                    <a:pt x="248056" y="690664"/>
                  </a:lnTo>
                  <a:lnTo>
                    <a:pt x="306422" y="695528"/>
                  </a:lnTo>
                  <a:lnTo>
                    <a:pt x="306422" y="695528"/>
                  </a:lnTo>
                  <a:lnTo>
                    <a:pt x="340468" y="651753"/>
                  </a:lnTo>
                  <a:lnTo>
                    <a:pt x="403698" y="646889"/>
                  </a:lnTo>
                  <a:lnTo>
                    <a:pt x="462064" y="642025"/>
                  </a:lnTo>
                  <a:lnTo>
                    <a:pt x="481520" y="612842"/>
                  </a:lnTo>
                  <a:lnTo>
                    <a:pt x="481520" y="612842"/>
                  </a:lnTo>
                  <a:lnTo>
                    <a:pt x="525294" y="607979"/>
                  </a:lnTo>
                  <a:lnTo>
                    <a:pt x="535022" y="588523"/>
                  </a:lnTo>
                  <a:lnTo>
                    <a:pt x="515566" y="554476"/>
                  </a:lnTo>
                  <a:lnTo>
                    <a:pt x="573932" y="549613"/>
                  </a:lnTo>
                  <a:lnTo>
                    <a:pt x="578796" y="559340"/>
                  </a:lnTo>
                  <a:lnTo>
                    <a:pt x="637162" y="457200"/>
                  </a:lnTo>
                  <a:lnTo>
                    <a:pt x="705256" y="544749"/>
                  </a:lnTo>
                  <a:lnTo>
                    <a:pt x="744166" y="505838"/>
                  </a:lnTo>
                  <a:lnTo>
                    <a:pt x="744166" y="505838"/>
                  </a:lnTo>
                  <a:lnTo>
                    <a:pt x="778213" y="486383"/>
                  </a:lnTo>
                  <a:lnTo>
                    <a:pt x="787941" y="452336"/>
                  </a:lnTo>
                  <a:lnTo>
                    <a:pt x="821988" y="471791"/>
                  </a:lnTo>
                  <a:lnTo>
                    <a:pt x="865762" y="452336"/>
                  </a:lnTo>
                  <a:lnTo>
                    <a:pt x="865762" y="452336"/>
                  </a:lnTo>
                  <a:lnTo>
                    <a:pt x="865762" y="452336"/>
                  </a:lnTo>
                  <a:lnTo>
                    <a:pt x="914400" y="471791"/>
                  </a:lnTo>
                  <a:lnTo>
                    <a:pt x="967903" y="408562"/>
                  </a:lnTo>
                  <a:lnTo>
                    <a:pt x="1065179" y="359923"/>
                  </a:lnTo>
                  <a:lnTo>
                    <a:pt x="1045724" y="330740"/>
                  </a:lnTo>
                  <a:lnTo>
                    <a:pt x="1074907" y="296693"/>
                  </a:lnTo>
                  <a:lnTo>
                    <a:pt x="1147864" y="272374"/>
                  </a:lnTo>
                  <a:lnTo>
                    <a:pt x="1162456" y="267510"/>
                  </a:lnTo>
                  <a:lnTo>
                    <a:pt x="1133273" y="228600"/>
                  </a:lnTo>
                  <a:lnTo>
                    <a:pt x="1123545" y="199417"/>
                  </a:lnTo>
                  <a:lnTo>
                    <a:pt x="1089498" y="150779"/>
                  </a:lnTo>
                  <a:lnTo>
                    <a:pt x="1089498" y="150779"/>
                  </a:lnTo>
                  <a:lnTo>
                    <a:pt x="1045724" y="107004"/>
                  </a:lnTo>
                  <a:lnTo>
                    <a:pt x="972766" y="97276"/>
                  </a:lnTo>
                  <a:lnTo>
                    <a:pt x="948447" y="126459"/>
                  </a:lnTo>
                  <a:lnTo>
                    <a:pt x="924128" y="141051"/>
                  </a:lnTo>
                  <a:lnTo>
                    <a:pt x="880354" y="126459"/>
                  </a:lnTo>
                  <a:lnTo>
                    <a:pt x="836579" y="121596"/>
                  </a:lnTo>
                  <a:lnTo>
                    <a:pt x="797668" y="155642"/>
                  </a:lnTo>
                  <a:lnTo>
                    <a:pt x="758758" y="165370"/>
                  </a:lnTo>
                  <a:lnTo>
                    <a:pt x="705256" y="155642"/>
                  </a:lnTo>
                  <a:lnTo>
                    <a:pt x="714983" y="111868"/>
                  </a:lnTo>
                  <a:lnTo>
                    <a:pt x="714983" y="111868"/>
                  </a:lnTo>
                  <a:lnTo>
                    <a:pt x="758758" y="72957"/>
                  </a:lnTo>
                  <a:lnTo>
                    <a:pt x="778213" y="43774"/>
                  </a:lnTo>
                  <a:lnTo>
                    <a:pt x="753894" y="24319"/>
                  </a:lnTo>
                  <a:lnTo>
                    <a:pt x="714983" y="24319"/>
                  </a:lnTo>
                  <a:lnTo>
                    <a:pt x="666345" y="48638"/>
                  </a:lnTo>
                  <a:lnTo>
                    <a:pt x="617707" y="29183"/>
                  </a:lnTo>
                  <a:lnTo>
                    <a:pt x="535022" y="0"/>
                  </a:lnTo>
                  <a:lnTo>
                    <a:pt x="359924" y="43774"/>
                  </a:lnTo>
                  <a:lnTo>
                    <a:pt x="238328" y="214008"/>
                  </a:lnTo>
                  <a:lnTo>
                    <a:pt x="150779" y="379379"/>
                  </a:lnTo>
                  <a:lnTo>
                    <a:pt x="24320" y="622570"/>
                  </a:lnTo>
                  <a:close/>
                </a:path>
              </a:pathLst>
            </a:custGeom>
            <a:solidFill>
              <a:srgbClr val="3F3F3F"/>
            </a:solidFill>
            <a:ln w="12700" cap="flat" cmpd="sng">
              <a:solidFill>
                <a:srgbClr val="F2F2F2"/>
              </a:solidFill>
              <a:bevel/>
              <a:headEnd/>
              <a:tailE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6402" name="任意多边形 19">
              <a:extLst>
                <a:ext uri="{FF2B5EF4-FFF2-40B4-BE49-F238E27FC236}">
                  <a16:creationId xmlns:a16="http://schemas.microsoft.com/office/drawing/2014/main" id="{870046DF-3CB5-4782-B065-18165DFC047F}"/>
                </a:ext>
              </a:extLst>
            </p:cNvPr>
            <p:cNvSpPr>
              <a:spLocks noChangeArrowheads="1"/>
            </p:cNvSpPr>
            <p:nvPr/>
          </p:nvSpPr>
          <p:spPr bwMode="auto">
            <a:xfrm>
              <a:off x="4469389" y="3915383"/>
              <a:ext cx="841443" cy="1084634"/>
            </a:xfrm>
            <a:custGeom>
              <a:avLst/>
              <a:gdLst>
                <a:gd name="T0" fmla="*/ 763621 w 841443"/>
                <a:gd name="T1" fmla="*/ 204281 h 1084634"/>
                <a:gd name="T2" fmla="*/ 807396 w 841443"/>
                <a:gd name="T3" fmla="*/ 286966 h 1084634"/>
                <a:gd name="T4" fmla="*/ 836579 w 841443"/>
                <a:gd name="T5" fmla="*/ 340468 h 1084634"/>
                <a:gd name="T6" fmla="*/ 836579 w 841443"/>
                <a:gd name="T7" fmla="*/ 340468 h 1084634"/>
                <a:gd name="T8" fmla="*/ 831715 w 841443"/>
                <a:gd name="T9" fmla="*/ 408562 h 1084634"/>
                <a:gd name="T10" fmla="*/ 831715 w 841443"/>
                <a:gd name="T11" fmla="*/ 408562 h 1084634"/>
                <a:gd name="T12" fmla="*/ 768485 w 841443"/>
                <a:gd name="T13" fmla="*/ 462064 h 1084634"/>
                <a:gd name="T14" fmla="*/ 749030 w 841443"/>
                <a:gd name="T15" fmla="*/ 500974 h 1084634"/>
                <a:gd name="T16" fmla="*/ 773349 w 841443"/>
                <a:gd name="T17" fmla="*/ 554477 h 1084634"/>
                <a:gd name="T18" fmla="*/ 841443 w 841443"/>
                <a:gd name="T19" fmla="*/ 744166 h 1084634"/>
                <a:gd name="T20" fmla="*/ 841443 w 841443"/>
                <a:gd name="T21" fmla="*/ 856034 h 1084634"/>
                <a:gd name="T22" fmla="*/ 826851 w 841443"/>
                <a:gd name="T23" fmla="*/ 909536 h 1084634"/>
                <a:gd name="T24" fmla="*/ 724711 w 841443"/>
                <a:gd name="T25" fmla="*/ 890081 h 1084634"/>
                <a:gd name="T26" fmla="*/ 671209 w 841443"/>
                <a:gd name="T27" fmla="*/ 885217 h 1084634"/>
                <a:gd name="T28" fmla="*/ 710119 w 841443"/>
                <a:gd name="T29" fmla="*/ 919264 h 1084634"/>
                <a:gd name="T30" fmla="*/ 714983 w 841443"/>
                <a:gd name="T31" fmla="*/ 958174 h 1084634"/>
                <a:gd name="T32" fmla="*/ 714983 w 841443"/>
                <a:gd name="T33" fmla="*/ 958174 h 1084634"/>
                <a:gd name="T34" fmla="*/ 685800 w 841443"/>
                <a:gd name="T35" fmla="*/ 987357 h 1084634"/>
                <a:gd name="T36" fmla="*/ 646889 w 841443"/>
                <a:gd name="T37" fmla="*/ 972766 h 1084634"/>
                <a:gd name="T38" fmla="*/ 632298 w 841443"/>
                <a:gd name="T39" fmla="*/ 943583 h 1084634"/>
                <a:gd name="T40" fmla="*/ 593387 w 841443"/>
                <a:gd name="T41" fmla="*/ 943583 h 1084634"/>
                <a:gd name="T42" fmla="*/ 593387 w 841443"/>
                <a:gd name="T43" fmla="*/ 943583 h 1084634"/>
                <a:gd name="T44" fmla="*/ 549613 w 841443"/>
                <a:gd name="T45" fmla="*/ 1021404 h 1084634"/>
                <a:gd name="T46" fmla="*/ 530157 w 841443"/>
                <a:gd name="T47" fmla="*/ 1084634 h 1084634"/>
                <a:gd name="T48" fmla="*/ 301557 w 841443"/>
                <a:gd name="T49" fmla="*/ 1079770 h 1084634"/>
                <a:gd name="T50" fmla="*/ 82685 w 841443"/>
                <a:gd name="T51" fmla="*/ 870626 h 1084634"/>
                <a:gd name="T52" fmla="*/ 0 w 841443"/>
                <a:gd name="T53" fmla="*/ 612843 h 1084634"/>
                <a:gd name="T54" fmla="*/ 43775 w 841443"/>
                <a:gd name="T55" fmla="*/ 413426 h 1084634"/>
                <a:gd name="T56" fmla="*/ 68094 w 841443"/>
                <a:gd name="T57" fmla="*/ 184826 h 1084634"/>
                <a:gd name="T58" fmla="*/ 403698 w 841443"/>
                <a:gd name="T59" fmla="*/ 0 h 1084634"/>
                <a:gd name="T60" fmla="*/ 763621 w 841443"/>
                <a:gd name="T61" fmla="*/ 204281 h 10846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41443"/>
                <a:gd name="T94" fmla="*/ 0 h 1084634"/>
                <a:gd name="T95" fmla="*/ 841443 w 841443"/>
                <a:gd name="T96" fmla="*/ 1084634 h 10846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41443" h="1084634">
                  <a:moveTo>
                    <a:pt x="763621" y="204281"/>
                  </a:moveTo>
                  <a:lnTo>
                    <a:pt x="807396" y="286966"/>
                  </a:lnTo>
                  <a:lnTo>
                    <a:pt x="836579" y="340468"/>
                  </a:lnTo>
                  <a:lnTo>
                    <a:pt x="836579" y="340468"/>
                  </a:lnTo>
                  <a:lnTo>
                    <a:pt x="831715" y="408562"/>
                  </a:lnTo>
                  <a:lnTo>
                    <a:pt x="831715" y="408562"/>
                  </a:lnTo>
                  <a:lnTo>
                    <a:pt x="768485" y="462064"/>
                  </a:lnTo>
                  <a:lnTo>
                    <a:pt x="749030" y="500974"/>
                  </a:lnTo>
                  <a:lnTo>
                    <a:pt x="773349" y="554477"/>
                  </a:lnTo>
                  <a:lnTo>
                    <a:pt x="841443" y="744166"/>
                  </a:lnTo>
                  <a:lnTo>
                    <a:pt x="841443" y="856034"/>
                  </a:lnTo>
                  <a:lnTo>
                    <a:pt x="826851" y="909536"/>
                  </a:lnTo>
                  <a:lnTo>
                    <a:pt x="724711" y="890081"/>
                  </a:lnTo>
                  <a:lnTo>
                    <a:pt x="671209" y="885217"/>
                  </a:lnTo>
                  <a:lnTo>
                    <a:pt x="710119" y="919264"/>
                  </a:lnTo>
                  <a:lnTo>
                    <a:pt x="714983" y="958174"/>
                  </a:lnTo>
                  <a:lnTo>
                    <a:pt x="714983" y="958174"/>
                  </a:lnTo>
                  <a:lnTo>
                    <a:pt x="685800" y="987357"/>
                  </a:lnTo>
                  <a:lnTo>
                    <a:pt x="646889" y="972766"/>
                  </a:lnTo>
                  <a:lnTo>
                    <a:pt x="632298" y="943583"/>
                  </a:lnTo>
                  <a:lnTo>
                    <a:pt x="593387" y="943583"/>
                  </a:lnTo>
                  <a:lnTo>
                    <a:pt x="593387" y="943583"/>
                  </a:lnTo>
                  <a:lnTo>
                    <a:pt x="549613" y="1021404"/>
                  </a:lnTo>
                  <a:lnTo>
                    <a:pt x="530157" y="1084634"/>
                  </a:lnTo>
                  <a:lnTo>
                    <a:pt x="301557" y="1079770"/>
                  </a:lnTo>
                  <a:lnTo>
                    <a:pt x="82685" y="870626"/>
                  </a:lnTo>
                  <a:lnTo>
                    <a:pt x="0" y="612843"/>
                  </a:lnTo>
                  <a:lnTo>
                    <a:pt x="43775" y="413426"/>
                  </a:lnTo>
                  <a:lnTo>
                    <a:pt x="68094" y="184826"/>
                  </a:lnTo>
                  <a:lnTo>
                    <a:pt x="403698" y="0"/>
                  </a:lnTo>
                  <a:lnTo>
                    <a:pt x="763621" y="204281"/>
                  </a:lnTo>
                  <a:close/>
                </a:path>
              </a:pathLst>
            </a:custGeom>
            <a:solidFill>
              <a:srgbClr val="3F3F3F"/>
            </a:solidFill>
            <a:ln w="12700" cap="flat" cmpd="sng">
              <a:solidFill>
                <a:srgbClr val="F2F2F2"/>
              </a:solidFill>
              <a:bevel/>
              <a:headEnd/>
              <a:tailE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6403" name="任意多边形 20">
              <a:extLst>
                <a:ext uri="{FF2B5EF4-FFF2-40B4-BE49-F238E27FC236}">
                  <a16:creationId xmlns:a16="http://schemas.microsoft.com/office/drawing/2014/main" id="{25B02D22-EAA1-41B3-899F-63C5C896A3CA}"/>
                </a:ext>
              </a:extLst>
            </p:cNvPr>
            <p:cNvSpPr>
              <a:spLocks noChangeArrowheads="1"/>
            </p:cNvSpPr>
            <p:nvPr/>
          </p:nvSpPr>
          <p:spPr bwMode="auto">
            <a:xfrm>
              <a:off x="4411023" y="3404681"/>
              <a:ext cx="1162455" cy="851170"/>
            </a:xfrm>
            <a:custGeom>
              <a:avLst/>
              <a:gdLst>
                <a:gd name="T0" fmla="*/ 1016541 w 1162455"/>
                <a:gd name="T1" fmla="*/ 296693 h 851170"/>
                <a:gd name="T2" fmla="*/ 1031132 w 1162455"/>
                <a:gd name="T3" fmla="*/ 374515 h 851170"/>
                <a:gd name="T4" fmla="*/ 1065179 w 1162455"/>
                <a:gd name="T5" fmla="*/ 393970 h 851170"/>
                <a:gd name="T6" fmla="*/ 1104089 w 1162455"/>
                <a:gd name="T7" fmla="*/ 398834 h 851170"/>
                <a:gd name="T8" fmla="*/ 1113817 w 1162455"/>
                <a:gd name="T9" fmla="*/ 423153 h 851170"/>
                <a:gd name="T10" fmla="*/ 1089498 w 1162455"/>
                <a:gd name="T11" fmla="*/ 432881 h 851170"/>
                <a:gd name="T12" fmla="*/ 1089498 w 1162455"/>
                <a:gd name="T13" fmla="*/ 432881 h 851170"/>
                <a:gd name="T14" fmla="*/ 1099226 w 1162455"/>
                <a:gd name="T15" fmla="*/ 496110 h 851170"/>
                <a:gd name="T16" fmla="*/ 1113817 w 1162455"/>
                <a:gd name="T17" fmla="*/ 510702 h 851170"/>
                <a:gd name="T18" fmla="*/ 1123545 w 1162455"/>
                <a:gd name="T19" fmla="*/ 588523 h 851170"/>
                <a:gd name="T20" fmla="*/ 1162455 w 1162455"/>
                <a:gd name="T21" fmla="*/ 583659 h 851170"/>
                <a:gd name="T22" fmla="*/ 1094362 w 1162455"/>
                <a:gd name="T23" fmla="*/ 627434 h 851170"/>
                <a:gd name="T24" fmla="*/ 1050587 w 1162455"/>
                <a:gd name="T25" fmla="*/ 646889 h 851170"/>
                <a:gd name="T26" fmla="*/ 1006813 w 1162455"/>
                <a:gd name="T27" fmla="*/ 685800 h 851170"/>
                <a:gd name="T28" fmla="*/ 948447 w 1162455"/>
                <a:gd name="T29" fmla="*/ 714983 h 851170"/>
                <a:gd name="T30" fmla="*/ 909536 w 1162455"/>
                <a:gd name="T31" fmla="*/ 734438 h 851170"/>
                <a:gd name="T32" fmla="*/ 880353 w 1162455"/>
                <a:gd name="T33" fmla="*/ 734438 h 851170"/>
                <a:gd name="T34" fmla="*/ 836579 w 1162455"/>
                <a:gd name="T35" fmla="*/ 783076 h 851170"/>
                <a:gd name="T36" fmla="*/ 787941 w 1162455"/>
                <a:gd name="T37" fmla="*/ 724710 h 851170"/>
                <a:gd name="T38" fmla="*/ 744166 w 1162455"/>
                <a:gd name="T39" fmla="*/ 729574 h 851170"/>
                <a:gd name="T40" fmla="*/ 685800 w 1162455"/>
                <a:gd name="T41" fmla="*/ 676072 h 851170"/>
                <a:gd name="T42" fmla="*/ 642026 w 1162455"/>
                <a:gd name="T43" fmla="*/ 714983 h 851170"/>
                <a:gd name="T44" fmla="*/ 569068 w 1162455"/>
                <a:gd name="T45" fmla="*/ 700391 h 851170"/>
                <a:gd name="T46" fmla="*/ 569068 w 1162455"/>
                <a:gd name="T47" fmla="*/ 700391 h 851170"/>
                <a:gd name="T48" fmla="*/ 510702 w 1162455"/>
                <a:gd name="T49" fmla="*/ 661481 h 851170"/>
                <a:gd name="T50" fmla="*/ 481519 w 1162455"/>
                <a:gd name="T51" fmla="*/ 646889 h 851170"/>
                <a:gd name="T52" fmla="*/ 481519 w 1162455"/>
                <a:gd name="T53" fmla="*/ 646889 h 851170"/>
                <a:gd name="T54" fmla="*/ 428017 w 1162455"/>
                <a:gd name="T55" fmla="*/ 637162 h 851170"/>
                <a:gd name="T56" fmla="*/ 379379 w 1162455"/>
                <a:gd name="T57" fmla="*/ 607979 h 851170"/>
                <a:gd name="T58" fmla="*/ 330741 w 1162455"/>
                <a:gd name="T59" fmla="*/ 607979 h 851170"/>
                <a:gd name="T60" fmla="*/ 330741 w 1162455"/>
                <a:gd name="T61" fmla="*/ 607979 h 851170"/>
                <a:gd name="T62" fmla="*/ 359923 w 1162455"/>
                <a:gd name="T63" fmla="*/ 661481 h 851170"/>
                <a:gd name="T64" fmla="*/ 359923 w 1162455"/>
                <a:gd name="T65" fmla="*/ 661481 h 851170"/>
                <a:gd name="T66" fmla="*/ 311285 w 1162455"/>
                <a:gd name="T67" fmla="*/ 690664 h 851170"/>
                <a:gd name="T68" fmla="*/ 233464 w 1162455"/>
                <a:gd name="T69" fmla="*/ 710119 h 851170"/>
                <a:gd name="T70" fmla="*/ 204281 w 1162455"/>
                <a:gd name="T71" fmla="*/ 739302 h 851170"/>
                <a:gd name="T72" fmla="*/ 107004 w 1162455"/>
                <a:gd name="T73" fmla="*/ 851170 h 851170"/>
                <a:gd name="T74" fmla="*/ 0 w 1162455"/>
                <a:gd name="T75" fmla="*/ 666345 h 851170"/>
                <a:gd name="T76" fmla="*/ 19455 w 1162455"/>
                <a:gd name="T77" fmla="*/ 496110 h 851170"/>
                <a:gd name="T78" fmla="*/ 116732 w 1162455"/>
                <a:gd name="T79" fmla="*/ 262647 h 851170"/>
                <a:gd name="T80" fmla="*/ 233464 w 1162455"/>
                <a:gd name="T81" fmla="*/ 0 h 851170"/>
                <a:gd name="T82" fmla="*/ 627434 w 1162455"/>
                <a:gd name="T83" fmla="*/ 92413 h 851170"/>
                <a:gd name="T84" fmla="*/ 1016541 w 1162455"/>
                <a:gd name="T85" fmla="*/ 296693 h 8511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62455"/>
                <a:gd name="T130" fmla="*/ 0 h 851170"/>
                <a:gd name="T131" fmla="*/ 1162455 w 1162455"/>
                <a:gd name="T132" fmla="*/ 851170 h 85117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62455" h="851170">
                  <a:moveTo>
                    <a:pt x="1016541" y="296693"/>
                  </a:moveTo>
                  <a:lnTo>
                    <a:pt x="1031132" y="374515"/>
                  </a:lnTo>
                  <a:lnTo>
                    <a:pt x="1065179" y="393970"/>
                  </a:lnTo>
                  <a:lnTo>
                    <a:pt x="1104089" y="398834"/>
                  </a:lnTo>
                  <a:lnTo>
                    <a:pt x="1113817" y="423153"/>
                  </a:lnTo>
                  <a:lnTo>
                    <a:pt x="1089498" y="432881"/>
                  </a:lnTo>
                  <a:lnTo>
                    <a:pt x="1089498" y="432881"/>
                  </a:lnTo>
                  <a:lnTo>
                    <a:pt x="1099226" y="496110"/>
                  </a:lnTo>
                  <a:lnTo>
                    <a:pt x="1113817" y="510702"/>
                  </a:lnTo>
                  <a:lnTo>
                    <a:pt x="1123545" y="588523"/>
                  </a:lnTo>
                  <a:lnTo>
                    <a:pt x="1162455" y="583659"/>
                  </a:lnTo>
                  <a:lnTo>
                    <a:pt x="1094362" y="627434"/>
                  </a:lnTo>
                  <a:lnTo>
                    <a:pt x="1050587" y="646889"/>
                  </a:lnTo>
                  <a:lnTo>
                    <a:pt x="1006813" y="685800"/>
                  </a:lnTo>
                  <a:lnTo>
                    <a:pt x="948447" y="714983"/>
                  </a:lnTo>
                  <a:lnTo>
                    <a:pt x="909536" y="734438"/>
                  </a:lnTo>
                  <a:lnTo>
                    <a:pt x="880353" y="734438"/>
                  </a:lnTo>
                  <a:lnTo>
                    <a:pt x="836579" y="783076"/>
                  </a:lnTo>
                  <a:lnTo>
                    <a:pt x="787941" y="724710"/>
                  </a:lnTo>
                  <a:lnTo>
                    <a:pt x="744166" y="729574"/>
                  </a:lnTo>
                  <a:lnTo>
                    <a:pt x="685800" y="676072"/>
                  </a:lnTo>
                  <a:lnTo>
                    <a:pt x="642026" y="714983"/>
                  </a:lnTo>
                  <a:lnTo>
                    <a:pt x="569068" y="700391"/>
                  </a:lnTo>
                  <a:lnTo>
                    <a:pt x="569068" y="700391"/>
                  </a:lnTo>
                  <a:lnTo>
                    <a:pt x="510702" y="661481"/>
                  </a:lnTo>
                  <a:lnTo>
                    <a:pt x="481519" y="646889"/>
                  </a:lnTo>
                  <a:lnTo>
                    <a:pt x="481519" y="646889"/>
                  </a:lnTo>
                  <a:lnTo>
                    <a:pt x="428017" y="637162"/>
                  </a:lnTo>
                  <a:lnTo>
                    <a:pt x="379379" y="607979"/>
                  </a:lnTo>
                  <a:lnTo>
                    <a:pt x="330741" y="607979"/>
                  </a:lnTo>
                  <a:lnTo>
                    <a:pt x="330741" y="607979"/>
                  </a:lnTo>
                  <a:lnTo>
                    <a:pt x="359923" y="661481"/>
                  </a:lnTo>
                  <a:lnTo>
                    <a:pt x="359923" y="661481"/>
                  </a:lnTo>
                  <a:lnTo>
                    <a:pt x="311285" y="690664"/>
                  </a:lnTo>
                  <a:lnTo>
                    <a:pt x="233464" y="710119"/>
                  </a:lnTo>
                  <a:lnTo>
                    <a:pt x="204281" y="739302"/>
                  </a:lnTo>
                  <a:lnTo>
                    <a:pt x="107004" y="851170"/>
                  </a:lnTo>
                  <a:lnTo>
                    <a:pt x="0" y="666345"/>
                  </a:lnTo>
                  <a:lnTo>
                    <a:pt x="19455" y="496110"/>
                  </a:lnTo>
                  <a:lnTo>
                    <a:pt x="116732" y="262647"/>
                  </a:lnTo>
                  <a:lnTo>
                    <a:pt x="233464" y="0"/>
                  </a:lnTo>
                  <a:lnTo>
                    <a:pt x="627434" y="92413"/>
                  </a:lnTo>
                  <a:lnTo>
                    <a:pt x="1016541" y="296693"/>
                  </a:lnTo>
                  <a:close/>
                </a:path>
              </a:pathLst>
            </a:custGeom>
            <a:solidFill>
              <a:srgbClr val="3F3F3F"/>
            </a:solidFill>
            <a:ln w="12700" cap="flat" cmpd="sng">
              <a:solidFill>
                <a:srgbClr val="F2F2F2"/>
              </a:solidFill>
              <a:bevel/>
              <a:headEnd/>
              <a:tailE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6404" name="任意多边形 21">
              <a:extLst>
                <a:ext uri="{FF2B5EF4-FFF2-40B4-BE49-F238E27FC236}">
                  <a16:creationId xmlns:a16="http://schemas.microsoft.com/office/drawing/2014/main" id="{50E4ADD9-E95B-4C7B-9AE4-421FE9E7B2EE}"/>
                </a:ext>
              </a:extLst>
            </p:cNvPr>
            <p:cNvSpPr>
              <a:spLocks noChangeArrowheads="1"/>
            </p:cNvSpPr>
            <p:nvPr/>
          </p:nvSpPr>
          <p:spPr bwMode="auto">
            <a:xfrm>
              <a:off x="3900321" y="2310319"/>
              <a:ext cx="914400" cy="1454285"/>
            </a:xfrm>
            <a:custGeom>
              <a:avLst/>
              <a:gdLst>
                <a:gd name="T0" fmla="*/ 880353 w 914400"/>
                <a:gd name="T1" fmla="*/ 97277 h 1454285"/>
                <a:gd name="T2" fmla="*/ 841443 w 914400"/>
                <a:gd name="T3" fmla="*/ 238328 h 1454285"/>
                <a:gd name="T4" fmla="*/ 841443 w 914400"/>
                <a:gd name="T5" fmla="*/ 272375 h 1454285"/>
                <a:gd name="T6" fmla="*/ 826851 w 914400"/>
                <a:gd name="T7" fmla="*/ 301558 h 1454285"/>
                <a:gd name="T8" fmla="*/ 807396 w 914400"/>
                <a:gd name="T9" fmla="*/ 325877 h 1454285"/>
                <a:gd name="T10" fmla="*/ 792804 w 914400"/>
                <a:gd name="T11" fmla="*/ 359924 h 1454285"/>
                <a:gd name="T12" fmla="*/ 797668 w 914400"/>
                <a:gd name="T13" fmla="*/ 393970 h 1454285"/>
                <a:gd name="T14" fmla="*/ 797668 w 914400"/>
                <a:gd name="T15" fmla="*/ 393970 h 1454285"/>
                <a:gd name="T16" fmla="*/ 802532 w 914400"/>
                <a:gd name="T17" fmla="*/ 466928 h 1454285"/>
                <a:gd name="T18" fmla="*/ 821987 w 914400"/>
                <a:gd name="T19" fmla="*/ 515566 h 1454285"/>
                <a:gd name="T20" fmla="*/ 792804 w 914400"/>
                <a:gd name="T21" fmla="*/ 544749 h 1454285"/>
                <a:gd name="T22" fmla="*/ 768485 w 914400"/>
                <a:gd name="T23" fmla="*/ 583660 h 1454285"/>
                <a:gd name="T24" fmla="*/ 768485 w 914400"/>
                <a:gd name="T25" fmla="*/ 646890 h 1454285"/>
                <a:gd name="T26" fmla="*/ 787940 w 914400"/>
                <a:gd name="T27" fmla="*/ 656617 h 1454285"/>
                <a:gd name="T28" fmla="*/ 783077 w 914400"/>
                <a:gd name="T29" fmla="*/ 705255 h 1454285"/>
                <a:gd name="T30" fmla="*/ 787940 w 914400"/>
                <a:gd name="T31" fmla="*/ 739302 h 1454285"/>
                <a:gd name="T32" fmla="*/ 807396 w 914400"/>
                <a:gd name="T33" fmla="*/ 734438 h 1454285"/>
                <a:gd name="T34" fmla="*/ 802532 w 914400"/>
                <a:gd name="T35" fmla="*/ 783077 h 1454285"/>
                <a:gd name="T36" fmla="*/ 802532 w 914400"/>
                <a:gd name="T37" fmla="*/ 826851 h 1454285"/>
                <a:gd name="T38" fmla="*/ 773349 w 914400"/>
                <a:gd name="T39" fmla="*/ 856034 h 1454285"/>
                <a:gd name="T40" fmla="*/ 797668 w 914400"/>
                <a:gd name="T41" fmla="*/ 875490 h 1454285"/>
                <a:gd name="T42" fmla="*/ 812260 w 914400"/>
                <a:gd name="T43" fmla="*/ 919264 h 1454285"/>
                <a:gd name="T44" fmla="*/ 821987 w 914400"/>
                <a:gd name="T45" fmla="*/ 963038 h 1454285"/>
                <a:gd name="T46" fmla="*/ 812260 w 914400"/>
                <a:gd name="T47" fmla="*/ 992221 h 1454285"/>
                <a:gd name="T48" fmla="*/ 914400 w 914400"/>
                <a:gd name="T49" fmla="*/ 1191638 h 1454285"/>
                <a:gd name="T50" fmla="*/ 914400 w 914400"/>
                <a:gd name="T51" fmla="*/ 1191638 h 1454285"/>
                <a:gd name="T52" fmla="*/ 841443 w 914400"/>
                <a:gd name="T53" fmla="*/ 1206230 h 1454285"/>
                <a:gd name="T54" fmla="*/ 763621 w 914400"/>
                <a:gd name="T55" fmla="*/ 1201366 h 1454285"/>
                <a:gd name="T56" fmla="*/ 729574 w 914400"/>
                <a:gd name="T57" fmla="*/ 1191638 h 1454285"/>
                <a:gd name="T58" fmla="*/ 729574 w 914400"/>
                <a:gd name="T59" fmla="*/ 1191638 h 1454285"/>
                <a:gd name="T60" fmla="*/ 749030 w 914400"/>
                <a:gd name="T61" fmla="*/ 1259732 h 1454285"/>
                <a:gd name="T62" fmla="*/ 749030 w 914400"/>
                <a:gd name="T63" fmla="*/ 1259732 h 1454285"/>
                <a:gd name="T64" fmla="*/ 758757 w 914400"/>
                <a:gd name="T65" fmla="*/ 1308370 h 1454285"/>
                <a:gd name="T66" fmla="*/ 700391 w 914400"/>
                <a:gd name="T67" fmla="*/ 1342417 h 1454285"/>
                <a:gd name="T68" fmla="*/ 685800 w 914400"/>
                <a:gd name="T69" fmla="*/ 1405647 h 1454285"/>
                <a:gd name="T70" fmla="*/ 690664 w 914400"/>
                <a:gd name="T71" fmla="*/ 1454285 h 1454285"/>
                <a:gd name="T72" fmla="*/ 632298 w 914400"/>
                <a:gd name="T73" fmla="*/ 1439694 h 1454285"/>
                <a:gd name="T74" fmla="*/ 578796 w 914400"/>
                <a:gd name="T75" fmla="*/ 1361872 h 1454285"/>
                <a:gd name="T76" fmla="*/ 505838 w 914400"/>
                <a:gd name="T77" fmla="*/ 1357009 h 1454285"/>
                <a:gd name="T78" fmla="*/ 403698 w 914400"/>
                <a:gd name="T79" fmla="*/ 1381328 h 1454285"/>
                <a:gd name="T80" fmla="*/ 252919 w 914400"/>
                <a:gd name="T81" fmla="*/ 1381328 h 1454285"/>
                <a:gd name="T82" fmla="*/ 0 w 914400"/>
                <a:gd name="T83" fmla="*/ 1230549 h 1454285"/>
                <a:gd name="T84" fmla="*/ 466928 w 914400"/>
                <a:gd name="T85" fmla="*/ 0 h 1454285"/>
                <a:gd name="T86" fmla="*/ 880353 w 914400"/>
                <a:gd name="T87" fmla="*/ 97277 h 145428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14400"/>
                <a:gd name="T133" fmla="*/ 0 h 1454285"/>
                <a:gd name="T134" fmla="*/ 914400 w 914400"/>
                <a:gd name="T135" fmla="*/ 1454285 h 145428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14400" h="1454285">
                  <a:moveTo>
                    <a:pt x="880353" y="97277"/>
                  </a:moveTo>
                  <a:lnTo>
                    <a:pt x="841443" y="238328"/>
                  </a:lnTo>
                  <a:lnTo>
                    <a:pt x="841443" y="272375"/>
                  </a:lnTo>
                  <a:lnTo>
                    <a:pt x="826851" y="301558"/>
                  </a:lnTo>
                  <a:lnTo>
                    <a:pt x="807396" y="325877"/>
                  </a:lnTo>
                  <a:lnTo>
                    <a:pt x="792804" y="359924"/>
                  </a:lnTo>
                  <a:lnTo>
                    <a:pt x="797668" y="393970"/>
                  </a:lnTo>
                  <a:lnTo>
                    <a:pt x="797668" y="393970"/>
                  </a:lnTo>
                  <a:lnTo>
                    <a:pt x="802532" y="466928"/>
                  </a:lnTo>
                  <a:lnTo>
                    <a:pt x="821987" y="515566"/>
                  </a:lnTo>
                  <a:lnTo>
                    <a:pt x="792804" y="544749"/>
                  </a:lnTo>
                  <a:lnTo>
                    <a:pt x="768485" y="583660"/>
                  </a:lnTo>
                  <a:lnTo>
                    <a:pt x="768485" y="646890"/>
                  </a:lnTo>
                  <a:lnTo>
                    <a:pt x="787940" y="656617"/>
                  </a:lnTo>
                  <a:lnTo>
                    <a:pt x="783077" y="705255"/>
                  </a:lnTo>
                  <a:lnTo>
                    <a:pt x="787940" y="739302"/>
                  </a:lnTo>
                  <a:lnTo>
                    <a:pt x="807396" y="734438"/>
                  </a:lnTo>
                  <a:lnTo>
                    <a:pt x="802532" y="783077"/>
                  </a:lnTo>
                  <a:lnTo>
                    <a:pt x="802532" y="826851"/>
                  </a:lnTo>
                  <a:lnTo>
                    <a:pt x="773349" y="856034"/>
                  </a:lnTo>
                  <a:lnTo>
                    <a:pt x="797668" y="875490"/>
                  </a:lnTo>
                  <a:lnTo>
                    <a:pt x="812260" y="919264"/>
                  </a:lnTo>
                  <a:lnTo>
                    <a:pt x="821987" y="963038"/>
                  </a:lnTo>
                  <a:lnTo>
                    <a:pt x="812260" y="992221"/>
                  </a:lnTo>
                  <a:lnTo>
                    <a:pt x="914400" y="1191638"/>
                  </a:lnTo>
                  <a:lnTo>
                    <a:pt x="914400" y="1191638"/>
                  </a:lnTo>
                  <a:lnTo>
                    <a:pt x="841443" y="1206230"/>
                  </a:lnTo>
                  <a:lnTo>
                    <a:pt x="763621" y="1201366"/>
                  </a:lnTo>
                  <a:lnTo>
                    <a:pt x="729574" y="1191638"/>
                  </a:lnTo>
                  <a:lnTo>
                    <a:pt x="729574" y="1191638"/>
                  </a:lnTo>
                  <a:lnTo>
                    <a:pt x="749030" y="1259732"/>
                  </a:lnTo>
                  <a:lnTo>
                    <a:pt x="749030" y="1259732"/>
                  </a:lnTo>
                  <a:lnTo>
                    <a:pt x="758757" y="1308370"/>
                  </a:lnTo>
                  <a:lnTo>
                    <a:pt x="700391" y="1342417"/>
                  </a:lnTo>
                  <a:lnTo>
                    <a:pt x="685800" y="1405647"/>
                  </a:lnTo>
                  <a:lnTo>
                    <a:pt x="690664" y="1454285"/>
                  </a:lnTo>
                  <a:lnTo>
                    <a:pt x="632298" y="1439694"/>
                  </a:lnTo>
                  <a:lnTo>
                    <a:pt x="578796" y="1361872"/>
                  </a:lnTo>
                  <a:lnTo>
                    <a:pt x="505838" y="1357009"/>
                  </a:lnTo>
                  <a:lnTo>
                    <a:pt x="403698" y="1381328"/>
                  </a:lnTo>
                  <a:lnTo>
                    <a:pt x="252919" y="1381328"/>
                  </a:lnTo>
                  <a:lnTo>
                    <a:pt x="0" y="1230549"/>
                  </a:lnTo>
                  <a:lnTo>
                    <a:pt x="466928" y="0"/>
                  </a:lnTo>
                  <a:lnTo>
                    <a:pt x="880353" y="97277"/>
                  </a:lnTo>
                  <a:close/>
                </a:path>
              </a:pathLst>
            </a:custGeom>
            <a:solidFill>
              <a:srgbClr val="3F3F3F"/>
            </a:solidFill>
            <a:ln w="12700" cap="flat" cmpd="sng">
              <a:solidFill>
                <a:srgbClr val="F2F2F2"/>
              </a:solidFill>
              <a:bevel/>
              <a:headEnd/>
              <a:tailE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6405" name="任意多边形 22">
              <a:extLst>
                <a:ext uri="{FF2B5EF4-FFF2-40B4-BE49-F238E27FC236}">
                  <a16:creationId xmlns:a16="http://schemas.microsoft.com/office/drawing/2014/main" id="{64D62BA9-DB23-4389-9670-FE00653EE3D7}"/>
                </a:ext>
              </a:extLst>
            </p:cNvPr>
            <p:cNvSpPr>
              <a:spLocks noChangeArrowheads="1"/>
            </p:cNvSpPr>
            <p:nvPr/>
          </p:nvSpPr>
          <p:spPr bwMode="auto">
            <a:xfrm>
              <a:off x="4654215" y="2942617"/>
              <a:ext cx="885217" cy="821987"/>
            </a:xfrm>
            <a:custGeom>
              <a:avLst/>
              <a:gdLst>
                <a:gd name="T0" fmla="*/ 432880 w 885217"/>
                <a:gd name="T1" fmla="*/ 9728 h 821987"/>
                <a:gd name="T2" fmla="*/ 505838 w 885217"/>
                <a:gd name="T3" fmla="*/ 0 h 821987"/>
                <a:gd name="T4" fmla="*/ 573931 w 885217"/>
                <a:gd name="T5" fmla="*/ 29183 h 821987"/>
                <a:gd name="T6" fmla="*/ 710119 w 885217"/>
                <a:gd name="T7" fmla="*/ 4864 h 821987"/>
                <a:gd name="T8" fmla="*/ 739302 w 885217"/>
                <a:gd name="T9" fmla="*/ 82685 h 821987"/>
                <a:gd name="T10" fmla="*/ 724710 w 885217"/>
                <a:gd name="T11" fmla="*/ 126460 h 821987"/>
                <a:gd name="T12" fmla="*/ 676072 w 885217"/>
                <a:gd name="T13" fmla="*/ 170234 h 821987"/>
                <a:gd name="T14" fmla="*/ 671208 w 885217"/>
                <a:gd name="T15" fmla="*/ 218872 h 821987"/>
                <a:gd name="T16" fmla="*/ 700391 w 885217"/>
                <a:gd name="T17" fmla="*/ 252919 h 821987"/>
                <a:gd name="T18" fmla="*/ 778212 w 885217"/>
                <a:gd name="T19" fmla="*/ 286966 h 821987"/>
                <a:gd name="T20" fmla="*/ 826851 w 885217"/>
                <a:gd name="T21" fmla="*/ 277238 h 821987"/>
                <a:gd name="T22" fmla="*/ 851170 w 885217"/>
                <a:gd name="T23" fmla="*/ 291830 h 821987"/>
                <a:gd name="T24" fmla="*/ 885217 w 885217"/>
                <a:gd name="T25" fmla="*/ 325877 h 821987"/>
                <a:gd name="T26" fmla="*/ 885217 w 885217"/>
                <a:gd name="T27" fmla="*/ 325877 h 821987"/>
                <a:gd name="T28" fmla="*/ 870625 w 885217"/>
                <a:gd name="T29" fmla="*/ 428017 h 821987"/>
                <a:gd name="T30" fmla="*/ 870625 w 885217"/>
                <a:gd name="T31" fmla="*/ 428017 h 821987"/>
                <a:gd name="T32" fmla="*/ 836578 w 885217"/>
                <a:gd name="T33" fmla="*/ 423153 h 821987"/>
                <a:gd name="T34" fmla="*/ 817123 w 885217"/>
                <a:gd name="T35" fmla="*/ 379379 h 821987"/>
                <a:gd name="T36" fmla="*/ 787940 w 885217"/>
                <a:gd name="T37" fmla="*/ 345332 h 821987"/>
                <a:gd name="T38" fmla="*/ 768485 w 885217"/>
                <a:gd name="T39" fmla="*/ 374515 h 821987"/>
                <a:gd name="T40" fmla="*/ 763621 w 885217"/>
                <a:gd name="T41" fmla="*/ 432881 h 821987"/>
                <a:gd name="T42" fmla="*/ 758757 w 885217"/>
                <a:gd name="T43" fmla="*/ 476655 h 821987"/>
                <a:gd name="T44" fmla="*/ 705255 w 885217"/>
                <a:gd name="T45" fmla="*/ 525294 h 821987"/>
                <a:gd name="T46" fmla="*/ 705255 w 885217"/>
                <a:gd name="T47" fmla="*/ 569068 h 821987"/>
                <a:gd name="T48" fmla="*/ 744166 w 885217"/>
                <a:gd name="T49" fmla="*/ 612843 h 821987"/>
                <a:gd name="T50" fmla="*/ 744166 w 885217"/>
                <a:gd name="T51" fmla="*/ 612843 h 821987"/>
                <a:gd name="T52" fmla="*/ 773349 w 885217"/>
                <a:gd name="T53" fmla="*/ 646889 h 821987"/>
                <a:gd name="T54" fmla="*/ 821987 w 885217"/>
                <a:gd name="T55" fmla="*/ 632298 h 821987"/>
                <a:gd name="T56" fmla="*/ 846306 w 885217"/>
                <a:gd name="T57" fmla="*/ 671209 h 821987"/>
                <a:gd name="T58" fmla="*/ 846306 w 885217"/>
                <a:gd name="T59" fmla="*/ 671209 h 821987"/>
                <a:gd name="T60" fmla="*/ 841442 w 885217"/>
                <a:gd name="T61" fmla="*/ 734438 h 821987"/>
                <a:gd name="T62" fmla="*/ 797668 w 885217"/>
                <a:gd name="T63" fmla="*/ 778213 h 821987"/>
                <a:gd name="T64" fmla="*/ 783076 w 885217"/>
                <a:gd name="T65" fmla="*/ 821987 h 821987"/>
                <a:gd name="T66" fmla="*/ 749029 w 885217"/>
                <a:gd name="T67" fmla="*/ 802532 h 821987"/>
                <a:gd name="T68" fmla="*/ 695527 w 885217"/>
                <a:gd name="T69" fmla="*/ 797668 h 821987"/>
                <a:gd name="T70" fmla="*/ 651753 w 885217"/>
                <a:gd name="T71" fmla="*/ 778213 h 821987"/>
                <a:gd name="T72" fmla="*/ 622570 w 885217"/>
                <a:gd name="T73" fmla="*/ 763621 h 821987"/>
                <a:gd name="T74" fmla="*/ 593387 w 885217"/>
                <a:gd name="T75" fmla="*/ 753894 h 821987"/>
                <a:gd name="T76" fmla="*/ 569068 w 885217"/>
                <a:gd name="T77" fmla="*/ 758757 h 821987"/>
                <a:gd name="T78" fmla="*/ 520429 w 885217"/>
                <a:gd name="T79" fmla="*/ 729574 h 821987"/>
                <a:gd name="T80" fmla="*/ 481519 w 885217"/>
                <a:gd name="T81" fmla="*/ 680936 h 821987"/>
                <a:gd name="T82" fmla="*/ 418289 w 885217"/>
                <a:gd name="T83" fmla="*/ 685800 h 821987"/>
                <a:gd name="T84" fmla="*/ 355059 w 885217"/>
                <a:gd name="T85" fmla="*/ 695528 h 821987"/>
                <a:gd name="T86" fmla="*/ 296693 w 885217"/>
                <a:gd name="T87" fmla="*/ 676072 h 821987"/>
                <a:gd name="T88" fmla="*/ 248055 w 885217"/>
                <a:gd name="T89" fmla="*/ 656617 h 821987"/>
                <a:gd name="T90" fmla="*/ 199417 w 885217"/>
                <a:gd name="T91" fmla="*/ 632298 h 821987"/>
                <a:gd name="T92" fmla="*/ 170234 w 885217"/>
                <a:gd name="T93" fmla="*/ 622570 h 821987"/>
                <a:gd name="T94" fmla="*/ 145914 w 885217"/>
                <a:gd name="T95" fmla="*/ 569068 h 821987"/>
                <a:gd name="T96" fmla="*/ 68093 w 885217"/>
                <a:gd name="T97" fmla="*/ 496111 h 821987"/>
                <a:gd name="T98" fmla="*/ 0 w 885217"/>
                <a:gd name="T99" fmla="*/ 316149 h 821987"/>
                <a:gd name="T100" fmla="*/ 82685 w 885217"/>
                <a:gd name="T101" fmla="*/ 189689 h 821987"/>
                <a:gd name="T102" fmla="*/ 272374 w 885217"/>
                <a:gd name="T103" fmla="*/ 165370 h 821987"/>
                <a:gd name="T104" fmla="*/ 432880 w 885217"/>
                <a:gd name="T105" fmla="*/ 9728 h 82198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85217"/>
                <a:gd name="T160" fmla="*/ 0 h 821987"/>
                <a:gd name="T161" fmla="*/ 885217 w 885217"/>
                <a:gd name="T162" fmla="*/ 821987 h 82198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85217" h="821987">
                  <a:moveTo>
                    <a:pt x="432880" y="9728"/>
                  </a:moveTo>
                  <a:lnTo>
                    <a:pt x="505838" y="0"/>
                  </a:lnTo>
                  <a:lnTo>
                    <a:pt x="573931" y="29183"/>
                  </a:lnTo>
                  <a:lnTo>
                    <a:pt x="710119" y="4864"/>
                  </a:lnTo>
                  <a:lnTo>
                    <a:pt x="739302" y="82685"/>
                  </a:lnTo>
                  <a:lnTo>
                    <a:pt x="724710" y="126460"/>
                  </a:lnTo>
                  <a:lnTo>
                    <a:pt x="676072" y="170234"/>
                  </a:lnTo>
                  <a:lnTo>
                    <a:pt x="671208" y="218872"/>
                  </a:lnTo>
                  <a:lnTo>
                    <a:pt x="700391" y="252919"/>
                  </a:lnTo>
                  <a:lnTo>
                    <a:pt x="778212" y="286966"/>
                  </a:lnTo>
                  <a:lnTo>
                    <a:pt x="826851" y="277238"/>
                  </a:lnTo>
                  <a:lnTo>
                    <a:pt x="851170" y="291830"/>
                  </a:lnTo>
                  <a:lnTo>
                    <a:pt x="885217" y="325877"/>
                  </a:lnTo>
                  <a:lnTo>
                    <a:pt x="885217" y="325877"/>
                  </a:lnTo>
                  <a:lnTo>
                    <a:pt x="870625" y="428017"/>
                  </a:lnTo>
                  <a:lnTo>
                    <a:pt x="870625" y="428017"/>
                  </a:lnTo>
                  <a:lnTo>
                    <a:pt x="836578" y="423153"/>
                  </a:lnTo>
                  <a:lnTo>
                    <a:pt x="817123" y="379379"/>
                  </a:lnTo>
                  <a:lnTo>
                    <a:pt x="787940" y="345332"/>
                  </a:lnTo>
                  <a:lnTo>
                    <a:pt x="768485" y="374515"/>
                  </a:lnTo>
                  <a:lnTo>
                    <a:pt x="763621" y="432881"/>
                  </a:lnTo>
                  <a:lnTo>
                    <a:pt x="758757" y="476655"/>
                  </a:lnTo>
                  <a:lnTo>
                    <a:pt x="705255" y="525294"/>
                  </a:lnTo>
                  <a:lnTo>
                    <a:pt x="705255" y="569068"/>
                  </a:lnTo>
                  <a:lnTo>
                    <a:pt x="744166" y="612843"/>
                  </a:lnTo>
                  <a:lnTo>
                    <a:pt x="744166" y="612843"/>
                  </a:lnTo>
                  <a:lnTo>
                    <a:pt x="773349" y="646889"/>
                  </a:lnTo>
                  <a:lnTo>
                    <a:pt x="821987" y="632298"/>
                  </a:lnTo>
                  <a:lnTo>
                    <a:pt x="846306" y="671209"/>
                  </a:lnTo>
                  <a:lnTo>
                    <a:pt x="846306" y="671209"/>
                  </a:lnTo>
                  <a:lnTo>
                    <a:pt x="841442" y="734438"/>
                  </a:lnTo>
                  <a:lnTo>
                    <a:pt x="797668" y="778213"/>
                  </a:lnTo>
                  <a:lnTo>
                    <a:pt x="783076" y="821987"/>
                  </a:lnTo>
                  <a:lnTo>
                    <a:pt x="749029" y="802532"/>
                  </a:lnTo>
                  <a:lnTo>
                    <a:pt x="695527" y="797668"/>
                  </a:lnTo>
                  <a:lnTo>
                    <a:pt x="651753" y="778213"/>
                  </a:lnTo>
                  <a:lnTo>
                    <a:pt x="622570" y="763621"/>
                  </a:lnTo>
                  <a:lnTo>
                    <a:pt x="593387" y="753894"/>
                  </a:lnTo>
                  <a:lnTo>
                    <a:pt x="569068" y="758757"/>
                  </a:lnTo>
                  <a:lnTo>
                    <a:pt x="520429" y="729574"/>
                  </a:lnTo>
                  <a:lnTo>
                    <a:pt x="481519" y="680936"/>
                  </a:lnTo>
                  <a:lnTo>
                    <a:pt x="418289" y="685800"/>
                  </a:lnTo>
                  <a:lnTo>
                    <a:pt x="355059" y="695528"/>
                  </a:lnTo>
                  <a:lnTo>
                    <a:pt x="296693" y="676072"/>
                  </a:lnTo>
                  <a:lnTo>
                    <a:pt x="248055" y="656617"/>
                  </a:lnTo>
                  <a:lnTo>
                    <a:pt x="199417" y="632298"/>
                  </a:lnTo>
                  <a:lnTo>
                    <a:pt x="170234" y="622570"/>
                  </a:lnTo>
                  <a:lnTo>
                    <a:pt x="145914" y="569068"/>
                  </a:lnTo>
                  <a:lnTo>
                    <a:pt x="68093" y="496111"/>
                  </a:lnTo>
                  <a:lnTo>
                    <a:pt x="0" y="316149"/>
                  </a:lnTo>
                  <a:lnTo>
                    <a:pt x="82685" y="189689"/>
                  </a:lnTo>
                  <a:lnTo>
                    <a:pt x="272374" y="165370"/>
                  </a:lnTo>
                  <a:lnTo>
                    <a:pt x="432880" y="9728"/>
                  </a:lnTo>
                  <a:close/>
                </a:path>
              </a:pathLst>
            </a:custGeom>
            <a:solidFill>
              <a:srgbClr val="3F3F3F"/>
            </a:solidFill>
            <a:ln w="12700" cap="flat" cmpd="sng">
              <a:solidFill>
                <a:srgbClr val="F2F2F2"/>
              </a:solidFill>
              <a:bevel/>
              <a:headEnd/>
              <a:tailE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6406" name="任意多边形 23">
              <a:extLst>
                <a:ext uri="{FF2B5EF4-FFF2-40B4-BE49-F238E27FC236}">
                  <a16:creationId xmlns:a16="http://schemas.microsoft.com/office/drawing/2014/main" id="{C8BEC9D3-216D-4008-9C52-5167C7A3BC86}"/>
                </a:ext>
              </a:extLst>
            </p:cNvPr>
            <p:cNvSpPr>
              <a:spLocks noChangeArrowheads="1"/>
            </p:cNvSpPr>
            <p:nvPr/>
          </p:nvSpPr>
          <p:spPr bwMode="auto">
            <a:xfrm>
              <a:off x="4600712" y="2198451"/>
              <a:ext cx="588524" cy="1070043"/>
            </a:xfrm>
            <a:custGeom>
              <a:avLst/>
              <a:gdLst>
                <a:gd name="T0" fmla="*/ 481520 w 588524"/>
                <a:gd name="T1" fmla="*/ 0 h 1070043"/>
                <a:gd name="T2" fmla="*/ 544749 w 588524"/>
                <a:gd name="T3" fmla="*/ 77821 h 1070043"/>
                <a:gd name="T4" fmla="*/ 544749 w 588524"/>
                <a:gd name="T5" fmla="*/ 77821 h 1070043"/>
                <a:gd name="T6" fmla="*/ 500975 w 588524"/>
                <a:gd name="T7" fmla="*/ 136187 h 1070043"/>
                <a:gd name="T8" fmla="*/ 569069 w 588524"/>
                <a:gd name="T9" fmla="*/ 204281 h 1070043"/>
                <a:gd name="T10" fmla="*/ 588524 w 588524"/>
                <a:gd name="T11" fmla="*/ 243192 h 1070043"/>
                <a:gd name="T12" fmla="*/ 544749 w 588524"/>
                <a:gd name="T13" fmla="*/ 301558 h 1070043"/>
                <a:gd name="T14" fmla="*/ 481520 w 588524"/>
                <a:gd name="T15" fmla="*/ 359923 h 1070043"/>
                <a:gd name="T16" fmla="*/ 496111 w 588524"/>
                <a:gd name="T17" fmla="*/ 432881 h 1070043"/>
                <a:gd name="T18" fmla="*/ 525294 w 588524"/>
                <a:gd name="T19" fmla="*/ 466928 h 1070043"/>
                <a:gd name="T20" fmla="*/ 525294 w 588524"/>
                <a:gd name="T21" fmla="*/ 466928 h 1070043"/>
                <a:gd name="T22" fmla="*/ 578796 w 588524"/>
                <a:gd name="T23" fmla="*/ 544749 h 1070043"/>
                <a:gd name="T24" fmla="*/ 544749 w 588524"/>
                <a:gd name="T25" fmla="*/ 593387 h 1070043"/>
                <a:gd name="T26" fmla="*/ 554477 w 588524"/>
                <a:gd name="T27" fmla="*/ 637162 h 1070043"/>
                <a:gd name="T28" fmla="*/ 525294 w 588524"/>
                <a:gd name="T29" fmla="*/ 651753 h 1070043"/>
                <a:gd name="T30" fmla="*/ 481520 w 588524"/>
                <a:gd name="T31" fmla="*/ 690664 h 1070043"/>
                <a:gd name="T32" fmla="*/ 539886 w 588524"/>
                <a:gd name="T33" fmla="*/ 749030 h 1070043"/>
                <a:gd name="T34" fmla="*/ 530158 w 588524"/>
                <a:gd name="T35" fmla="*/ 787940 h 1070043"/>
                <a:gd name="T36" fmla="*/ 530158 w 588524"/>
                <a:gd name="T37" fmla="*/ 831715 h 1070043"/>
                <a:gd name="T38" fmla="*/ 442609 w 588524"/>
                <a:gd name="T39" fmla="*/ 919264 h 1070043"/>
                <a:gd name="T40" fmla="*/ 408562 w 588524"/>
                <a:gd name="T41" fmla="*/ 943583 h 1070043"/>
                <a:gd name="T42" fmla="*/ 345332 w 588524"/>
                <a:gd name="T43" fmla="*/ 963038 h 1070043"/>
                <a:gd name="T44" fmla="*/ 311286 w 588524"/>
                <a:gd name="T45" fmla="*/ 967902 h 1070043"/>
                <a:gd name="T46" fmla="*/ 238328 w 588524"/>
                <a:gd name="T47" fmla="*/ 1001949 h 1070043"/>
                <a:gd name="T48" fmla="*/ 199417 w 588524"/>
                <a:gd name="T49" fmla="*/ 997085 h 1070043"/>
                <a:gd name="T50" fmla="*/ 175098 w 588524"/>
                <a:gd name="T51" fmla="*/ 1026268 h 1070043"/>
                <a:gd name="T52" fmla="*/ 87549 w 588524"/>
                <a:gd name="T53" fmla="*/ 1070043 h 1070043"/>
                <a:gd name="T54" fmla="*/ 0 w 588524"/>
                <a:gd name="T55" fmla="*/ 924128 h 1070043"/>
                <a:gd name="T56" fmla="*/ 14592 w 588524"/>
                <a:gd name="T57" fmla="*/ 603115 h 1070043"/>
                <a:gd name="T58" fmla="*/ 87549 w 588524"/>
                <a:gd name="T59" fmla="*/ 291830 h 1070043"/>
                <a:gd name="T60" fmla="*/ 252920 w 588524"/>
                <a:gd name="T61" fmla="*/ 92413 h 1070043"/>
                <a:gd name="T62" fmla="*/ 481520 w 588524"/>
                <a:gd name="T63" fmla="*/ 0 h 10700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8524"/>
                <a:gd name="T97" fmla="*/ 0 h 1070043"/>
                <a:gd name="T98" fmla="*/ 588524 w 588524"/>
                <a:gd name="T99" fmla="*/ 1070043 h 10700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8524" h="1070043">
                  <a:moveTo>
                    <a:pt x="481520" y="0"/>
                  </a:moveTo>
                  <a:lnTo>
                    <a:pt x="544749" y="77821"/>
                  </a:lnTo>
                  <a:lnTo>
                    <a:pt x="544749" y="77821"/>
                  </a:lnTo>
                  <a:lnTo>
                    <a:pt x="500975" y="136187"/>
                  </a:lnTo>
                  <a:lnTo>
                    <a:pt x="569069" y="204281"/>
                  </a:lnTo>
                  <a:lnTo>
                    <a:pt x="588524" y="243192"/>
                  </a:lnTo>
                  <a:lnTo>
                    <a:pt x="544749" y="301558"/>
                  </a:lnTo>
                  <a:lnTo>
                    <a:pt x="481520" y="359923"/>
                  </a:lnTo>
                  <a:lnTo>
                    <a:pt x="496111" y="432881"/>
                  </a:lnTo>
                  <a:lnTo>
                    <a:pt x="525294" y="466928"/>
                  </a:lnTo>
                  <a:lnTo>
                    <a:pt x="525294" y="466928"/>
                  </a:lnTo>
                  <a:lnTo>
                    <a:pt x="578796" y="544749"/>
                  </a:lnTo>
                  <a:lnTo>
                    <a:pt x="544749" y="593387"/>
                  </a:lnTo>
                  <a:lnTo>
                    <a:pt x="554477" y="637162"/>
                  </a:lnTo>
                  <a:lnTo>
                    <a:pt x="525294" y="651753"/>
                  </a:lnTo>
                  <a:lnTo>
                    <a:pt x="481520" y="690664"/>
                  </a:lnTo>
                  <a:lnTo>
                    <a:pt x="539886" y="749030"/>
                  </a:lnTo>
                  <a:lnTo>
                    <a:pt x="530158" y="787940"/>
                  </a:lnTo>
                  <a:lnTo>
                    <a:pt x="530158" y="831715"/>
                  </a:lnTo>
                  <a:lnTo>
                    <a:pt x="442609" y="919264"/>
                  </a:lnTo>
                  <a:lnTo>
                    <a:pt x="408562" y="943583"/>
                  </a:lnTo>
                  <a:lnTo>
                    <a:pt x="345332" y="963038"/>
                  </a:lnTo>
                  <a:lnTo>
                    <a:pt x="311286" y="967902"/>
                  </a:lnTo>
                  <a:lnTo>
                    <a:pt x="238328" y="1001949"/>
                  </a:lnTo>
                  <a:lnTo>
                    <a:pt x="199417" y="997085"/>
                  </a:lnTo>
                  <a:lnTo>
                    <a:pt x="175098" y="1026268"/>
                  </a:lnTo>
                  <a:lnTo>
                    <a:pt x="87549" y="1070043"/>
                  </a:lnTo>
                  <a:lnTo>
                    <a:pt x="0" y="924128"/>
                  </a:lnTo>
                  <a:lnTo>
                    <a:pt x="14592" y="603115"/>
                  </a:lnTo>
                  <a:lnTo>
                    <a:pt x="87549" y="291830"/>
                  </a:lnTo>
                  <a:lnTo>
                    <a:pt x="252920" y="92413"/>
                  </a:lnTo>
                  <a:lnTo>
                    <a:pt x="481520" y="0"/>
                  </a:lnTo>
                  <a:close/>
                </a:path>
              </a:pathLst>
            </a:custGeom>
            <a:solidFill>
              <a:srgbClr val="3F3F3F"/>
            </a:solidFill>
            <a:ln w="12700" cap="flat" cmpd="sng">
              <a:solidFill>
                <a:srgbClr val="F2F2F2"/>
              </a:solidFill>
              <a:bevel/>
              <a:headEnd/>
              <a:tailE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6407" name="任意多边形 24">
              <a:extLst>
                <a:ext uri="{FF2B5EF4-FFF2-40B4-BE49-F238E27FC236}">
                  <a16:creationId xmlns:a16="http://schemas.microsoft.com/office/drawing/2014/main" id="{CA7EBABE-D759-4789-AE38-25B7AD30121E}"/>
                </a:ext>
              </a:extLst>
            </p:cNvPr>
            <p:cNvSpPr>
              <a:spLocks noChangeArrowheads="1"/>
            </p:cNvSpPr>
            <p:nvPr/>
          </p:nvSpPr>
          <p:spPr bwMode="auto">
            <a:xfrm>
              <a:off x="3827207" y="2396613"/>
              <a:ext cx="516193" cy="825910"/>
            </a:xfrm>
            <a:custGeom>
              <a:avLst/>
              <a:gdLst>
                <a:gd name="T0" fmla="*/ 0 w 516193"/>
                <a:gd name="T1" fmla="*/ 221226 h 825910"/>
                <a:gd name="T2" fmla="*/ 51619 w 516193"/>
                <a:gd name="T3" fmla="*/ 678426 h 825910"/>
                <a:gd name="T4" fmla="*/ 302342 w 516193"/>
                <a:gd name="T5" fmla="*/ 825910 h 825910"/>
                <a:gd name="T6" fmla="*/ 479322 w 516193"/>
                <a:gd name="T7" fmla="*/ 626806 h 825910"/>
                <a:gd name="T8" fmla="*/ 398206 w 516193"/>
                <a:gd name="T9" fmla="*/ 464574 h 825910"/>
                <a:gd name="T10" fmla="*/ 516193 w 516193"/>
                <a:gd name="T11" fmla="*/ 265471 h 825910"/>
                <a:gd name="T12" fmla="*/ 390832 w 516193"/>
                <a:gd name="T13" fmla="*/ 0 h 825910"/>
                <a:gd name="T14" fmla="*/ 0 w 516193"/>
                <a:gd name="T15" fmla="*/ 221226 h 825910"/>
                <a:gd name="T16" fmla="*/ 0 60000 65536"/>
                <a:gd name="T17" fmla="*/ 0 60000 65536"/>
                <a:gd name="T18" fmla="*/ 0 60000 65536"/>
                <a:gd name="T19" fmla="*/ 0 60000 65536"/>
                <a:gd name="T20" fmla="*/ 0 60000 65536"/>
                <a:gd name="T21" fmla="*/ 0 60000 65536"/>
                <a:gd name="T22" fmla="*/ 0 60000 65536"/>
                <a:gd name="T23" fmla="*/ 0 60000 65536"/>
                <a:gd name="T24" fmla="*/ 0 w 516193"/>
                <a:gd name="T25" fmla="*/ 0 h 825910"/>
                <a:gd name="T26" fmla="*/ 516193 w 516193"/>
                <a:gd name="T27" fmla="*/ 825910 h 8259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6193" h="825910">
                  <a:moveTo>
                    <a:pt x="0" y="221226"/>
                  </a:moveTo>
                  <a:lnTo>
                    <a:pt x="51619" y="678426"/>
                  </a:lnTo>
                  <a:lnTo>
                    <a:pt x="302342" y="825910"/>
                  </a:lnTo>
                  <a:lnTo>
                    <a:pt x="479322" y="626806"/>
                  </a:lnTo>
                  <a:lnTo>
                    <a:pt x="398206" y="464574"/>
                  </a:lnTo>
                  <a:lnTo>
                    <a:pt x="516193" y="265471"/>
                  </a:lnTo>
                  <a:lnTo>
                    <a:pt x="390832" y="0"/>
                  </a:lnTo>
                  <a:lnTo>
                    <a:pt x="0" y="221226"/>
                  </a:lnTo>
                  <a:close/>
                </a:path>
              </a:pathLst>
            </a:custGeom>
            <a:solidFill>
              <a:srgbClr val="3F3F3F"/>
            </a:solidFill>
            <a:ln w="12700" cap="flat" cmpd="sng">
              <a:solidFill>
                <a:srgbClr val="F2F2F2"/>
              </a:solidFill>
              <a:bevel/>
              <a:headEnd/>
              <a:tailE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6408" name="任意多边形 25">
              <a:extLst>
                <a:ext uri="{FF2B5EF4-FFF2-40B4-BE49-F238E27FC236}">
                  <a16:creationId xmlns:a16="http://schemas.microsoft.com/office/drawing/2014/main" id="{0917498F-7406-4197-B314-038BA0901984}"/>
                </a:ext>
              </a:extLst>
            </p:cNvPr>
            <p:cNvSpPr>
              <a:spLocks noChangeArrowheads="1"/>
            </p:cNvSpPr>
            <p:nvPr/>
          </p:nvSpPr>
          <p:spPr bwMode="auto">
            <a:xfrm>
              <a:off x="2905432" y="81116"/>
              <a:ext cx="3318388" cy="2735826"/>
            </a:xfrm>
            <a:custGeom>
              <a:avLst/>
              <a:gdLst>
                <a:gd name="T0" fmla="*/ 0 w 3318388"/>
                <a:gd name="T1" fmla="*/ 0 h 2735826"/>
                <a:gd name="T2" fmla="*/ 3318388 w 3318388"/>
                <a:gd name="T3" fmla="*/ 2735826 h 2735826"/>
              </a:gdLst>
              <a:ahLst/>
              <a:cxnLst/>
              <a:rect l="T0" t="T1" r="T2" b="T3"/>
              <a:pathLst>
                <a:path w="3318388" h="2735826">
                  <a:moveTo>
                    <a:pt x="884904" y="2713703"/>
                  </a:moveTo>
                  <a:lnTo>
                    <a:pt x="988142" y="2684207"/>
                  </a:lnTo>
                  <a:lnTo>
                    <a:pt x="1017639" y="2669458"/>
                  </a:lnTo>
                  <a:lnTo>
                    <a:pt x="1113504" y="2654710"/>
                  </a:lnTo>
                  <a:lnTo>
                    <a:pt x="1165123" y="2625213"/>
                  </a:lnTo>
                  <a:lnTo>
                    <a:pt x="1179871" y="2544097"/>
                  </a:lnTo>
                  <a:lnTo>
                    <a:pt x="1187246" y="2499852"/>
                  </a:lnTo>
                  <a:lnTo>
                    <a:pt x="1201994" y="2426110"/>
                  </a:lnTo>
                  <a:lnTo>
                    <a:pt x="1201994" y="2426110"/>
                  </a:lnTo>
                  <a:lnTo>
                    <a:pt x="1297858" y="2403987"/>
                  </a:lnTo>
                  <a:lnTo>
                    <a:pt x="1327355" y="2448232"/>
                  </a:lnTo>
                  <a:lnTo>
                    <a:pt x="1275736" y="2588342"/>
                  </a:lnTo>
                  <a:lnTo>
                    <a:pt x="1275736" y="2588342"/>
                  </a:lnTo>
                  <a:lnTo>
                    <a:pt x="1327355" y="2625213"/>
                  </a:lnTo>
                  <a:lnTo>
                    <a:pt x="1378975" y="2669458"/>
                  </a:lnTo>
                  <a:lnTo>
                    <a:pt x="1437968" y="2691581"/>
                  </a:lnTo>
                  <a:lnTo>
                    <a:pt x="1533833" y="2691581"/>
                  </a:lnTo>
                  <a:lnTo>
                    <a:pt x="1570704" y="2676832"/>
                  </a:lnTo>
                  <a:lnTo>
                    <a:pt x="1570704" y="2676832"/>
                  </a:lnTo>
                  <a:lnTo>
                    <a:pt x="1570704" y="2580968"/>
                  </a:lnTo>
                  <a:lnTo>
                    <a:pt x="1607575" y="2492478"/>
                  </a:lnTo>
                  <a:lnTo>
                    <a:pt x="1651820" y="2440858"/>
                  </a:lnTo>
                  <a:lnTo>
                    <a:pt x="1718188" y="2381865"/>
                  </a:lnTo>
                  <a:lnTo>
                    <a:pt x="1732936" y="2359742"/>
                  </a:lnTo>
                  <a:lnTo>
                    <a:pt x="1732936" y="2359742"/>
                  </a:lnTo>
                  <a:lnTo>
                    <a:pt x="1828800" y="2352368"/>
                  </a:lnTo>
                  <a:lnTo>
                    <a:pt x="1828800" y="2352368"/>
                  </a:lnTo>
                  <a:lnTo>
                    <a:pt x="1902542" y="2344994"/>
                  </a:lnTo>
                  <a:lnTo>
                    <a:pt x="1954162" y="2278626"/>
                  </a:lnTo>
                  <a:lnTo>
                    <a:pt x="1991033" y="2227007"/>
                  </a:lnTo>
                  <a:lnTo>
                    <a:pt x="2057400" y="2204884"/>
                  </a:lnTo>
                  <a:lnTo>
                    <a:pt x="2138517" y="2197510"/>
                  </a:lnTo>
                  <a:lnTo>
                    <a:pt x="2197510" y="2160639"/>
                  </a:lnTo>
                  <a:lnTo>
                    <a:pt x="2204884" y="2123768"/>
                  </a:lnTo>
                  <a:lnTo>
                    <a:pt x="2204884" y="2123768"/>
                  </a:lnTo>
                  <a:lnTo>
                    <a:pt x="2153265" y="2072149"/>
                  </a:lnTo>
                  <a:lnTo>
                    <a:pt x="2153265" y="2072149"/>
                  </a:lnTo>
                  <a:lnTo>
                    <a:pt x="2160639" y="1991032"/>
                  </a:lnTo>
                  <a:lnTo>
                    <a:pt x="2160639" y="1991032"/>
                  </a:lnTo>
                  <a:lnTo>
                    <a:pt x="2212258" y="1939413"/>
                  </a:lnTo>
                  <a:lnTo>
                    <a:pt x="2249129" y="1887794"/>
                  </a:lnTo>
                  <a:lnTo>
                    <a:pt x="2249129" y="1887794"/>
                  </a:lnTo>
                  <a:lnTo>
                    <a:pt x="2300749" y="1932039"/>
                  </a:lnTo>
                  <a:lnTo>
                    <a:pt x="2300749" y="1932039"/>
                  </a:lnTo>
                  <a:lnTo>
                    <a:pt x="2286000" y="1983658"/>
                  </a:lnTo>
                  <a:lnTo>
                    <a:pt x="2337620" y="1998407"/>
                  </a:lnTo>
                  <a:lnTo>
                    <a:pt x="2367117" y="1961536"/>
                  </a:lnTo>
                  <a:lnTo>
                    <a:pt x="2396613" y="1932039"/>
                  </a:lnTo>
                  <a:lnTo>
                    <a:pt x="2448233" y="1909916"/>
                  </a:lnTo>
                  <a:lnTo>
                    <a:pt x="2514600" y="1924665"/>
                  </a:lnTo>
                  <a:lnTo>
                    <a:pt x="2514600" y="1836174"/>
                  </a:lnTo>
                  <a:lnTo>
                    <a:pt x="2544097" y="1791929"/>
                  </a:lnTo>
                  <a:lnTo>
                    <a:pt x="2617839" y="1762432"/>
                  </a:lnTo>
                  <a:lnTo>
                    <a:pt x="2728452" y="1895168"/>
                  </a:lnTo>
                  <a:lnTo>
                    <a:pt x="2750575" y="1983658"/>
                  </a:lnTo>
                  <a:lnTo>
                    <a:pt x="2824317" y="1968910"/>
                  </a:lnTo>
                  <a:lnTo>
                    <a:pt x="2824317" y="1968910"/>
                  </a:lnTo>
                  <a:lnTo>
                    <a:pt x="2868562" y="1902542"/>
                  </a:lnTo>
                  <a:lnTo>
                    <a:pt x="2868562" y="1902542"/>
                  </a:lnTo>
                  <a:lnTo>
                    <a:pt x="2831691" y="1821426"/>
                  </a:lnTo>
                  <a:lnTo>
                    <a:pt x="2831691" y="1821426"/>
                  </a:lnTo>
                  <a:lnTo>
                    <a:pt x="2831691" y="1821426"/>
                  </a:lnTo>
                  <a:lnTo>
                    <a:pt x="2861188" y="1784555"/>
                  </a:lnTo>
                  <a:lnTo>
                    <a:pt x="2861188" y="1784555"/>
                  </a:lnTo>
                  <a:lnTo>
                    <a:pt x="2912807" y="1858297"/>
                  </a:lnTo>
                  <a:lnTo>
                    <a:pt x="2971800" y="1836174"/>
                  </a:lnTo>
                  <a:lnTo>
                    <a:pt x="3141407" y="1703439"/>
                  </a:lnTo>
                  <a:lnTo>
                    <a:pt x="3141407" y="1703439"/>
                  </a:lnTo>
                  <a:lnTo>
                    <a:pt x="3178278" y="1614949"/>
                  </a:lnTo>
                  <a:lnTo>
                    <a:pt x="3252020" y="1644445"/>
                  </a:lnTo>
                  <a:lnTo>
                    <a:pt x="3252020" y="1644445"/>
                  </a:lnTo>
                  <a:lnTo>
                    <a:pt x="3318388" y="1555955"/>
                  </a:lnTo>
                  <a:lnTo>
                    <a:pt x="3318388" y="1555955"/>
                  </a:lnTo>
                  <a:lnTo>
                    <a:pt x="3274142" y="1504336"/>
                  </a:lnTo>
                  <a:lnTo>
                    <a:pt x="3266768" y="1430594"/>
                  </a:lnTo>
                  <a:lnTo>
                    <a:pt x="3207775" y="1371600"/>
                  </a:lnTo>
                  <a:lnTo>
                    <a:pt x="3141407" y="1430594"/>
                  </a:lnTo>
                  <a:lnTo>
                    <a:pt x="3097162" y="1401097"/>
                  </a:lnTo>
                  <a:lnTo>
                    <a:pt x="3067665" y="1349478"/>
                  </a:lnTo>
                  <a:lnTo>
                    <a:pt x="3075039" y="1224116"/>
                  </a:lnTo>
                  <a:lnTo>
                    <a:pt x="3023420" y="1216742"/>
                  </a:lnTo>
                  <a:lnTo>
                    <a:pt x="2979175" y="1135626"/>
                  </a:lnTo>
                  <a:lnTo>
                    <a:pt x="3001297" y="1120878"/>
                  </a:lnTo>
                  <a:lnTo>
                    <a:pt x="3111910" y="1165123"/>
                  </a:lnTo>
                  <a:lnTo>
                    <a:pt x="3163529" y="1135626"/>
                  </a:lnTo>
                  <a:lnTo>
                    <a:pt x="3163529" y="1135626"/>
                  </a:lnTo>
                  <a:lnTo>
                    <a:pt x="3141407" y="1061884"/>
                  </a:lnTo>
                  <a:lnTo>
                    <a:pt x="3185652" y="1025013"/>
                  </a:lnTo>
                  <a:lnTo>
                    <a:pt x="3222523" y="1010265"/>
                  </a:lnTo>
                  <a:lnTo>
                    <a:pt x="3200400" y="966019"/>
                  </a:lnTo>
                  <a:lnTo>
                    <a:pt x="3178278" y="966019"/>
                  </a:lnTo>
                  <a:lnTo>
                    <a:pt x="3126658" y="1002890"/>
                  </a:lnTo>
                  <a:lnTo>
                    <a:pt x="3052917" y="936523"/>
                  </a:lnTo>
                  <a:lnTo>
                    <a:pt x="3052917" y="936523"/>
                  </a:lnTo>
                  <a:lnTo>
                    <a:pt x="3060291" y="855407"/>
                  </a:lnTo>
                  <a:lnTo>
                    <a:pt x="3119284" y="789039"/>
                  </a:lnTo>
                  <a:lnTo>
                    <a:pt x="3119284" y="789039"/>
                  </a:lnTo>
                  <a:lnTo>
                    <a:pt x="3170904" y="707923"/>
                  </a:lnTo>
                  <a:lnTo>
                    <a:pt x="3170904" y="671052"/>
                  </a:lnTo>
                  <a:lnTo>
                    <a:pt x="3215149" y="700549"/>
                  </a:lnTo>
                  <a:lnTo>
                    <a:pt x="3215149" y="700549"/>
                  </a:lnTo>
                  <a:lnTo>
                    <a:pt x="3222523" y="759542"/>
                  </a:lnTo>
                  <a:lnTo>
                    <a:pt x="3274142" y="744794"/>
                  </a:lnTo>
                  <a:lnTo>
                    <a:pt x="3274142" y="693174"/>
                  </a:lnTo>
                  <a:lnTo>
                    <a:pt x="3288891" y="641555"/>
                  </a:lnTo>
                  <a:lnTo>
                    <a:pt x="3288891" y="641555"/>
                  </a:lnTo>
                  <a:lnTo>
                    <a:pt x="3229897" y="597310"/>
                  </a:lnTo>
                  <a:lnTo>
                    <a:pt x="3274142" y="545690"/>
                  </a:lnTo>
                  <a:lnTo>
                    <a:pt x="3274142" y="545690"/>
                  </a:lnTo>
                  <a:lnTo>
                    <a:pt x="3229897" y="486697"/>
                  </a:lnTo>
                  <a:lnTo>
                    <a:pt x="3200400" y="435078"/>
                  </a:lnTo>
                  <a:lnTo>
                    <a:pt x="3274142" y="324465"/>
                  </a:lnTo>
                  <a:lnTo>
                    <a:pt x="3281517" y="272845"/>
                  </a:lnTo>
                  <a:lnTo>
                    <a:pt x="3281517" y="272845"/>
                  </a:lnTo>
                  <a:lnTo>
                    <a:pt x="3200400" y="169607"/>
                  </a:lnTo>
                  <a:lnTo>
                    <a:pt x="3148781" y="147484"/>
                  </a:lnTo>
                  <a:lnTo>
                    <a:pt x="3111910" y="184355"/>
                  </a:lnTo>
                  <a:lnTo>
                    <a:pt x="3089788" y="228600"/>
                  </a:lnTo>
                  <a:lnTo>
                    <a:pt x="2949678" y="272845"/>
                  </a:lnTo>
                  <a:lnTo>
                    <a:pt x="2949678" y="272845"/>
                  </a:lnTo>
                  <a:lnTo>
                    <a:pt x="2912807" y="184355"/>
                  </a:lnTo>
                  <a:lnTo>
                    <a:pt x="2912807" y="184355"/>
                  </a:lnTo>
                  <a:lnTo>
                    <a:pt x="2853813" y="110613"/>
                  </a:lnTo>
                  <a:lnTo>
                    <a:pt x="2824317" y="110613"/>
                  </a:lnTo>
                  <a:lnTo>
                    <a:pt x="2802194" y="169607"/>
                  </a:lnTo>
                  <a:lnTo>
                    <a:pt x="2713704" y="117987"/>
                  </a:lnTo>
                  <a:lnTo>
                    <a:pt x="2787446" y="58994"/>
                  </a:lnTo>
                  <a:lnTo>
                    <a:pt x="2765323" y="0"/>
                  </a:lnTo>
                  <a:lnTo>
                    <a:pt x="2632588" y="36871"/>
                  </a:lnTo>
                  <a:lnTo>
                    <a:pt x="2595717" y="103239"/>
                  </a:lnTo>
                  <a:lnTo>
                    <a:pt x="2662084" y="169607"/>
                  </a:lnTo>
                  <a:lnTo>
                    <a:pt x="2669458" y="235974"/>
                  </a:lnTo>
                  <a:lnTo>
                    <a:pt x="2654710" y="258097"/>
                  </a:lnTo>
                  <a:lnTo>
                    <a:pt x="2654710" y="258097"/>
                  </a:lnTo>
                  <a:lnTo>
                    <a:pt x="2639962" y="324465"/>
                  </a:lnTo>
                  <a:lnTo>
                    <a:pt x="2573594" y="383458"/>
                  </a:lnTo>
                  <a:lnTo>
                    <a:pt x="2580968" y="479323"/>
                  </a:lnTo>
                  <a:lnTo>
                    <a:pt x="2573594" y="545690"/>
                  </a:lnTo>
                  <a:lnTo>
                    <a:pt x="2462981" y="634181"/>
                  </a:lnTo>
                  <a:lnTo>
                    <a:pt x="2300749" y="619432"/>
                  </a:lnTo>
                  <a:lnTo>
                    <a:pt x="2293375" y="693174"/>
                  </a:lnTo>
                  <a:lnTo>
                    <a:pt x="2286000" y="744794"/>
                  </a:lnTo>
                  <a:lnTo>
                    <a:pt x="2249129" y="752168"/>
                  </a:lnTo>
                  <a:lnTo>
                    <a:pt x="2263878" y="811161"/>
                  </a:lnTo>
                  <a:lnTo>
                    <a:pt x="2263878" y="811161"/>
                  </a:lnTo>
                  <a:lnTo>
                    <a:pt x="2249129" y="862781"/>
                  </a:lnTo>
                  <a:lnTo>
                    <a:pt x="2212258" y="907026"/>
                  </a:lnTo>
                  <a:lnTo>
                    <a:pt x="2241755" y="958645"/>
                  </a:lnTo>
                  <a:lnTo>
                    <a:pt x="2308123" y="943897"/>
                  </a:lnTo>
                  <a:lnTo>
                    <a:pt x="2367117" y="914400"/>
                  </a:lnTo>
                  <a:lnTo>
                    <a:pt x="2477729" y="943897"/>
                  </a:lnTo>
                  <a:lnTo>
                    <a:pt x="2462981" y="884903"/>
                  </a:lnTo>
                  <a:lnTo>
                    <a:pt x="2558846" y="877529"/>
                  </a:lnTo>
                  <a:lnTo>
                    <a:pt x="2558846" y="877529"/>
                  </a:lnTo>
                  <a:lnTo>
                    <a:pt x="2558846" y="877529"/>
                  </a:lnTo>
                  <a:lnTo>
                    <a:pt x="2625213" y="921774"/>
                  </a:lnTo>
                  <a:lnTo>
                    <a:pt x="2757949" y="995516"/>
                  </a:lnTo>
                  <a:lnTo>
                    <a:pt x="2765323" y="1032387"/>
                  </a:lnTo>
                  <a:lnTo>
                    <a:pt x="2743200" y="1076632"/>
                  </a:lnTo>
                  <a:lnTo>
                    <a:pt x="2743200" y="1076632"/>
                  </a:lnTo>
                  <a:lnTo>
                    <a:pt x="2684207" y="1098755"/>
                  </a:lnTo>
                  <a:lnTo>
                    <a:pt x="2617839" y="1091381"/>
                  </a:lnTo>
                  <a:lnTo>
                    <a:pt x="2566220" y="1091381"/>
                  </a:lnTo>
                  <a:lnTo>
                    <a:pt x="2470355" y="1172497"/>
                  </a:lnTo>
                  <a:lnTo>
                    <a:pt x="2381865" y="1172497"/>
                  </a:lnTo>
                  <a:lnTo>
                    <a:pt x="2344994" y="1238865"/>
                  </a:lnTo>
                  <a:lnTo>
                    <a:pt x="2315497" y="1327355"/>
                  </a:lnTo>
                  <a:lnTo>
                    <a:pt x="2263878" y="1334729"/>
                  </a:lnTo>
                  <a:lnTo>
                    <a:pt x="2175388" y="1342103"/>
                  </a:lnTo>
                  <a:lnTo>
                    <a:pt x="2123768" y="1386349"/>
                  </a:lnTo>
                  <a:lnTo>
                    <a:pt x="2064775" y="1460090"/>
                  </a:lnTo>
                  <a:lnTo>
                    <a:pt x="2064775" y="1460090"/>
                  </a:lnTo>
                  <a:lnTo>
                    <a:pt x="1976284" y="1474839"/>
                  </a:lnTo>
                  <a:lnTo>
                    <a:pt x="1917291" y="1423219"/>
                  </a:lnTo>
                  <a:lnTo>
                    <a:pt x="1858297" y="1423219"/>
                  </a:lnTo>
                  <a:lnTo>
                    <a:pt x="1836175" y="1489587"/>
                  </a:lnTo>
                  <a:lnTo>
                    <a:pt x="1836175" y="1585452"/>
                  </a:lnTo>
                  <a:lnTo>
                    <a:pt x="1887794" y="1614949"/>
                  </a:lnTo>
                  <a:lnTo>
                    <a:pt x="1887794" y="1614949"/>
                  </a:lnTo>
                  <a:lnTo>
                    <a:pt x="1887794" y="1614949"/>
                  </a:lnTo>
                  <a:lnTo>
                    <a:pt x="1873046" y="1703439"/>
                  </a:lnTo>
                  <a:lnTo>
                    <a:pt x="1806678" y="1710813"/>
                  </a:lnTo>
                  <a:lnTo>
                    <a:pt x="1681317" y="1858297"/>
                  </a:lnTo>
                  <a:lnTo>
                    <a:pt x="1533833" y="1917290"/>
                  </a:lnTo>
                  <a:lnTo>
                    <a:pt x="1378975" y="1873045"/>
                  </a:lnTo>
                  <a:lnTo>
                    <a:pt x="1327355" y="1858297"/>
                  </a:lnTo>
                  <a:lnTo>
                    <a:pt x="1268362" y="1909916"/>
                  </a:lnTo>
                  <a:lnTo>
                    <a:pt x="1069258" y="2035278"/>
                  </a:lnTo>
                  <a:lnTo>
                    <a:pt x="884904" y="1991032"/>
                  </a:lnTo>
                  <a:lnTo>
                    <a:pt x="730046" y="1939413"/>
                  </a:lnTo>
                  <a:lnTo>
                    <a:pt x="730046" y="1939413"/>
                  </a:lnTo>
                  <a:lnTo>
                    <a:pt x="582562" y="1836174"/>
                  </a:lnTo>
                  <a:lnTo>
                    <a:pt x="486697" y="1814052"/>
                  </a:lnTo>
                  <a:lnTo>
                    <a:pt x="346588" y="1828800"/>
                  </a:lnTo>
                  <a:lnTo>
                    <a:pt x="176981" y="1828800"/>
                  </a:lnTo>
                  <a:lnTo>
                    <a:pt x="0" y="1836174"/>
                  </a:lnTo>
                  <a:lnTo>
                    <a:pt x="125362" y="2241755"/>
                  </a:lnTo>
                  <a:lnTo>
                    <a:pt x="789039" y="2735826"/>
                  </a:lnTo>
                  <a:lnTo>
                    <a:pt x="884904" y="2713703"/>
                  </a:lnTo>
                  <a:close/>
                </a:path>
              </a:pathLst>
            </a:custGeom>
            <a:solidFill>
              <a:srgbClr val="3F3F3F"/>
            </a:solidFill>
            <a:ln w="12700" cap="flat" cmpd="sng">
              <a:solidFill>
                <a:srgbClr val="F2F2F2"/>
              </a:solidFill>
              <a:bevel/>
              <a:headEnd/>
              <a:tailE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6409" name="任意多边形 26">
              <a:extLst>
                <a:ext uri="{FF2B5EF4-FFF2-40B4-BE49-F238E27FC236}">
                  <a16:creationId xmlns:a16="http://schemas.microsoft.com/office/drawing/2014/main" id="{42BC0FAC-C3A7-47B1-B2B3-B35550470747}"/>
                </a:ext>
              </a:extLst>
            </p:cNvPr>
            <p:cNvSpPr>
              <a:spLocks noChangeArrowheads="1"/>
            </p:cNvSpPr>
            <p:nvPr/>
          </p:nvSpPr>
          <p:spPr bwMode="auto">
            <a:xfrm>
              <a:off x="2204884" y="1814052"/>
              <a:ext cx="2256503" cy="1880419"/>
            </a:xfrm>
            <a:custGeom>
              <a:avLst/>
              <a:gdLst>
                <a:gd name="T0" fmla="*/ 0 w 2256503"/>
                <a:gd name="T1" fmla="*/ 0 h 1880419"/>
                <a:gd name="T2" fmla="*/ 2256503 w 2256503"/>
                <a:gd name="T3" fmla="*/ 1880419 h 1880419"/>
              </a:gdLst>
              <a:ahLst/>
              <a:cxnLst/>
              <a:rect l="T0" t="T1" r="T2" b="T3"/>
              <a:pathLst>
                <a:path w="2256503" h="1880419">
                  <a:moveTo>
                    <a:pt x="575187" y="0"/>
                  </a:moveTo>
                  <a:lnTo>
                    <a:pt x="0" y="457200"/>
                  </a:lnTo>
                  <a:lnTo>
                    <a:pt x="471948" y="877529"/>
                  </a:lnTo>
                  <a:lnTo>
                    <a:pt x="884903" y="803787"/>
                  </a:lnTo>
                  <a:lnTo>
                    <a:pt x="1224116" y="1769806"/>
                  </a:lnTo>
                  <a:lnTo>
                    <a:pt x="1917290" y="1880419"/>
                  </a:lnTo>
                  <a:lnTo>
                    <a:pt x="1902542" y="1755058"/>
                  </a:lnTo>
                  <a:lnTo>
                    <a:pt x="1917290" y="1710813"/>
                  </a:lnTo>
                  <a:lnTo>
                    <a:pt x="1887794" y="1696064"/>
                  </a:lnTo>
                  <a:lnTo>
                    <a:pt x="1880419" y="1666567"/>
                  </a:lnTo>
                  <a:lnTo>
                    <a:pt x="1924665" y="1637071"/>
                  </a:lnTo>
                  <a:lnTo>
                    <a:pt x="1968910" y="1651819"/>
                  </a:lnTo>
                  <a:lnTo>
                    <a:pt x="1976284" y="1592825"/>
                  </a:lnTo>
                  <a:lnTo>
                    <a:pt x="1968910" y="1519083"/>
                  </a:lnTo>
                  <a:lnTo>
                    <a:pt x="1968910" y="1519083"/>
                  </a:lnTo>
                  <a:lnTo>
                    <a:pt x="1939413" y="1423219"/>
                  </a:lnTo>
                  <a:lnTo>
                    <a:pt x="1976284" y="1386348"/>
                  </a:lnTo>
                  <a:lnTo>
                    <a:pt x="2035277" y="1378974"/>
                  </a:lnTo>
                  <a:lnTo>
                    <a:pt x="2086897" y="1415845"/>
                  </a:lnTo>
                  <a:lnTo>
                    <a:pt x="2123768" y="1393722"/>
                  </a:lnTo>
                  <a:lnTo>
                    <a:pt x="2138516" y="1342103"/>
                  </a:lnTo>
                  <a:lnTo>
                    <a:pt x="2138516" y="1342103"/>
                  </a:lnTo>
                  <a:lnTo>
                    <a:pt x="2241755" y="1342103"/>
                  </a:lnTo>
                  <a:lnTo>
                    <a:pt x="2234381" y="1283109"/>
                  </a:lnTo>
                  <a:lnTo>
                    <a:pt x="2234381" y="1194619"/>
                  </a:lnTo>
                  <a:lnTo>
                    <a:pt x="2256503" y="1179871"/>
                  </a:lnTo>
                  <a:lnTo>
                    <a:pt x="2145890" y="1098754"/>
                  </a:lnTo>
                  <a:lnTo>
                    <a:pt x="2086897" y="1091380"/>
                  </a:lnTo>
                  <a:lnTo>
                    <a:pt x="2057400" y="1084006"/>
                  </a:lnTo>
                  <a:lnTo>
                    <a:pt x="2057400" y="995516"/>
                  </a:lnTo>
                  <a:lnTo>
                    <a:pt x="1991032" y="1017638"/>
                  </a:lnTo>
                  <a:lnTo>
                    <a:pt x="1961536" y="1120877"/>
                  </a:lnTo>
                  <a:lnTo>
                    <a:pt x="1932039" y="1157748"/>
                  </a:lnTo>
                  <a:lnTo>
                    <a:pt x="1983658" y="1187245"/>
                  </a:lnTo>
                  <a:lnTo>
                    <a:pt x="1983658" y="1187245"/>
                  </a:lnTo>
                  <a:lnTo>
                    <a:pt x="1991032" y="1253613"/>
                  </a:lnTo>
                  <a:lnTo>
                    <a:pt x="1895168" y="1327354"/>
                  </a:lnTo>
                  <a:lnTo>
                    <a:pt x="1843548" y="1290483"/>
                  </a:lnTo>
                  <a:lnTo>
                    <a:pt x="1814052" y="1253613"/>
                  </a:lnTo>
                  <a:lnTo>
                    <a:pt x="1814052" y="1253613"/>
                  </a:lnTo>
                  <a:lnTo>
                    <a:pt x="1814052" y="1143000"/>
                  </a:lnTo>
                  <a:lnTo>
                    <a:pt x="1791929" y="1091380"/>
                  </a:lnTo>
                  <a:lnTo>
                    <a:pt x="1666568" y="980767"/>
                  </a:lnTo>
                  <a:lnTo>
                    <a:pt x="1563329" y="958645"/>
                  </a:lnTo>
                  <a:lnTo>
                    <a:pt x="1555955" y="892277"/>
                  </a:lnTo>
                  <a:lnTo>
                    <a:pt x="1541206" y="855406"/>
                  </a:lnTo>
                  <a:lnTo>
                    <a:pt x="1555955" y="803787"/>
                  </a:lnTo>
                  <a:lnTo>
                    <a:pt x="1585452" y="759542"/>
                  </a:lnTo>
                  <a:lnTo>
                    <a:pt x="1585452" y="759542"/>
                  </a:lnTo>
                  <a:lnTo>
                    <a:pt x="1659194" y="707922"/>
                  </a:lnTo>
                  <a:lnTo>
                    <a:pt x="1659194" y="663677"/>
                  </a:lnTo>
                  <a:lnTo>
                    <a:pt x="1629697" y="641554"/>
                  </a:lnTo>
                  <a:lnTo>
                    <a:pt x="1629697" y="641554"/>
                  </a:lnTo>
                  <a:lnTo>
                    <a:pt x="1489587" y="715296"/>
                  </a:lnTo>
                  <a:lnTo>
                    <a:pt x="1489587" y="715296"/>
                  </a:lnTo>
                  <a:lnTo>
                    <a:pt x="1415845" y="671051"/>
                  </a:lnTo>
                  <a:lnTo>
                    <a:pt x="1371600" y="700548"/>
                  </a:lnTo>
                  <a:lnTo>
                    <a:pt x="1371600" y="700548"/>
                  </a:lnTo>
                  <a:lnTo>
                    <a:pt x="1342103" y="789038"/>
                  </a:lnTo>
                  <a:lnTo>
                    <a:pt x="1342103" y="789038"/>
                  </a:lnTo>
                  <a:lnTo>
                    <a:pt x="1260987" y="759542"/>
                  </a:lnTo>
                  <a:lnTo>
                    <a:pt x="1201994" y="693174"/>
                  </a:lnTo>
                  <a:lnTo>
                    <a:pt x="1201994" y="693174"/>
                  </a:lnTo>
                  <a:lnTo>
                    <a:pt x="1165123" y="626806"/>
                  </a:lnTo>
                  <a:lnTo>
                    <a:pt x="1120877" y="589935"/>
                  </a:lnTo>
                  <a:lnTo>
                    <a:pt x="1120877" y="575187"/>
                  </a:lnTo>
                  <a:lnTo>
                    <a:pt x="1076632" y="560438"/>
                  </a:lnTo>
                  <a:lnTo>
                    <a:pt x="1084006" y="530942"/>
                  </a:lnTo>
                  <a:lnTo>
                    <a:pt x="1150374" y="464574"/>
                  </a:lnTo>
                  <a:lnTo>
                    <a:pt x="1150374" y="464574"/>
                  </a:lnTo>
                  <a:lnTo>
                    <a:pt x="1150374" y="464574"/>
                  </a:lnTo>
                  <a:lnTo>
                    <a:pt x="1165123" y="405580"/>
                  </a:lnTo>
                  <a:lnTo>
                    <a:pt x="1165123" y="405580"/>
                  </a:lnTo>
                  <a:lnTo>
                    <a:pt x="1017639" y="390832"/>
                  </a:lnTo>
                  <a:lnTo>
                    <a:pt x="936523" y="464574"/>
                  </a:lnTo>
                  <a:lnTo>
                    <a:pt x="921774" y="442451"/>
                  </a:lnTo>
                  <a:lnTo>
                    <a:pt x="929148" y="390832"/>
                  </a:lnTo>
                  <a:lnTo>
                    <a:pt x="929148" y="390832"/>
                  </a:lnTo>
                  <a:lnTo>
                    <a:pt x="877529" y="339213"/>
                  </a:lnTo>
                  <a:lnTo>
                    <a:pt x="848032" y="317090"/>
                  </a:lnTo>
                  <a:lnTo>
                    <a:pt x="840658" y="294967"/>
                  </a:lnTo>
                  <a:lnTo>
                    <a:pt x="855406" y="235974"/>
                  </a:lnTo>
                  <a:lnTo>
                    <a:pt x="855406" y="235974"/>
                  </a:lnTo>
                  <a:lnTo>
                    <a:pt x="833284" y="125361"/>
                  </a:lnTo>
                  <a:lnTo>
                    <a:pt x="818536" y="51619"/>
                  </a:lnTo>
                  <a:lnTo>
                    <a:pt x="818536" y="51619"/>
                  </a:lnTo>
                  <a:lnTo>
                    <a:pt x="722671" y="58993"/>
                  </a:lnTo>
                  <a:lnTo>
                    <a:pt x="641555" y="44245"/>
                  </a:lnTo>
                  <a:lnTo>
                    <a:pt x="575187" y="0"/>
                  </a:lnTo>
                  <a:close/>
                </a:path>
              </a:pathLst>
            </a:custGeom>
            <a:solidFill>
              <a:srgbClr val="3F3F3F"/>
            </a:solidFill>
            <a:ln w="12700" cap="flat" cmpd="sng">
              <a:solidFill>
                <a:srgbClr val="F2F2F2"/>
              </a:solidFill>
              <a:bevel/>
              <a:headEnd/>
              <a:tailE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6410" name="任意多边形 27">
              <a:extLst>
                <a:ext uri="{FF2B5EF4-FFF2-40B4-BE49-F238E27FC236}">
                  <a16:creationId xmlns:a16="http://schemas.microsoft.com/office/drawing/2014/main" id="{466DF547-7EEE-49B4-A9E3-B1C0230285A9}"/>
                </a:ext>
              </a:extLst>
            </p:cNvPr>
            <p:cNvSpPr>
              <a:spLocks noChangeArrowheads="1"/>
            </p:cNvSpPr>
            <p:nvPr/>
          </p:nvSpPr>
          <p:spPr bwMode="auto">
            <a:xfrm>
              <a:off x="3797710" y="4660490"/>
              <a:ext cx="1224116" cy="855407"/>
            </a:xfrm>
            <a:custGeom>
              <a:avLst/>
              <a:gdLst>
                <a:gd name="T0" fmla="*/ 213851 w 1224116"/>
                <a:gd name="T1" fmla="*/ 479323 h 855407"/>
                <a:gd name="T2" fmla="*/ 250722 w 1224116"/>
                <a:gd name="T3" fmla="*/ 560439 h 855407"/>
                <a:gd name="T4" fmla="*/ 250722 w 1224116"/>
                <a:gd name="T5" fmla="*/ 560439 h 855407"/>
                <a:gd name="T6" fmla="*/ 361335 w 1224116"/>
                <a:gd name="T7" fmla="*/ 582562 h 855407"/>
                <a:gd name="T8" fmla="*/ 435077 w 1224116"/>
                <a:gd name="T9" fmla="*/ 597310 h 855407"/>
                <a:gd name="T10" fmla="*/ 427703 w 1224116"/>
                <a:gd name="T11" fmla="*/ 678426 h 855407"/>
                <a:gd name="T12" fmla="*/ 427703 w 1224116"/>
                <a:gd name="T13" fmla="*/ 678426 h 855407"/>
                <a:gd name="T14" fmla="*/ 412955 w 1224116"/>
                <a:gd name="T15" fmla="*/ 730045 h 855407"/>
                <a:gd name="T16" fmla="*/ 508819 w 1224116"/>
                <a:gd name="T17" fmla="*/ 811162 h 855407"/>
                <a:gd name="T18" fmla="*/ 567813 w 1224116"/>
                <a:gd name="T19" fmla="*/ 803787 h 855407"/>
                <a:gd name="T20" fmla="*/ 693174 w 1224116"/>
                <a:gd name="T21" fmla="*/ 811162 h 855407"/>
                <a:gd name="T22" fmla="*/ 707922 w 1224116"/>
                <a:gd name="T23" fmla="*/ 781665 h 855407"/>
                <a:gd name="T24" fmla="*/ 707922 w 1224116"/>
                <a:gd name="T25" fmla="*/ 781665 h 855407"/>
                <a:gd name="T26" fmla="*/ 744793 w 1224116"/>
                <a:gd name="T27" fmla="*/ 759542 h 855407"/>
                <a:gd name="T28" fmla="*/ 796413 w 1224116"/>
                <a:gd name="T29" fmla="*/ 855407 h 855407"/>
                <a:gd name="T30" fmla="*/ 862780 w 1224116"/>
                <a:gd name="T31" fmla="*/ 811162 h 855407"/>
                <a:gd name="T32" fmla="*/ 862780 w 1224116"/>
                <a:gd name="T33" fmla="*/ 811162 h 855407"/>
                <a:gd name="T34" fmla="*/ 1032387 w 1224116"/>
                <a:gd name="T35" fmla="*/ 641555 h 855407"/>
                <a:gd name="T36" fmla="*/ 1098755 w 1224116"/>
                <a:gd name="T37" fmla="*/ 575187 h 855407"/>
                <a:gd name="T38" fmla="*/ 1150374 w 1224116"/>
                <a:gd name="T39" fmla="*/ 530942 h 855407"/>
                <a:gd name="T40" fmla="*/ 1150374 w 1224116"/>
                <a:gd name="T41" fmla="*/ 530942 h 855407"/>
                <a:gd name="T42" fmla="*/ 1165122 w 1224116"/>
                <a:gd name="T43" fmla="*/ 412955 h 855407"/>
                <a:gd name="T44" fmla="*/ 1224116 w 1224116"/>
                <a:gd name="T45" fmla="*/ 398207 h 855407"/>
                <a:gd name="T46" fmla="*/ 1224116 w 1224116"/>
                <a:gd name="T47" fmla="*/ 331839 h 855407"/>
                <a:gd name="T48" fmla="*/ 1216742 w 1224116"/>
                <a:gd name="T49" fmla="*/ 287594 h 855407"/>
                <a:gd name="T50" fmla="*/ 1216742 w 1224116"/>
                <a:gd name="T51" fmla="*/ 287594 h 855407"/>
                <a:gd name="T52" fmla="*/ 1128251 w 1224116"/>
                <a:gd name="T53" fmla="*/ 280220 h 855407"/>
                <a:gd name="T54" fmla="*/ 1113503 w 1224116"/>
                <a:gd name="T55" fmla="*/ 258097 h 855407"/>
                <a:gd name="T56" fmla="*/ 1113503 w 1224116"/>
                <a:gd name="T57" fmla="*/ 258097 h 855407"/>
                <a:gd name="T58" fmla="*/ 1054510 w 1224116"/>
                <a:gd name="T59" fmla="*/ 221226 h 855407"/>
                <a:gd name="T60" fmla="*/ 1091380 w 1224116"/>
                <a:gd name="T61" fmla="*/ 140110 h 855407"/>
                <a:gd name="T62" fmla="*/ 1091380 w 1224116"/>
                <a:gd name="T63" fmla="*/ 140110 h 855407"/>
                <a:gd name="T64" fmla="*/ 1076632 w 1224116"/>
                <a:gd name="T65" fmla="*/ 51620 h 855407"/>
                <a:gd name="T66" fmla="*/ 1047135 w 1224116"/>
                <a:gd name="T67" fmla="*/ 0 h 855407"/>
                <a:gd name="T68" fmla="*/ 980768 w 1224116"/>
                <a:gd name="T69" fmla="*/ 22123 h 855407"/>
                <a:gd name="T70" fmla="*/ 884903 w 1224116"/>
                <a:gd name="T71" fmla="*/ 73742 h 855407"/>
                <a:gd name="T72" fmla="*/ 796413 w 1224116"/>
                <a:gd name="T73" fmla="*/ 88491 h 855407"/>
                <a:gd name="T74" fmla="*/ 412955 w 1224116"/>
                <a:gd name="T75" fmla="*/ 66368 h 855407"/>
                <a:gd name="T76" fmla="*/ 0 w 1224116"/>
                <a:gd name="T77" fmla="*/ 280220 h 855407"/>
                <a:gd name="T78" fmla="*/ 213851 w 1224116"/>
                <a:gd name="T79" fmla="*/ 479323 h 85540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24116"/>
                <a:gd name="T121" fmla="*/ 0 h 855407"/>
                <a:gd name="T122" fmla="*/ 1224116 w 1224116"/>
                <a:gd name="T123" fmla="*/ 855407 h 85540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24116" h="855407">
                  <a:moveTo>
                    <a:pt x="213851" y="479323"/>
                  </a:moveTo>
                  <a:lnTo>
                    <a:pt x="250722" y="560439"/>
                  </a:lnTo>
                  <a:lnTo>
                    <a:pt x="250722" y="560439"/>
                  </a:lnTo>
                  <a:lnTo>
                    <a:pt x="361335" y="582562"/>
                  </a:lnTo>
                  <a:lnTo>
                    <a:pt x="435077" y="597310"/>
                  </a:lnTo>
                  <a:lnTo>
                    <a:pt x="427703" y="678426"/>
                  </a:lnTo>
                  <a:lnTo>
                    <a:pt x="427703" y="678426"/>
                  </a:lnTo>
                  <a:lnTo>
                    <a:pt x="412955" y="730045"/>
                  </a:lnTo>
                  <a:lnTo>
                    <a:pt x="508819" y="811162"/>
                  </a:lnTo>
                  <a:lnTo>
                    <a:pt x="567813" y="803787"/>
                  </a:lnTo>
                  <a:lnTo>
                    <a:pt x="693174" y="811162"/>
                  </a:lnTo>
                  <a:lnTo>
                    <a:pt x="707922" y="781665"/>
                  </a:lnTo>
                  <a:lnTo>
                    <a:pt x="707922" y="781665"/>
                  </a:lnTo>
                  <a:lnTo>
                    <a:pt x="744793" y="759542"/>
                  </a:lnTo>
                  <a:lnTo>
                    <a:pt x="796413" y="855407"/>
                  </a:lnTo>
                  <a:lnTo>
                    <a:pt x="862780" y="811162"/>
                  </a:lnTo>
                  <a:lnTo>
                    <a:pt x="862780" y="811162"/>
                  </a:lnTo>
                  <a:lnTo>
                    <a:pt x="1032387" y="641555"/>
                  </a:lnTo>
                  <a:lnTo>
                    <a:pt x="1098755" y="575187"/>
                  </a:lnTo>
                  <a:lnTo>
                    <a:pt x="1150374" y="530942"/>
                  </a:lnTo>
                  <a:lnTo>
                    <a:pt x="1150374" y="530942"/>
                  </a:lnTo>
                  <a:lnTo>
                    <a:pt x="1165122" y="412955"/>
                  </a:lnTo>
                  <a:lnTo>
                    <a:pt x="1224116" y="398207"/>
                  </a:lnTo>
                  <a:lnTo>
                    <a:pt x="1224116" y="331839"/>
                  </a:lnTo>
                  <a:lnTo>
                    <a:pt x="1216742" y="287594"/>
                  </a:lnTo>
                  <a:lnTo>
                    <a:pt x="1216742" y="287594"/>
                  </a:lnTo>
                  <a:lnTo>
                    <a:pt x="1128251" y="280220"/>
                  </a:lnTo>
                  <a:lnTo>
                    <a:pt x="1113503" y="258097"/>
                  </a:lnTo>
                  <a:lnTo>
                    <a:pt x="1113503" y="258097"/>
                  </a:lnTo>
                  <a:lnTo>
                    <a:pt x="1054510" y="221226"/>
                  </a:lnTo>
                  <a:lnTo>
                    <a:pt x="1091380" y="140110"/>
                  </a:lnTo>
                  <a:lnTo>
                    <a:pt x="1091380" y="140110"/>
                  </a:lnTo>
                  <a:lnTo>
                    <a:pt x="1076632" y="51620"/>
                  </a:lnTo>
                  <a:lnTo>
                    <a:pt x="1047135" y="0"/>
                  </a:lnTo>
                  <a:lnTo>
                    <a:pt x="980768" y="22123"/>
                  </a:lnTo>
                  <a:lnTo>
                    <a:pt x="884903" y="73742"/>
                  </a:lnTo>
                  <a:lnTo>
                    <a:pt x="796413" y="88491"/>
                  </a:lnTo>
                  <a:lnTo>
                    <a:pt x="412955" y="66368"/>
                  </a:lnTo>
                  <a:lnTo>
                    <a:pt x="0" y="280220"/>
                  </a:lnTo>
                  <a:lnTo>
                    <a:pt x="213851" y="479323"/>
                  </a:lnTo>
                  <a:close/>
                </a:path>
              </a:pathLst>
            </a:custGeom>
            <a:solidFill>
              <a:srgbClr val="3F3F3F"/>
            </a:solidFill>
            <a:ln w="12700" cap="flat" cmpd="sng">
              <a:solidFill>
                <a:srgbClr val="F2F2F2"/>
              </a:solidFill>
              <a:bevel/>
              <a:headEnd/>
              <a:tailE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6411" name="任意多边形 28">
              <a:extLst>
                <a:ext uri="{FF2B5EF4-FFF2-40B4-BE49-F238E27FC236}">
                  <a16:creationId xmlns:a16="http://schemas.microsoft.com/office/drawing/2014/main" id="{663A1B62-7C7A-4119-B057-43814748682D}"/>
                </a:ext>
              </a:extLst>
            </p:cNvPr>
            <p:cNvSpPr>
              <a:spLocks noChangeArrowheads="1"/>
            </p:cNvSpPr>
            <p:nvPr/>
          </p:nvSpPr>
          <p:spPr bwMode="auto">
            <a:xfrm>
              <a:off x="3900321" y="3638145"/>
              <a:ext cx="812260" cy="778212"/>
            </a:xfrm>
            <a:custGeom>
              <a:avLst/>
              <a:gdLst>
                <a:gd name="T0" fmla="*/ 651753 w 812260"/>
                <a:gd name="T1" fmla="*/ 43774 h 778212"/>
                <a:gd name="T2" fmla="*/ 714983 w 812260"/>
                <a:gd name="T3" fmla="*/ 136187 h 778212"/>
                <a:gd name="T4" fmla="*/ 778213 w 812260"/>
                <a:gd name="T5" fmla="*/ 155642 h 778212"/>
                <a:gd name="T6" fmla="*/ 812260 w 812260"/>
                <a:gd name="T7" fmla="*/ 209144 h 778212"/>
                <a:gd name="T8" fmla="*/ 787940 w 812260"/>
                <a:gd name="T9" fmla="*/ 257783 h 778212"/>
                <a:gd name="T10" fmla="*/ 753894 w 812260"/>
                <a:gd name="T11" fmla="*/ 296693 h 778212"/>
                <a:gd name="T12" fmla="*/ 753894 w 812260"/>
                <a:gd name="T13" fmla="*/ 296693 h 778212"/>
                <a:gd name="T14" fmla="*/ 671208 w 812260"/>
                <a:gd name="T15" fmla="*/ 325876 h 778212"/>
                <a:gd name="T16" fmla="*/ 564204 w 812260"/>
                <a:gd name="T17" fmla="*/ 325876 h 778212"/>
                <a:gd name="T18" fmla="*/ 569068 w 812260"/>
                <a:gd name="T19" fmla="*/ 350195 h 778212"/>
                <a:gd name="T20" fmla="*/ 569068 w 812260"/>
                <a:gd name="T21" fmla="*/ 350195 h 778212"/>
                <a:gd name="T22" fmla="*/ 559340 w 812260"/>
                <a:gd name="T23" fmla="*/ 442608 h 778212"/>
                <a:gd name="T24" fmla="*/ 651753 w 812260"/>
                <a:gd name="T25" fmla="*/ 496110 h 778212"/>
                <a:gd name="T26" fmla="*/ 671208 w 812260"/>
                <a:gd name="T27" fmla="*/ 559340 h 778212"/>
                <a:gd name="T28" fmla="*/ 680936 w 812260"/>
                <a:gd name="T29" fmla="*/ 588523 h 778212"/>
                <a:gd name="T30" fmla="*/ 676072 w 812260"/>
                <a:gd name="T31" fmla="*/ 666344 h 778212"/>
                <a:gd name="T32" fmla="*/ 705255 w 812260"/>
                <a:gd name="T33" fmla="*/ 778212 h 778212"/>
                <a:gd name="T34" fmla="*/ 350196 w 812260"/>
                <a:gd name="T35" fmla="*/ 729574 h 778212"/>
                <a:gd name="T36" fmla="*/ 87549 w 812260"/>
                <a:gd name="T37" fmla="*/ 656617 h 778212"/>
                <a:gd name="T38" fmla="*/ 0 w 812260"/>
                <a:gd name="T39" fmla="*/ 398834 h 778212"/>
                <a:gd name="T40" fmla="*/ 145915 w 812260"/>
                <a:gd name="T41" fmla="*/ 141051 h 778212"/>
                <a:gd name="T42" fmla="*/ 418289 w 812260"/>
                <a:gd name="T43" fmla="*/ 0 h 778212"/>
                <a:gd name="T44" fmla="*/ 651753 w 812260"/>
                <a:gd name="T45" fmla="*/ 43774 h 7782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12260"/>
                <a:gd name="T70" fmla="*/ 0 h 778212"/>
                <a:gd name="T71" fmla="*/ 812260 w 812260"/>
                <a:gd name="T72" fmla="*/ 778212 h 7782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12260" h="778212">
                  <a:moveTo>
                    <a:pt x="651753" y="43774"/>
                  </a:moveTo>
                  <a:lnTo>
                    <a:pt x="714983" y="136187"/>
                  </a:lnTo>
                  <a:lnTo>
                    <a:pt x="778213" y="155642"/>
                  </a:lnTo>
                  <a:lnTo>
                    <a:pt x="812260" y="209144"/>
                  </a:lnTo>
                  <a:lnTo>
                    <a:pt x="787940" y="257783"/>
                  </a:lnTo>
                  <a:lnTo>
                    <a:pt x="753894" y="296693"/>
                  </a:lnTo>
                  <a:lnTo>
                    <a:pt x="753894" y="296693"/>
                  </a:lnTo>
                  <a:lnTo>
                    <a:pt x="671208" y="325876"/>
                  </a:lnTo>
                  <a:lnTo>
                    <a:pt x="564204" y="325876"/>
                  </a:lnTo>
                  <a:lnTo>
                    <a:pt x="569068" y="350195"/>
                  </a:lnTo>
                  <a:lnTo>
                    <a:pt x="569068" y="350195"/>
                  </a:lnTo>
                  <a:lnTo>
                    <a:pt x="559340" y="442608"/>
                  </a:lnTo>
                  <a:lnTo>
                    <a:pt x="651753" y="496110"/>
                  </a:lnTo>
                  <a:lnTo>
                    <a:pt x="671208" y="559340"/>
                  </a:lnTo>
                  <a:lnTo>
                    <a:pt x="680936" y="588523"/>
                  </a:lnTo>
                  <a:lnTo>
                    <a:pt x="676072" y="666344"/>
                  </a:lnTo>
                  <a:lnTo>
                    <a:pt x="705255" y="778212"/>
                  </a:lnTo>
                  <a:lnTo>
                    <a:pt x="350196" y="729574"/>
                  </a:lnTo>
                  <a:lnTo>
                    <a:pt x="87549" y="656617"/>
                  </a:lnTo>
                  <a:lnTo>
                    <a:pt x="0" y="398834"/>
                  </a:lnTo>
                  <a:lnTo>
                    <a:pt x="145915" y="141051"/>
                  </a:lnTo>
                  <a:lnTo>
                    <a:pt x="418289" y="0"/>
                  </a:lnTo>
                  <a:lnTo>
                    <a:pt x="651753" y="43774"/>
                  </a:lnTo>
                  <a:close/>
                </a:path>
              </a:pathLst>
            </a:custGeom>
            <a:solidFill>
              <a:srgbClr val="3F3F3F"/>
            </a:solidFill>
            <a:ln w="12700" cap="flat" cmpd="sng">
              <a:solidFill>
                <a:srgbClr val="F2F2F2"/>
              </a:solidFill>
              <a:bevel/>
              <a:headEnd/>
              <a:tailE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6412" name="任意多边形 29">
              <a:extLst>
                <a:ext uri="{FF2B5EF4-FFF2-40B4-BE49-F238E27FC236}">
                  <a16:creationId xmlns:a16="http://schemas.microsoft.com/office/drawing/2014/main" id="{24639E52-54D6-4878-9574-17E2B1C1074F}"/>
                </a:ext>
              </a:extLst>
            </p:cNvPr>
            <p:cNvSpPr>
              <a:spLocks noChangeArrowheads="1"/>
            </p:cNvSpPr>
            <p:nvPr/>
          </p:nvSpPr>
          <p:spPr bwMode="auto">
            <a:xfrm>
              <a:off x="3664974" y="4166419"/>
              <a:ext cx="1010265" cy="803787"/>
            </a:xfrm>
            <a:custGeom>
              <a:avLst/>
              <a:gdLst>
                <a:gd name="T0" fmla="*/ 206478 w 1010265"/>
                <a:gd name="T1" fmla="*/ 796413 h 803787"/>
                <a:gd name="T2" fmla="*/ 294968 w 1010265"/>
                <a:gd name="T3" fmla="*/ 744794 h 803787"/>
                <a:gd name="T4" fmla="*/ 353962 w 1010265"/>
                <a:gd name="T5" fmla="*/ 730046 h 803787"/>
                <a:gd name="T6" fmla="*/ 442452 w 1010265"/>
                <a:gd name="T7" fmla="*/ 803787 h 803787"/>
                <a:gd name="T8" fmla="*/ 508820 w 1010265"/>
                <a:gd name="T9" fmla="*/ 803787 h 803787"/>
                <a:gd name="T10" fmla="*/ 545691 w 1010265"/>
                <a:gd name="T11" fmla="*/ 759542 h 803787"/>
                <a:gd name="T12" fmla="*/ 597310 w 1010265"/>
                <a:gd name="T13" fmla="*/ 707923 h 803787"/>
                <a:gd name="T14" fmla="*/ 597310 w 1010265"/>
                <a:gd name="T15" fmla="*/ 707923 h 803787"/>
                <a:gd name="T16" fmla="*/ 612058 w 1010265"/>
                <a:gd name="T17" fmla="*/ 641555 h 803787"/>
                <a:gd name="T18" fmla="*/ 612058 w 1010265"/>
                <a:gd name="T19" fmla="*/ 641555 h 803787"/>
                <a:gd name="T20" fmla="*/ 671052 w 1010265"/>
                <a:gd name="T21" fmla="*/ 671052 h 803787"/>
                <a:gd name="T22" fmla="*/ 707923 w 1010265"/>
                <a:gd name="T23" fmla="*/ 693175 h 803787"/>
                <a:gd name="T24" fmla="*/ 774291 w 1010265"/>
                <a:gd name="T25" fmla="*/ 715297 h 803787"/>
                <a:gd name="T26" fmla="*/ 811162 w 1010265"/>
                <a:gd name="T27" fmla="*/ 678426 h 803787"/>
                <a:gd name="T28" fmla="*/ 855407 w 1010265"/>
                <a:gd name="T29" fmla="*/ 641555 h 803787"/>
                <a:gd name="T30" fmla="*/ 914400 w 1010265"/>
                <a:gd name="T31" fmla="*/ 619433 h 803787"/>
                <a:gd name="T32" fmla="*/ 921775 w 1010265"/>
                <a:gd name="T33" fmla="*/ 589936 h 803787"/>
                <a:gd name="T34" fmla="*/ 988142 w 1010265"/>
                <a:gd name="T35" fmla="*/ 582562 h 803787"/>
                <a:gd name="T36" fmla="*/ 1010265 w 1010265"/>
                <a:gd name="T37" fmla="*/ 560439 h 803787"/>
                <a:gd name="T38" fmla="*/ 980768 w 1010265"/>
                <a:gd name="T39" fmla="*/ 523568 h 803787"/>
                <a:gd name="T40" fmla="*/ 943897 w 1010265"/>
                <a:gd name="T41" fmla="*/ 486697 h 803787"/>
                <a:gd name="T42" fmla="*/ 943897 w 1010265"/>
                <a:gd name="T43" fmla="*/ 420329 h 803787"/>
                <a:gd name="T44" fmla="*/ 943897 w 1010265"/>
                <a:gd name="T45" fmla="*/ 420329 h 803787"/>
                <a:gd name="T46" fmla="*/ 943897 w 1010265"/>
                <a:gd name="T47" fmla="*/ 420329 h 803787"/>
                <a:gd name="T48" fmla="*/ 862781 w 1010265"/>
                <a:gd name="T49" fmla="*/ 376084 h 803787"/>
                <a:gd name="T50" fmla="*/ 862781 w 1010265"/>
                <a:gd name="T51" fmla="*/ 361336 h 803787"/>
                <a:gd name="T52" fmla="*/ 914400 w 1010265"/>
                <a:gd name="T53" fmla="*/ 324465 h 803787"/>
                <a:gd name="T54" fmla="*/ 958646 w 1010265"/>
                <a:gd name="T55" fmla="*/ 294968 h 803787"/>
                <a:gd name="T56" fmla="*/ 943897 w 1010265"/>
                <a:gd name="T57" fmla="*/ 258097 h 803787"/>
                <a:gd name="T58" fmla="*/ 929149 w 1010265"/>
                <a:gd name="T59" fmla="*/ 199104 h 803787"/>
                <a:gd name="T60" fmla="*/ 884904 w 1010265"/>
                <a:gd name="T61" fmla="*/ 206478 h 803787"/>
                <a:gd name="T62" fmla="*/ 840658 w 1010265"/>
                <a:gd name="T63" fmla="*/ 169607 h 803787"/>
                <a:gd name="T64" fmla="*/ 796413 w 1010265"/>
                <a:gd name="T65" fmla="*/ 110613 h 803787"/>
                <a:gd name="T66" fmla="*/ 796413 w 1010265"/>
                <a:gd name="T67" fmla="*/ 73742 h 803787"/>
                <a:gd name="T68" fmla="*/ 781665 w 1010265"/>
                <a:gd name="T69" fmla="*/ 22123 h 803787"/>
                <a:gd name="T70" fmla="*/ 759542 w 1010265"/>
                <a:gd name="T71" fmla="*/ 7375 h 803787"/>
                <a:gd name="T72" fmla="*/ 759542 w 1010265"/>
                <a:gd name="T73" fmla="*/ 7375 h 803787"/>
                <a:gd name="T74" fmla="*/ 685800 w 1010265"/>
                <a:gd name="T75" fmla="*/ 0 h 803787"/>
                <a:gd name="T76" fmla="*/ 648929 w 1010265"/>
                <a:gd name="T77" fmla="*/ 88491 h 803787"/>
                <a:gd name="T78" fmla="*/ 648929 w 1010265"/>
                <a:gd name="T79" fmla="*/ 88491 h 803787"/>
                <a:gd name="T80" fmla="*/ 560439 w 1010265"/>
                <a:gd name="T81" fmla="*/ 154858 h 803787"/>
                <a:gd name="T82" fmla="*/ 479323 w 1010265"/>
                <a:gd name="T83" fmla="*/ 154858 h 803787"/>
                <a:gd name="T84" fmla="*/ 250723 w 1010265"/>
                <a:gd name="T85" fmla="*/ 51620 h 803787"/>
                <a:gd name="T86" fmla="*/ 14749 w 1010265"/>
                <a:gd name="T87" fmla="*/ 88491 h 803787"/>
                <a:gd name="T88" fmla="*/ 0 w 1010265"/>
                <a:gd name="T89" fmla="*/ 405581 h 803787"/>
                <a:gd name="T90" fmla="*/ 206478 w 1010265"/>
                <a:gd name="T91" fmla="*/ 796413 h 80378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10265"/>
                <a:gd name="T139" fmla="*/ 0 h 803787"/>
                <a:gd name="T140" fmla="*/ 1010265 w 1010265"/>
                <a:gd name="T141" fmla="*/ 803787 h 80378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10265" h="803787">
                  <a:moveTo>
                    <a:pt x="206478" y="796413"/>
                  </a:moveTo>
                  <a:lnTo>
                    <a:pt x="294968" y="744794"/>
                  </a:lnTo>
                  <a:lnTo>
                    <a:pt x="353962" y="730046"/>
                  </a:lnTo>
                  <a:lnTo>
                    <a:pt x="442452" y="803787"/>
                  </a:lnTo>
                  <a:lnTo>
                    <a:pt x="508820" y="803787"/>
                  </a:lnTo>
                  <a:lnTo>
                    <a:pt x="545691" y="759542"/>
                  </a:lnTo>
                  <a:lnTo>
                    <a:pt x="597310" y="707923"/>
                  </a:lnTo>
                  <a:lnTo>
                    <a:pt x="597310" y="707923"/>
                  </a:lnTo>
                  <a:lnTo>
                    <a:pt x="612058" y="641555"/>
                  </a:lnTo>
                  <a:lnTo>
                    <a:pt x="612058" y="641555"/>
                  </a:lnTo>
                  <a:lnTo>
                    <a:pt x="671052" y="671052"/>
                  </a:lnTo>
                  <a:lnTo>
                    <a:pt x="707923" y="693175"/>
                  </a:lnTo>
                  <a:lnTo>
                    <a:pt x="774291" y="715297"/>
                  </a:lnTo>
                  <a:lnTo>
                    <a:pt x="811162" y="678426"/>
                  </a:lnTo>
                  <a:lnTo>
                    <a:pt x="855407" y="641555"/>
                  </a:lnTo>
                  <a:lnTo>
                    <a:pt x="914400" y="619433"/>
                  </a:lnTo>
                  <a:lnTo>
                    <a:pt x="921775" y="589936"/>
                  </a:lnTo>
                  <a:lnTo>
                    <a:pt x="988142" y="582562"/>
                  </a:lnTo>
                  <a:lnTo>
                    <a:pt x="1010265" y="560439"/>
                  </a:lnTo>
                  <a:lnTo>
                    <a:pt x="980768" y="523568"/>
                  </a:lnTo>
                  <a:lnTo>
                    <a:pt x="943897" y="486697"/>
                  </a:lnTo>
                  <a:lnTo>
                    <a:pt x="943897" y="420329"/>
                  </a:lnTo>
                  <a:lnTo>
                    <a:pt x="943897" y="420329"/>
                  </a:lnTo>
                  <a:lnTo>
                    <a:pt x="943897" y="420329"/>
                  </a:lnTo>
                  <a:lnTo>
                    <a:pt x="862781" y="376084"/>
                  </a:lnTo>
                  <a:lnTo>
                    <a:pt x="862781" y="361336"/>
                  </a:lnTo>
                  <a:lnTo>
                    <a:pt x="914400" y="324465"/>
                  </a:lnTo>
                  <a:lnTo>
                    <a:pt x="958646" y="294968"/>
                  </a:lnTo>
                  <a:lnTo>
                    <a:pt x="943897" y="258097"/>
                  </a:lnTo>
                  <a:lnTo>
                    <a:pt x="929149" y="199104"/>
                  </a:lnTo>
                  <a:lnTo>
                    <a:pt x="884904" y="206478"/>
                  </a:lnTo>
                  <a:lnTo>
                    <a:pt x="840658" y="169607"/>
                  </a:lnTo>
                  <a:lnTo>
                    <a:pt x="796413" y="110613"/>
                  </a:lnTo>
                  <a:lnTo>
                    <a:pt x="796413" y="73742"/>
                  </a:lnTo>
                  <a:lnTo>
                    <a:pt x="781665" y="22123"/>
                  </a:lnTo>
                  <a:lnTo>
                    <a:pt x="759542" y="7375"/>
                  </a:lnTo>
                  <a:lnTo>
                    <a:pt x="759542" y="7375"/>
                  </a:lnTo>
                  <a:lnTo>
                    <a:pt x="685800" y="0"/>
                  </a:lnTo>
                  <a:lnTo>
                    <a:pt x="648929" y="88491"/>
                  </a:lnTo>
                  <a:lnTo>
                    <a:pt x="648929" y="88491"/>
                  </a:lnTo>
                  <a:lnTo>
                    <a:pt x="560439" y="154858"/>
                  </a:lnTo>
                  <a:lnTo>
                    <a:pt x="479323" y="154858"/>
                  </a:lnTo>
                  <a:lnTo>
                    <a:pt x="250723" y="51620"/>
                  </a:lnTo>
                  <a:lnTo>
                    <a:pt x="14749" y="88491"/>
                  </a:lnTo>
                  <a:lnTo>
                    <a:pt x="0" y="405581"/>
                  </a:lnTo>
                  <a:lnTo>
                    <a:pt x="206478" y="796413"/>
                  </a:lnTo>
                  <a:close/>
                </a:path>
              </a:pathLst>
            </a:custGeom>
            <a:solidFill>
              <a:srgbClr val="3F3F3F"/>
            </a:solidFill>
            <a:ln w="12700" cap="flat" cmpd="sng">
              <a:solidFill>
                <a:srgbClr val="F2F2F2"/>
              </a:solidFill>
              <a:bevel/>
              <a:headEnd/>
              <a:tailE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6413" name="任意多边形 30">
              <a:extLst>
                <a:ext uri="{FF2B5EF4-FFF2-40B4-BE49-F238E27FC236}">
                  <a16:creationId xmlns:a16="http://schemas.microsoft.com/office/drawing/2014/main" id="{F1897CBB-C819-4249-8200-51A03F818F02}"/>
                </a:ext>
              </a:extLst>
            </p:cNvPr>
            <p:cNvSpPr>
              <a:spLocks noChangeArrowheads="1"/>
            </p:cNvSpPr>
            <p:nvPr/>
          </p:nvSpPr>
          <p:spPr bwMode="auto">
            <a:xfrm>
              <a:off x="2728452" y="3266768"/>
              <a:ext cx="1614948" cy="1688690"/>
            </a:xfrm>
            <a:custGeom>
              <a:avLst/>
              <a:gdLst>
                <a:gd name="T0" fmla="*/ 0 w 1614948"/>
                <a:gd name="T1" fmla="*/ 7374 h 1688690"/>
                <a:gd name="T2" fmla="*/ 357681 w 1614948"/>
                <a:gd name="T3" fmla="*/ 1029264 h 1688690"/>
                <a:gd name="T4" fmla="*/ 656303 w 1614948"/>
                <a:gd name="T5" fmla="*/ 1688690 h 1688690"/>
                <a:gd name="T6" fmla="*/ 1069258 w 1614948"/>
                <a:gd name="T7" fmla="*/ 1474838 h 1688690"/>
                <a:gd name="T8" fmla="*/ 988142 w 1614948"/>
                <a:gd name="T9" fmla="*/ 1268361 h 1688690"/>
                <a:gd name="T10" fmla="*/ 1098755 w 1614948"/>
                <a:gd name="T11" fmla="*/ 1157748 h 1688690"/>
                <a:gd name="T12" fmla="*/ 1283109 w 1614948"/>
                <a:gd name="T13" fmla="*/ 1179871 h 1688690"/>
                <a:gd name="T14" fmla="*/ 1401097 w 1614948"/>
                <a:gd name="T15" fmla="*/ 1201993 h 1688690"/>
                <a:gd name="T16" fmla="*/ 1437968 w 1614948"/>
                <a:gd name="T17" fmla="*/ 1179871 h 1688690"/>
                <a:gd name="T18" fmla="*/ 1430593 w 1614948"/>
                <a:gd name="T19" fmla="*/ 1135626 h 1688690"/>
                <a:gd name="T20" fmla="*/ 1371600 w 1614948"/>
                <a:gd name="T21" fmla="*/ 1106129 h 1688690"/>
                <a:gd name="T22" fmla="*/ 1327355 w 1614948"/>
                <a:gd name="T23" fmla="*/ 1061884 h 1688690"/>
                <a:gd name="T24" fmla="*/ 1327355 w 1614948"/>
                <a:gd name="T25" fmla="*/ 1039761 h 1688690"/>
                <a:gd name="T26" fmla="*/ 1364226 w 1614948"/>
                <a:gd name="T27" fmla="*/ 1002890 h 1688690"/>
                <a:gd name="T28" fmla="*/ 1378974 w 1614948"/>
                <a:gd name="T29" fmla="*/ 958645 h 1688690"/>
                <a:gd name="T30" fmla="*/ 1356851 w 1614948"/>
                <a:gd name="T31" fmla="*/ 921774 h 1688690"/>
                <a:gd name="T32" fmla="*/ 1327355 w 1614948"/>
                <a:gd name="T33" fmla="*/ 884903 h 1688690"/>
                <a:gd name="T34" fmla="*/ 1305232 w 1614948"/>
                <a:gd name="T35" fmla="*/ 862780 h 1688690"/>
                <a:gd name="T36" fmla="*/ 1290484 w 1614948"/>
                <a:gd name="T37" fmla="*/ 848032 h 1688690"/>
                <a:gd name="T38" fmla="*/ 1319980 w 1614948"/>
                <a:gd name="T39" fmla="*/ 759542 h 1688690"/>
                <a:gd name="T40" fmla="*/ 1319980 w 1614948"/>
                <a:gd name="T41" fmla="*/ 759542 h 1688690"/>
                <a:gd name="T42" fmla="*/ 1297858 w 1614948"/>
                <a:gd name="T43" fmla="*/ 693174 h 1688690"/>
                <a:gd name="T44" fmla="*/ 1319980 w 1614948"/>
                <a:gd name="T45" fmla="*/ 626806 h 1688690"/>
                <a:gd name="T46" fmla="*/ 1423219 w 1614948"/>
                <a:gd name="T47" fmla="*/ 722671 h 1688690"/>
                <a:gd name="T48" fmla="*/ 1452716 w 1614948"/>
                <a:gd name="T49" fmla="*/ 715297 h 1688690"/>
                <a:gd name="T50" fmla="*/ 1533832 w 1614948"/>
                <a:gd name="T51" fmla="*/ 641555 h 1688690"/>
                <a:gd name="T52" fmla="*/ 1548580 w 1614948"/>
                <a:gd name="T53" fmla="*/ 560438 h 1688690"/>
                <a:gd name="T54" fmla="*/ 1592826 w 1614948"/>
                <a:gd name="T55" fmla="*/ 516193 h 1688690"/>
                <a:gd name="T56" fmla="*/ 1607574 w 1614948"/>
                <a:gd name="T57" fmla="*/ 457200 h 1688690"/>
                <a:gd name="T58" fmla="*/ 1614948 w 1614948"/>
                <a:gd name="T59" fmla="*/ 405580 h 1688690"/>
                <a:gd name="T60" fmla="*/ 1570703 w 1614948"/>
                <a:gd name="T61" fmla="*/ 368709 h 1688690"/>
                <a:gd name="T62" fmla="*/ 1460090 w 1614948"/>
                <a:gd name="T63" fmla="*/ 346587 h 1688690"/>
                <a:gd name="T64" fmla="*/ 1401097 w 1614948"/>
                <a:gd name="T65" fmla="*/ 339213 h 1688690"/>
                <a:gd name="T66" fmla="*/ 1371600 w 1614948"/>
                <a:gd name="T67" fmla="*/ 309716 h 1688690"/>
                <a:gd name="T68" fmla="*/ 1371600 w 1614948"/>
                <a:gd name="T69" fmla="*/ 309716 h 1688690"/>
                <a:gd name="T70" fmla="*/ 1253613 w 1614948"/>
                <a:gd name="T71" fmla="*/ 346587 h 1688690"/>
                <a:gd name="T72" fmla="*/ 1194619 w 1614948"/>
                <a:gd name="T73" fmla="*/ 346587 h 1688690"/>
                <a:gd name="T74" fmla="*/ 1165122 w 1614948"/>
                <a:gd name="T75" fmla="*/ 324464 h 1688690"/>
                <a:gd name="T76" fmla="*/ 1135626 w 1614948"/>
                <a:gd name="T77" fmla="*/ 294967 h 1688690"/>
                <a:gd name="T78" fmla="*/ 1113503 w 1614948"/>
                <a:gd name="T79" fmla="*/ 235974 h 1688690"/>
                <a:gd name="T80" fmla="*/ 1106129 w 1614948"/>
                <a:gd name="T81" fmla="*/ 206477 h 1688690"/>
                <a:gd name="T82" fmla="*/ 1069258 w 1614948"/>
                <a:gd name="T83" fmla="*/ 169606 h 1688690"/>
                <a:gd name="T84" fmla="*/ 1032387 w 1614948"/>
                <a:gd name="T85" fmla="*/ 154858 h 1688690"/>
                <a:gd name="T86" fmla="*/ 988142 w 1614948"/>
                <a:gd name="T87" fmla="*/ 147484 h 1688690"/>
                <a:gd name="T88" fmla="*/ 958645 w 1614948"/>
                <a:gd name="T89" fmla="*/ 103238 h 1688690"/>
                <a:gd name="T90" fmla="*/ 943897 w 1614948"/>
                <a:gd name="T91" fmla="*/ 66367 h 1688690"/>
                <a:gd name="T92" fmla="*/ 892277 w 1614948"/>
                <a:gd name="T93" fmla="*/ 103238 h 1688690"/>
                <a:gd name="T94" fmla="*/ 892277 w 1614948"/>
                <a:gd name="T95" fmla="*/ 103238 h 1688690"/>
                <a:gd name="T96" fmla="*/ 892277 w 1614948"/>
                <a:gd name="T97" fmla="*/ 191729 h 1688690"/>
                <a:gd name="T98" fmla="*/ 855406 w 1614948"/>
                <a:gd name="T99" fmla="*/ 228600 h 1688690"/>
                <a:gd name="T100" fmla="*/ 855406 w 1614948"/>
                <a:gd name="T101" fmla="*/ 228600 h 1688690"/>
                <a:gd name="T102" fmla="*/ 744793 w 1614948"/>
                <a:gd name="T103" fmla="*/ 199103 h 1688690"/>
                <a:gd name="T104" fmla="*/ 530942 w 1614948"/>
                <a:gd name="T105" fmla="*/ 95864 h 1688690"/>
                <a:gd name="T106" fmla="*/ 265471 w 1614948"/>
                <a:gd name="T107" fmla="*/ 0 h 1688690"/>
                <a:gd name="T108" fmla="*/ 0 w 1614948"/>
                <a:gd name="T109" fmla="*/ 7374 h 168869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14948"/>
                <a:gd name="T166" fmla="*/ 0 h 1688690"/>
                <a:gd name="T167" fmla="*/ 1614948 w 1614948"/>
                <a:gd name="T168" fmla="*/ 1688690 h 168869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14948" h="1688690">
                  <a:moveTo>
                    <a:pt x="0" y="7374"/>
                  </a:moveTo>
                  <a:cubicBezTo>
                    <a:pt x="128838" y="335647"/>
                    <a:pt x="228843" y="700991"/>
                    <a:pt x="357681" y="1029264"/>
                  </a:cubicBezTo>
                  <a:lnTo>
                    <a:pt x="656303" y="1688690"/>
                  </a:lnTo>
                  <a:lnTo>
                    <a:pt x="1069258" y="1474838"/>
                  </a:lnTo>
                  <a:lnTo>
                    <a:pt x="988142" y="1268361"/>
                  </a:lnTo>
                  <a:lnTo>
                    <a:pt x="1098755" y="1157748"/>
                  </a:lnTo>
                  <a:lnTo>
                    <a:pt x="1283109" y="1179871"/>
                  </a:lnTo>
                  <a:lnTo>
                    <a:pt x="1401097" y="1201993"/>
                  </a:lnTo>
                  <a:lnTo>
                    <a:pt x="1437968" y="1179871"/>
                  </a:lnTo>
                  <a:lnTo>
                    <a:pt x="1430593" y="1135626"/>
                  </a:lnTo>
                  <a:lnTo>
                    <a:pt x="1371600" y="1106129"/>
                  </a:lnTo>
                  <a:lnTo>
                    <a:pt x="1327355" y="1061884"/>
                  </a:lnTo>
                  <a:lnTo>
                    <a:pt x="1327355" y="1039761"/>
                  </a:lnTo>
                  <a:lnTo>
                    <a:pt x="1364226" y="1002890"/>
                  </a:lnTo>
                  <a:lnTo>
                    <a:pt x="1378974" y="958645"/>
                  </a:lnTo>
                  <a:lnTo>
                    <a:pt x="1356851" y="921774"/>
                  </a:lnTo>
                  <a:lnTo>
                    <a:pt x="1327355" y="884903"/>
                  </a:lnTo>
                  <a:lnTo>
                    <a:pt x="1305232" y="862780"/>
                  </a:lnTo>
                  <a:lnTo>
                    <a:pt x="1290484" y="848032"/>
                  </a:lnTo>
                  <a:lnTo>
                    <a:pt x="1319980" y="759542"/>
                  </a:lnTo>
                  <a:lnTo>
                    <a:pt x="1319980" y="759542"/>
                  </a:lnTo>
                  <a:lnTo>
                    <a:pt x="1297858" y="693174"/>
                  </a:lnTo>
                  <a:lnTo>
                    <a:pt x="1319980" y="626806"/>
                  </a:lnTo>
                  <a:lnTo>
                    <a:pt x="1423219" y="722671"/>
                  </a:lnTo>
                  <a:lnTo>
                    <a:pt x="1452716" y="715297"/>
                  </a:lnTo>
                  <a:lnTo>
                    <a:pt x="1533832" y="641555"/>
                  </a:lnTo>
                  <a:lnTo>
                    <a:pt x="1548580" y="560438"/>
                  </a:lnTo>
                  <a:lnTo>
                    <a:pt x="1592826" y="516193"/>
                  </a:lnTo>
                  <a:lnTo>
                    <a:pt x="1607574" y="457200"/>
                  </a:lnTo>
                  <a:lnTo>
                    <a:pt x="1614948" y="405580"/>
                  </a:lnTo>
                  <a:lnTo>
                    <a:pt x="1570703" y="368709"/>
                  </a:lnTo>
                  <a:lnTo>
                    <a:pt x="1460090" y="346587"/>
                  </a:lnTo>
                  <a:lnTo>
                    <a:pt x="1401097" y="339213"/>
                  </a:lnTo>
                  <a:lnTo>
                    <a:pt x="1371600" y="309716"/>
                  </a:lnTo>
                  <a:lnTo>
                    <a:pt x="1371600" y="309716"/>
                  </a:lnTo>
                  <a:lnTo>
                    <a:pt x="1253613" y="346587"/>
                  </a:lnTo>
                  <a:lnTo>
                    <a:pt x="1194619" y="346587"/>
                  </a:lnTo>
                  <a:lnTo>
                    <a:pt x="1165122" y="324464"/>
                  </a:lnTo>
                  <a:lnTo>
                    <a:pt x="1135626" y="294967"/>
                  </a:lnTo>
                  <a:lnTo>
                    <a:pt x="1113503" y="235974"/>
                  </a:lnTo>
                  <a:lnTo>
                    <a:pt x="1106129" y="206477"/>
                  </a:lnTo>
                  <a:lnTo>
                    <a:pt x="1069258" y="169606"/>
                  </a:lnTo>
                  <a:lnTo>
                    <a:pt x="1032387" y="154858"/>
                  </a:lnTo>
                  <a:lnTo>
                    <a:pt x="988142" y="147484"/>
                  </a:lnTo>
                  <a:lnTo>
                    <a:pt x="958645" y="103238"/>
                  </a:lnTo>
                  <a:lnTo>
                    <a:pt x="943897" y="66367"/>
                  </a:lnTo>
                  <a:lnTo>
                    <a:pt x="892277" y="103238"/>
                  </a:lnTo>
                  <a:lnTo>
                    <a:pt x="892277" y="103238"/>
                  </a:lnTo>
                  <a:lnTo>
                    <a:pt x="892277" y="191729"/>
                  </a:lnTo>
                  <a:lnTo>
                    <a:pt x="855406" y="228600"/>
                  </a:lnTo>
                  <a:lnTo>
                    <a:pt x="855406" y="228600"/>
                  </a:lnTo>
                  <a:lnTo>
                    <a:pt x="744793" y="199103"/>
                  </a:lnTo>
                  <a:lnTo>
                    <a:pt x="530942" y="95864"/>
                  </a:lnTo>
                  <a:lnTo>
                    <a:pt x="265471" y="0"/>
                  </a:lnTo>
                  <a:lnTo>
                    <a:pt x="0" y="7374"/>
                  </a:lnTo>
                  <a:close/>
                </a:path>
              </a:pathLst>
            </a:custGeom>
            <a:solidFill>
              <a:srgbClr val="3F3F3F"/>
            </a:solidFill>
            <a:ln w="12700" cap="flat" cmpd="sng">
              <a:solidFill>
                <a:srgbClr val="F2F2F2"/>
              </a:solidFill>
              <a:bevel/>
              <a:headEnd/>
              <a:tailE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6414" name="任意多边形 31">
              <a:extLst>
                <a:ext uri="{FF2B5EF4-FFF2-40B4-BE49-F238E27FC236}">
                  <a16:creationId xmlns:a16="http://schemas.microsoft.com/office/drawing/2014/main" id="{D54593C1-878F-4BFA-B315-A424ACF578B7}"/>
                </a:ext>
              </a:extLst>
            </p:cNvPr>
            <p:cNvSpPr>
              <a:spLocks noChangeArrowheads="1"/>
            </p:cNvSpPr>
            <p:nvPr/>
          </p:nvSpPr>
          <p:spPr bwMode="auto">
            <a:xfrm>
              <a:off x="1703439" y="2352368"/>
              <a:ext cx="1983658" cy="1423219"/>
            </a:xfrm>
            <a:custGeom>
              <a:avLst/>
              <a:gdLst>
                <a:gd name="T0" fmla="*/ 0 w 1983658"/>
                <a:gd name="T1" fmla="*/ 0 h 1423219"/>
                <a:gd name="T2" fmla="*/ 1983658 w 1983658"/>
                <a:gd name="T3" fmla="*/ 1423219 h 1423219"/>
              </a:gdLst>
              <a:ahLst/>
              <a:cxnLst/>
              <a:rect l="T0" t="T1" r="T2" b="T3"/>
              <a:pathLst>
                <a:path w="1983658" h="1423219">
                  <a:moveTo>
                    <a:pt x="626806" y="22122"/>
                  </a:moveTo>
                  <a:lnTo>
                    <a:pt x="781664" y="73742"/>
                  </a:lnTo>
                  <a:lnTo>
                    <a:pt x="899651" y="66367"/>
                  </a:lnTo>
                  <a:lnTo>
                    <a:pt x="995516" y="125361"/>
                  </a:lnTo>
                  <a:lnTo>
                    <a:pt x="1084006" y="191729"/>
                  </a:lnTo>
                  <a:lnTo>
                    <a:pt x="1172497" y="258097"/>
                  </a:lnTo>
                  <a:lnTo>
                    <a:pt x="1172497" y="258097"/>
                  </a:lnTo>
                  <a:lnTo>
                    <a:pt x="1224116" y="213851"/>
                  </a:lnTo>
                  <a:lnTo>
                    <a:pt x="1224116" y="154858"/>
                  </a:lnTo>
                  <a:lnTo>
                    <a:pt x="1224116" y="154858"/>
                  </a:lnTo>
                  <a:lnTo>
                    <a:pt x="1253613" y="125361"/>
                  </a:lnTo>
                  <a:lnTo>
                    <a:pt x="1297858" y="125361"/>
                  </a:lnTo>
                  <a:lnTo>
                    <a:pt x="1349477" y="184355"/>
                  </a:lnTo>
                  <a:lnTo>
                    <a:pt x="1401097" y="169606"/>
                  </a:lnTo>
                  <a:lnTo>
                    <a:pt x="1467464" y="221226"/>
                  </a:lnTo>
                  <a:lnTo>
                    <a:pt x="1467464" y="221226"/>
                  </a:lnTo>
                  <a:lnTo>
                    <a:pt x="1563329" y="280219"/>
                  </a:lnTo>
                  <a:lnTo>
                    <a:pt x="1622322" y="250722"/>
                  </a:lnTo>
                  <a:lnTo>
                    <a:pt x="1681316" y="309716"/>
                  </a:lnTo>
                  <a:lnTo>
                    <a:pt x="1718187" y="353961"/>
                  </a:lnTo>
                  <a:lnTo>
                    <a:pt x="1769806" y="390832"/>
                  </a:lnTo>
                  <a:lnTo>
                    <a:pt x="1821426" y="412955"/>
                  </a:lnTo>
                  <a:lnTo>
                    <a:pt x="1895168" y="412955"/>
                  </a:lnTo>
                  <a:lnTo>
                    <a:pt x="1946787" y="560438"/>
                  </a:lnTo>
                  <a:lnTo>
                    <a:pt x="1983658" y="707922"/>
                  </a:lnTo>
                  <a:lnTo>
                    <a:pt x="1946787" y="796413"/>
                  </a:lnTo>
                  <a:lnTo>
                    <a:pt x="1895168" y="811161"/>
                  </a:lnTo>
                  <a:lnTo>
                    <a:pt x="1843548" y="907026"/>
                  </a:lnTo>
                  <a:lnTo>
                    <a:pt x="1828800" y="914400"/>
                  </a:lnTo>
                  <a:lnTo>
                    <a:pt x="1865671" y="995516"/>
                  </a:lnTo>
                  <a:lnTo>
                    <a:pt x="1821426" y="1002890"/>
                  </a:lnTo>
                  <a:lnTo>
                    <a:pt x="1821426" y="1002890"/>
                  </a:lnTo>
                  <a:lnTo>
                    <a:pt x="1755058" y="951271"/>
                  </a:lnTo>
                  <a:lnTo>
                    <a:pt x="1710813" y="951271"/>
                  </a:lnTo>
                  <a:lnTo>
                    <a:pt x="1681316" y="980767"/>
                  </a:lnTo>
                  <a:lnTo>
                    <a:pt x="1703439" y="1025013"/>
                  </a:lnTo>
                  <a:lnTo>
                    <a:pt x="1740310" y="1084006"/>
                  </a:lnTo>
                  <a:lnTo>
                    <a:pt x="1740310" y="1084006"/>
                  </a:lnTo>
                  <a:lnTo>
                    <a:pt x="1747684" y="1150374"/>
                  </a:lnTo>
                  <a:lnTo>
                    <a:pt x="1762432" y="1209367"/>
                  </a:lnTo>
                  <a:lnTo>
                    <a:pt x="1681316" y="1283109"/>
                  </a:lnTo>
                  <a:lnTo>
                    <a:pt x="1651819" y="1268361"/>
                  </a:lnTo>
                  <a:lnTo>
                    <a:pt x="1555955" y="1231490"/>
                  </a:lnTo>
                  <a:lnTo>
                    <a:pt x="1541206" y="1209367"/>
                  </a:lnTo>
                  <a:lnTo>
                    <a:pt x="1504335" y="1231490"/>
                  </a:lnTo>
                  <a:lnTo>
                    <a:pt x="1504335" y="1253613"/>
                  </a:lnTo>
                  <a:lnTo>
                    <a:pt x="1467464" y="1216742"/>
                  </a:lnTo>
                  <a:lnTo>
                    <a:pt x="1415845" y="1187245"/>
                  </a:lnTo>
                  <a:lnTo>
                    <a:pt x="1386348" y="1150374"/>
                  </a:lnTo>
                  <a:lnTo>
                    <a:pt x="1378974" y="1120877"/>
                  </a:lnTo>
                  <a:lnTo>
                    <a:pt x="1378974" y="1084006"/>
                  </a:lnTo>
                  <a:lnTo>
                    <a:pt x="1378974" y="1084006"/>
                  </a:lnTo>
                  <a:lnTo>
                    <a:pt x="1297858" y="1025013"/>
                  </a:lnTo>
                  <a:lnTo>
                    <a:pt x="1238864" y="1025013"/>
                  </a:lnTo>
                  <a:lnTo>
                    <a:pt x="1201993" y="1069258"/>
                  </a:lnTo>
                  <a:lnTo>
                    <a:pt x="1231490" y="1113503"/>
                  </a:lnTo>
                  <a:lnTo>
                    <a:pt x="1238864" y="1150374"/>
                  </a:lnTo>
                  <a:lnTo>
                    <a:pt x="1216742" y="1172497"/>
                  </a:lnTo>
                  <a:lnTo>
                    <a:pt x="1201993" y="1201993"/>
                  </a:lnTo>
                  <a:lnTo>
                    <a:pt x="1201993" y="1201993"/>
                  </a:lnTo>
                  <a:lnTo>
                    <a:pt x="1216742" y="1423219"/>
                  </a:lnTo>
                  <a:lnTo>
                    <a:pt x="707922" y="1386348"/>
                  </a:lnTo>
                  <a:lnTo>
                    <a:pt x="0" y="870155"/>
                  </a:lnTo>
                  <a:lnTo>
                    <a:pt x="132735" y="302342"/>
                  </a:lnTo>
                  <a:lnTo>
                    <a:pt x="390832" y="0"/>
                  </a:lnTo>
                  <a:lnTo>
                    <a:pt x="626806" y="22122"/>
                  </a:lnTo>
                  <a:close/>
                </a:path>
              </a:pathLst>
            </a:custGeom>
            <a:solidFill>
              <a:srgbClr val="3F3F3F"/>
            </a:solidFill>
            <a:ln w="12700" cap="flat" cmpd="sng">
              <a:solidFill>
                <a:srgbClr val="F2F2F2"/>
              </a:solidFill>
              <a:bevel/>
              <a:headEnd/>
              <a:tailE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6415" name="任意多边形 32">
              <a:extLst>
                <a:ext uri="{FF2B5EF4-FFF2-40B4-BE49-F238E27FC236}">
                  <a16:creationId xmlns:a16="http://schemas.microsoft.com/office/drawing/2014/main" id="{25ED8DEE-9915-4E66-A2E5-9F47047C73ED}"/>
                </a:ext>
              </a:extLst>
            </p:cNvPr>
            <p:cNvSpPr>
              <a:spLocks noChangeArrowheads="1"/>
            </p:cNvSpPr>
            <p:nvPr/>
          </p:nvSpPr>
          <p:spPr bwMode="auto">
            <a:xfrm>
              <a:off x="2846439" y="4129548"/>
              <a:ext cx="1290484" cy="1437968"/>
            </a:xfrm>
            <a:custGeom>
              <a:avLst/>
              <a:gdLst>
                <a:gd name="T0" fmla="*/ 0 w 1290484"/>
                <a:gd name="T1" fmla="*/ 0 h 1437968"/>
                <a:gd name="T2" fmla="*/ 1290484 w 1290484"/>
                <a:gd name="T3" fmla="*/ 1437968 h 1437968"/>
              </a:gdLst>
              <a:ahLst/>
              <a:cxnLst/>
              <a:rect l="T0" t="T1" r="T2" b="T3"/>
              <a:pathLst>
                <a:path w="1290484" h="1437968">
                  <a:moveTo>
                    <a:pt x="110613" y="199104"/>
                  </a:moveTo>
                  <a:lnTo>
                    <a:pt x="110613" y="272846"/>
                  </a:lnTo>
                  <a:lnTo>
                    <a:pt x="176981" y="331839"/>
                  </a:lnTo>
                  <a:lnTo>
                    <a:pt x="199103" y="353962"/>
                  </a:lnTo>
                  <a:lnTo>
                    <a:pt x="184355" y="420329"/>
                  </a:lnTo>
                  <a:lnTo>
                    <a:pt x="154858" y="457200"/>
                  </a:lnTo>
                  <a:lnTo>
                    <a:pt x="176981" y="508820"/>
                  </a:lnTo>
                  <a:lnTo>
                    <a:pt x="154858" y="538317"/>
                  </a:lnTo>
                  <a:lnTo>
                    <a:pt x="140110" y="567813"/>
                  </a:lnTo>
                  <a:lnTo>
                    <a:pt x="147484" y="604684"/>
                  </a:lnTo>
                  <a:lnTo>
                    <a:pt x="125361" y="663678"/>
                  </a:lnTo>
                  <a:lnTo>
                    <a:pt x="81116" y="656304"/>
                  </a:lnTo>
                  <a:lnTo>
                    <a:pt x="14748" y="766917"/>
                  </a:lnTo>
                  <a:lnTo>
                    <a:pt x="0" y="818536"/>
                  </a:lnTo>
                  <a:lnTo>
                    <a:pt x="0" y="914400"/>
                  </a:lnTo>
                  <a:lnTo>
                    <a:pt x="110613" y="877529"/>
                  </a:lnTo>
                  <a:lnTo>
                    <a:pt x="147484" y="936523"/>
                  </a:lnTo>
                  <a:lnTo>
                    <a:pt x="169606" y="1032387"/>
                  </a:lnTo>
                  <a:lnTo>
                    <a:pt x="228600" y="1061884"/>
                  </a:lnTo>
                  <a:lnTo>
                    <a:pt x="243348" y="1128252"/>
                  </a:lnTo>
                  <a:lnTo>
                    <a:pt x="221226" y="1209368"/>
                  </a:lnTo>
                  <a:lnTo>
                    <a:pt x="221226" y="1209368"/>
                  </a:lnTo>
                  <a:lnTo>
                    <a:pt x="309716" y="1231491"/>
                  </a:lnTo>
                  <a:lnTo>
                    <a:pt x="376084" y="1319981"/>
                  </a:lnTo>
                  <a:lnTo>
                    <a:pt x="412955" y="1334729"/>
                  </a:lnTo>
                  <a:lnTo>
                    <a:pt x="494071" y="1275736"/>
                  </a:lnTo>
                  <a:lnTo>
                    <a:pt x="523568" y="1312607"/>
                  </a:lnTo>
                  <a:lnTo>
                    <a:pt x="516193" y="1378975"/>
                  </a:lnTo>
                  <a:lnTo>
                    <a:pt x="597310" y="1437968"/>
                  </a:lnTo>
                  <a:lnTo>
                    <a:pt x="612058" y="1401097"/>
                  </a:lnTo>
                  <a:lnTo>
                    <a:pt x="589935" y="1319981"/>
                  </a:lnTo>
                  <a:lnTo>
                    <a:pt x="612058" y="1305233"/>
                  </a:lnTo>
                  <a:lnTo>
                    <a:pt x="612058" y="1268362"/>
                  </a:lnTo>
                  <a:lnTo>
                    <a:pt x="582561" y="1253613"/>
                  </a:lnTo>
                  <a:lnTo>
                    <a:pt x="575187" y="1216742"/>
                  </a:lnTo>
                  <a:lnTo>
                    <a:pt x="626806" y="1165123"/>
                  </a:lnTo>
                  <a:lnTo>
                    <a:pt x="626806" y="1165123"/>
                  </a:lnTo>
                  <a:lnTo>
                    <a:pt x="730045" y="1157749"/>
                  </a:lnTo>
                  <a:lnTo>
                    <a:pt x="759542" y="1150375"/>
                  </a:lnTo>
                  <a:lnTo>
                    <a:pt x="862781" y="1179871"/>
                  </a:lnTo>
                  <a:lnTo>
                    <a:pt x="884903" y="1150375"/>
                  </a:lnTo>
                  <a:lnTo>
                    <a:pt x="943897" y="1194620"/>
                  </a:lnTo>
                  <a:lnTo>
                    <a:pt x="1017639" y="1143000"/>
                  </a:lnTo>
                  <a:lnTo>
                    <a:pt x="1091381" y="1150375"/>
                  </a:lnTo>
                  <a:lnTo>
                    <a:pt x="1098755" y="1098755"/>
                  </a:lnTo>
                  <a:lnTo>
                    <a:pt x="1143000" y="1054510"/>
                  </a:lnTo>
                  <a:lnTo>
                    <a:pt x="1238864" y="1047136"/>
                  </a:lnTo>
                  <a:lnTo>
                    <a:pt x="1283110" y="1025013"/>
                  </a:lnTo>
                  <a:lnTo>
                    <a:pt x="1290484" y="958646"/>
                  </a:lnTo>
                  <a:lnTo>
                    <a:pt x="1275735" y="936523"/>
                  </a:lnTo>
                  <a:lnTo>
                    <a:pt x="1150374" y="914400"/>
                  </a:lnTo>
                  <a:lnTo>
                    <a:pt x="1084006" y="884904"/>
                  </a:lnTo>
                  <a:lnTo>
                    <a:pt x="1076632" y="840658"/>
                  </a:lnTo>
                  <a:lnTo>
                    <a:pt x="1054510" y="811162"/>
                  </a:lnTo>
                  <a:lnTo>
                    <a:pt x="1076632" y="715297"/>
                  </a:lnTo>
                  <a:lnTo>
                    <a:pt x="1025013" y="678426"/>
                  </a:lnTo>
                  <a:lnTo>
                    <a:pt x="1010264" y="663678"/>
                  </a:lnTo>
                  <a:lnTo>
                    <a:pt x="1047135" y="553065"/>
                  </a:lnTo>
                  <a:lnTo>
                    <a:pt x="1047135" y="508820"/>
                  </a:lnTo>
                  <a:lnTo>
                    <a:pt x="1025013" y="494071"/>
                  </a:lnTo>
                  <a:lnTo>
                    <a:pt x="973393" y="508820"/>
                  </a:lnTo>
                  <a:lnTo>
                    <a:pt x="936522" y="494071"/>
                  </a:lnTo>
                  <a:lnTo>
                    <a:pt x="929148" y="427704"/>
                  </a:lnTo>
                  <a:lnTo>
                    <a:pt x="973393" y="361336"/>
                  </a:lnTo>
                  <a:lnTo>
                    <a:pt x="1054510" y="368710"/>
                  </a:lnTo>
                  <a:lnTo>
                    <a:pt x="1120877" y="376084"/>
                  </a:lnTo>
                  <a:lnTo>
                    <a:pt x="1165122" y="353962"/>
                  </a:lnTo>
                  <a:lnTo>
                    <a:pt x="1179871" y="309717"/>
                  </a:lnTo>
                  <a:lnTo>
                    <a:pt x="1165122" y="265471"/>
                  </a:lnTo>
                  <a:lnTo>
                    <a:pt x="1150374" y="243349"/>
                  </a:lnTo>
                  <a:lnTo>
                    <a:pt x="1128251" y="258097"/>
                  </a:lnTo>
                  <a:lnTo>
                    <a:pt x="1084006" y="280220"/>
                  </a:lnTo>
                  <a:lnTo>
                    <a:pt x="1039761" y="280220"/>
                  </a:lnTo>
                  <a:lnTo>
                    <a:pt x="1025013" y="250723"/>
                  </a:lnTo>
                  <a:lnTo>
                    <a:pt x="1002890" y="213852"/>
                  </a:lnTo>
                  <a:lnTo>
                    <a:pt x="988142" y="169607"/>
                  </a:lnTo>
                  <a:lnTo>
                    <a:pt x="973393" y="147484"/>
                  </a:lnTo>
                  <a:lnTo>
                    <a:pt x="929148" y="147484"/>
                  </a:lnTo>
                  <a:lnTo>
                    <a:pt x="921774" y="176981"/>
                  </a:lnTo>
                  <a:lnTo>
                    <a:pt x="914400" y="206478"/>
                  </a:lnTo>
                  <a:lnTo>
                    <a:pt x="862781" y="221226"/>
                  </a:lnTo>
                  <a:lnTo>
                    <a:pt x="862781" y="221226"/>
                  </a:lnTo>
                  <a:lnTo>
                    <a:pt x="892277" y="324465"/>
                  </a:lnTo>
                  <a:lnTo>
                    <a:pt x="877529" y="346587"/>
                  </a:lnTo>
                  <a:lnTo>
                    <a:pt x="877529" y="346587"/>
                  </a:lnTo>
                  <a:lnTo>
                    <a:pt x="818535" y="398207"/>
                  </a:lnTo>
                  <a:lnTo>
                    <a:pt x="796413" y="427704"/>
                  </a:lnTo>
                  <a:lnTo>
                    <a:pt x="796413" y="464575"/>
                  </a:lnTo>
                  <a:lnTo>
                    <a:pt x="796413" y="464575"/>
                  </a:lnTo>
                  <a:lnTo>
                    <a:pt x="848032" y="486697"/>
                  </a:lnTo>
                  <a:lnTo>
                    <a:pt x="848032" y="553065"/>
                  </a:lnTo>
                  <a:lnTo>
                    <a:pt x="848032" y="553065"/>
                  </a:lnTo>
                  <a:lnTo>
                    <a:pt x="707922" y="619433"/>
                  </a:lnTo>
                  <a:lnTo>
                    <a:pt x="663677" y="604684"/>
                  </a:lnTo>
                  <a:lnTo>
                    <a:pt x="597310" y="560439"/>
                  </a:lnTo>
                  <a:lnTo>
                    <a:pt x="575187" y="523568"/>
                  </a:lnTo>
                  <a:lnTo>
                    <a:pt x="575187" y="523568"/>
                  </a:lnTo>
                  <a:lnTo>
                    <a:pt x="604684" y="442452"/>
                  </a:lnTo>
                  <a:lnTo>
                    <a:pt x="567813" y="412955"/>
                  </a:lnTo>
                  <a:lnTo>
                    <a:pt x="538316" y="353962"/>
                  </a:lnTo>
                  <a:lnTo>
                    <a:pt x="494071" y="272846"/>
                  </a:lnTo>
                  <a:lnTo>
                    <a:pt x="442451" y="280220"/>
                  </a:lnTo>
                  <a:lnTo>
                    <a:pt x="390832" y="221226"/>
                  </a:lnTo>
                  <a:lnTo>
                    <a:pt x="361335" y="132736"/>
                  </a:lnTo>
                  <a:lnTo>
                    <a:pt x="339213" y="103239"/>
                  </a:lnTo>
                  <a:lnTo>
                    <a:pt x="309716" y="125362"/>
                  </a:lnTo>
                  <a:lnTo>
                    <a:pt x="309716" y="125362"/>
                  </a:lnTo>
                  <a:lnTo>
                    <a:pt x="294968" y="199104"/>
                  </a:lnTo>
                  <a:lnTo>
                    <a:pt x="287593" y="206478"/>
                  </a:lnTo>
                  <a:lnTo>
                    <a:pt x="258097" y="191729"/>
                  </a:lnTo>
                  <a:lnTo>
                    <a:pt x="250722" y="117987"/>
                  </a:lnTo>
                  <a:lnTo>
                    <a:pt x="206477" y="0"/>
                  </a:lnTo>
                  <a:lnTo>
                    <a:pt x="88490" y="110613"/>
                  </a:lnTo>
                  <a:lnTo>
                    <a:pt x="110613" y="199104"/>
                  </a:lnTo>
                  <a:close/>
                </a:path>
              </a:pathLst>
            </a:custGeom>
            <a:solidFill>
              <a:srgbClr val="3F3F3F"/>
            </a:solidFill>
            <a:ln w="12700" cap="flat" cmpd="sng">
              <a:solidFill>
                <a:srgbClr val="F2F2F2"/>
              </a:solidFill>
              <a:bevel/>
              <a:headEnd/>
              <a:tailE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6416" name="任意多边形 33">
              <a:extLst>
                <a:ext uri="{FF2B5EF4-FFF2-40B4-BE49-F238E27FC236}">
                  <a16:creationId xmlns:a16="http://schemas.microsoft.com/office/drawing/2014/main" id="{7E2F20A2-D8D8-4441-BCF5-5265C5561E67}"/>
                </a:ext>
              </a:extLst>
            </p:cNvPr>
            <p:cNvSpPr>
              <a:spLocks noChangeArrowheads="1"/>
            </p:cNvSpPr>
            <p:nvPr/>
          </p:nvSpPr>
          <p:spPr bwMode="auto">
            <a:xfrm>
              <a:off x="287594" y="2647335"/>
              <a:ext cx="2846438" cy="1850923"/>
            </a:xfrm>
            <a:custGeom>
              <a:avLst/>
              <a:gdLst>
                <a:gd name="T0" fmla="*/ 0 w 2846438"/>
                <a:gd name="T1" fmla="*/ 0 h 1850923"/>
                <a:gd name="T2" fmla="*/ 2846438 w 2846438"/>
                <a:gd name="T3" fmla="*/ 1850923 h 1850923"/>
              </a:gdLst>
              <a:ahLst/>
              <a:cxnLst/>
              <a:rect l="T0" t="T1" r="T2" b="T3"/>
              <a:pathLst>
                <a:path w="2846438" h="1850923">
                  <a:moveTo>
                    <a:pt x="162232" y="191730"/>
                  </a:moveTo>
                  <a:lnTo>
                    <a:pt x="103238" y="258097"/>
                  </a:lnTo>
                  <a:lnTo>
                    <a:pt x="103238" y="331839"/>
                  </a:lnTo>
                  <a:lnTo>
                    <a:pt x="125361" y="427704"/>
                  </a:lnTo>
                  <a:lnTo>
                    <a:pt x="132735" y="530942"/>
                  </a:lnTo>
                  <a:lnTo>
                    <a:pt x="125361" y="575188"/>
                  </a:lnTo>
                  <a:lnTo>
                    <a:pt x="58993" y="516194"/>
                  </a:lnTo>
                  <a:lnTo>
                    <a:pt x="14748" y="508820"/>
                  </a:lnTo>
                  <a:lnTo>
                    <a:pt x="14748" y="508820"/>
                  </a:lnTo>
                  <a:lnTo>
                    <a:pt x="29496" y="656304"/>
                  </a:lnTo>
                  <a:lnTo>
                    <a:pt x="14748" y="700549"/>
                  </a:lnTo>
                  <a:lnTo>
                    <a:pt x="14748" y="700549"/>
                  </a:lnTo>
                  <a:lnTo>
                    <a:pt x="0" y="752168"/>
                  </a:lnTo>
                  <a:lnTo>
                    <a:pt x="140109" y="796413"/>
                  </a:lnTo>
                  <a:lnTo>
                    <a:pt x="199103" y="929149"/>
                  </a:lnTo>
                  <a:lnTo>
                    <a:pt x="199103" y="973394"/>
                  </a:lnTo>
                  <a:lnTo>
                    <a:pt x="280219" y="1047136"/>
                  </a:lnTo>
                  <a:lnTo>
                    <a:pt x="398206" y="988142"/>
                  </a:lnTo>
                  <a:lnTo>
                    <a:pt x="486696" y="1106130"/>
                  </a:lnTo>
                  <a:lnTo>
                    <a:pt x="553064" y="1150375"/>
                  </a:lnTo>
                  <a:lnTo>
                    <a:pt x="575187" y="1216742"/>
                  </a:lnTo>
                  <a:lnTo>
                    <a:pt x="685800" y="1224117"/>
                  </a:lnTo>
                  <a:lnTo>
                    <a:pt x="722671" y="1334730"/>
                  </a:lnTo>
                  <a:lnTo>
                    <a:pt x="803787" y="1393723"/>
                  </a:lnTo>
                  <a:lnTo>
                    <a:pt x="877529" y="1430594"/>
                  </a:lnTo>
                  <a:lnTo>
                    <a:pt x="907026" y="1526459"/>
                  </a:lnTo>
                  <a:lnTo>
                    <a:pt x="1017638" y="1504336"/>
                  </a:lnTo>
                  <a:lnTo>
                    <a:pt x="1120877" y="1592826"/>
                  </a:lnTo>
                  <a:lnTo>
                    <a:pt x="1275735" y="1548581"/>
                  </a:lnTo>
                  <a:lnTo>
                    <a:pt x="1305232" y="1570704"/>
                  </a:lnTo>
                  <a:lnTo>
                    <a:pt x="1290484" y="1651820"/>
                  </a:lnTo>
                  <a:lnTo>
                    <a:pt x="1327355" y="1703439"/>
                  </a:lnTo>
                  <a:lnTo>
                    <a:pt x="1356851" y="1681317"/>
                  </a:lnTo>
                  <a:lnTo>
                    <a:pt x="1356851" y="1681317"/>
                  </a:lnTo>
                  <a:lnTo>
                    <a:pt x="1371600" y="1614949"/>
                  </a:lnTo>
                  <a:lnTo>
                    <a:pt x="1423219" y="1570704"/>
                  </a:lnTo>
                  <a:lnTo>
                    <a:pt x="1452716" y="1548581"/>
                  </a:lnTo>
                  <a:lnTo>
                    <a:pt x="1504335" y="1548581"/>
                  </a:lnTo>
                  <a:lnTo>
                    <a:pt x="1585451" y="1607575"/>
                  </a:lnTo>
                  <a:lnTo>
                    <a:pt x="1688690" y="1651820"/>
                  </a:lnTo>
                  <a:lnTo>
                    <a:pt x="1688690" y="1651820"/>
                  </a:lnTo>
                  <a:lnTo>
                    <a:pt x="1710813" y="1696065"/>
                  </a:lnTo>
                  <a:lnTo>
                    <a:pt x="1762432" y="1725562"/>
                  </a:lnTo>
                  <a:lnTo>
                    <a:pt x="1784555" y="1725562"/>
                  </a:lnTo>
                  <a:lnTo>
                    <a:pt x="1747684" y="1806678"/>
                  </a:lnTo>
                  <a:lnTo>
                    <a:pt x="1777180" y="1850923"/>
                  </a:lnTo>
                  <a:lnTo>
                    <a:pt x="1917290" y="1828800"/>
                  </a:lnTo>
                  <a:lnTo>
                    <a:pt x="2027903" y="1828800"/>
                  </a:lnTo>
                  <a:lnTo>
                    <a:pt x="2027903" y="1828800"/>
                  </a:lnTo>
                  <a:lnTo>
                    <a:pt x="2064774" y="1769807"/>
                  </a:lnTo>
                  <a:lnTo>
                    <a:pt x="2064774" y="1769807"/>
                  </a:lnTo>
                  <a:lnTo>
                    <a:pt x="2138516" y="1747684"/>
                  </a:lnTo>
                  <a:lnTo>
                    <a:pt x="2182761" y="1710813"/>
                  </a:lnTo>
                  <a:lnTo>
                    <a:pt x="2263877" y="1681317"/>
                  </a:lnTo>
                  <a:lnTo>
                    <a:pt x="2308122" y="1622323"/>
                  </a:lnTo>
                  <a:lnTo>
                    <a:pt x="2344993" y="1629697"/>
                  </a:lnTo>
                  <a:lnTo>
                    <a:pt x="2381864" y="1659194"/>
                  </a:lnTo>
                  <a:lnTo>
                    <a:pt x="2440858" y="1673942"/>
                  </a:lnTo>
                  <a:lnTo>
                    <a:pt x="2492477" y="1732936"/>
                  </a:lnTo>
                  <a:lnTo>
                    <a:pt x="2536722" y="1710813"/>
                  </a:lnTo>
                  <a:lnTo>
                    <a:pt x="2544096" y="1651820"/>
                  </a:lnTo>
                  <a:lnTo>
                    <a:pt x="2573593" y="1637071"/>
                  </a:lnTo>
                  <a:lnTo>
                    <a:pt x="2632587" y="1644446"/>
                  </a:lnTo>
                  <a:lnTo>
                    <a:pt x="2669458" y="1703439"/>
                  </a:lnTo>
                  <a:lnTo>
                    <a:pt x="2706329" y="1703439"/>
                  </a:lnTo>
                  <a:lnTo>
                    <a:pt x="2743200" y="1659194"/>
                  </a:lnTo>
                  <a:lnTo>
                    <a:pt x="2743200" y="1629697"/>
                  </a:lnTo>
                  <a:lnTo>
                    <a:pt x="2735826" y="1578078"/>
                  </a:lnTo>
                  <a:lnTo>
                    <a:pt x="2757948" y="1541207"/>
                  </a:lnTo>
                  <a:lnTo>
                    <a:pt x="2816942" y="1570704"/>
                  </a:lnTo>
                  <a:lnTo>
                    <a:pt x="2839064" y="1504336"/>
                  </a:lnTo>
                  <a:lnTo>
                    <a:pt x="2794819" y="1430594"/>
                  </a:lnTo>
                  <a:lnTo>
                    <a:pt x="2809567" y="1378975"/>
                  </a:lnTo>
                  <a:lnTo>
                    <a:pt x="2846438" y="1349478"/>
                  </a:lnTo>
                  <a:lnTo>
                    <a:pt x="2809567" y="1224117"/>
                  </a:lnTo>
                  <a:lnTo>
                    <a:pt x="2809567" y="1224117"/>
                  </a:lnTo>
                  <a:lnTo>
                    <a:pt x="2802193" y="1157749"/>
                  </a:lnTo>
                  <a:lnTo>
                    <a:pt x="2713703" y="1054510"/>
                  </a:lnTo>
                  <a:lnTo>
                    <a:pt x="2713703" y="1054510"/>
                  </a:lnTo>
                  <a:lnTo>
                    <a:pt x="2610464" y="958646"/>
                  </a:lnTo>
                  <a:lnTo>
                    <a:pt x="2514600" y="1106130"/>
                  </a:lnTo>
                  <a:lnTo>
                    <a:pt x="2455606" y="1061884"/>
                  </a:lnTo>
                  <a:lnTo>
                    <a:pt x="2433484" y="1054510"/>
                  </a:lnTo>
                  <a:lnTo>
                    <a:pt x="2389238" y="1098755"/>
                  </a:lnTo>
                  <a:lnTo>
                    <a:pt x="2359742" y="1061884"/>
                  </a:lnTo>
                  <a:lnTo>
                    <a:pt x="2322871" y="973394"/>
                  </a:lnTo>
                  <a:lnTo>
                    <a:pt x="2300748" y="921775"/>
                  </a:lnTo>
                  <a:lnTo>
                    <a:pt x="2249129" y="892278"/>
                  </a:lnTo>
                  <a:lnTo>
                    <a:pt x="2212258" y="877530"/>
                  </a:lnTo>
                  <a:lnTo>
                    <a:pt x="2057400" y="892278"/>
                  </a:lnTo>
                  <a:lnTo>
                    <a:pt x="1968909" y="855407"/>
                  </a:lnTo>
                  <a:lnTo>
                    <a:pt x="1924664" y="818536"/>
                  </a:lnTo>
                  <a:lnTo>
                    <a:pt x="1873045" y="818536"/>
                  </a:lnTo>
                  <a:lnTo>
                    <a:pt x="1806677" y="737420"/>
                  </a:lnTo>
                  <a:lnTo>
                    <a:pt x="1740309" y="730046"/>
                  </a:lnTo>
                  <a:lnTo>
                    <a:pt x="1673942" y="715297"/>
                  </a:lnTo>
                  <a:lnTo>
                    <a:pt x="1607574" y="582562"/>
                  </a:lnTo>
                  <a:lnTo>
                    <a:pt x="1592826" y="501446"/>
                  </a:lnTo>
                  <a:lnTo>
                    <a:pt x="1578077" y="420330"/>
                  </a:lnTo>
                  <a:lnTo>
                    <a:pt x="1600200" y="376084"/>
                  </a:lnTo>
                  <a:lnTo>
                    <a:pt x="1600200" y="376084"/>
                  </a:lnTo>
                  <a:lnTo>
                    <a:pt x="1637071" y="280220"/>
                  </a:lnTo>
                  <a:lnTo>
                    <a:pt x="1622322" y="184355"/>
                  </a:lnTo>
                  <a:lnTo>
                    <a:pt x="1548580" y="0"/>
                  </a:lnTo>
                  <a:lnTo>
                    <a:pt x="243348" y="0"/>
                  </a:lnTo>
                  <a:lnTo>
                    <a:pt x="162232" y="191730"/>
                  </a:lnTo>
                  <a:close/>
                </a:path>
              </a:pathLst>
            </a:custGeom>
            <a:solidFill>
              <a:srgbClr val="3F3F3F"/>
            </a:solidFill>
            <a:ln w="12700" cap="flat" cmpd="sng">
              <a:solidFill>
                <a:srgbClr val="F2F2F2"/>
              </a:solidFill>
              <a:bevel/>
              <a:headEnd/>
              <a:tailE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6417" name="任意多边形 34">
              <a:extLst>
                <a:ext uri="{FF2B5EF4-FFF2-40B4-BE49-F238E27FC236}">
                  <a16:creationId xmlns:a16="http://schemas.microsoft.com/office/drawing/2014/main" id="{5C075F05-881A-467C-BD01-0560C99F5CCA}"/>
                </a:ext>
              </a:extLst>
            </p:cNvPr>
            <p:cNvSpPr>
              <a:spLocks noChangeArrowheads="1"/>
            </p:cNvSpPr>
            <p:nvPr/>
          </p:nvSpPr>
          <p:spPr bwMode="auto">
            <a:xfrm>
              <a:off x="0" y="700548"/>
              <a:ext cx="2875936" cy="2227007"/>
            </a:xfrm>
            <a:custGeom>
              <a:avLst/>
              <a:gdLst>
                <a:gd name="T0" fmla="*/ 0 w 2875936"/>
                <a:gd name="T1" fmla="*/ 0 h 2227007"/>
                <a:gd name="T2" fmla="*/ 2875936 w 2875936"/>
                <a:gd name="T3" fmla="*/ 2227007 h 2227007"/>
              </a:gdLst>
              <a:ahLst/>
              <a:cxnLst/>
              <a:rect l="T0" t="T1" r="T2" b="T3"/>
              <a:pathLst>
                <a:path w="2875936" h="2227007">
                  <a:moveTo>
                    <a:pt x="442452" y="2168013"/>
                  </a:moveTo>
                  <a:lnTo>
                    <a:pt x="361336" y="2094271"/>
                  </a:lnTo>
                  <a:lnTo>
                    <a:pt x="353961" y="2072149"/>
                  </a:lnTo>
                  <a:lnTo>
                    <a:pt x="353961" y="2020529"/>
                  </a:lnTo>
                  <a:lnTo>
                    <a:pt x="346587" y="1968910"/>
                  </a:lnTo>
                  <a:lnTo>
                    <a:pt x="346587" y="1939413"/>
                  </a:lnTo>
                  <a:lnTo>
                    <a:pt x="346587" y="1939413"/>
                  </a:lnTo>
                  <a:lnTo>
                    <a:pt x="258097" y="1909917"/>
                  </a:lnTo>
                  <a:lnTo>
                    <a:pt x="213852" y="1828800"/>
                  </a:lnTo>
                  <a:lnTo>
                    <a:pt x="154858" y="1836175"/>
                  </a:lnTo>
                  <a:lnTo>
                    <a:pt x="154858" y="1836175"/>
                  </a:lnTo>
                  <a:lnTo>
                    <a:pt x="154858" y="1755058"/>
                  </a:lnTo>
                  <a:lnTo>
                    <a:pt x="184355" y="1725562"/>
                  </a:lnTo>
                  <a:lnTo>
                    <a:pt x="184355" y="1725562"/>
                  </a:lnTo>
                  <a:lnTo>
                    <a:pt x="95865" y="1614949"/>
                  </a:lnTo>
                  <a:lnTo>
                    <a:pt x="44245" y="1578078"/>
                  </a:lnTo>
                  <a:lnTo>
                    <a:pt x="29497" y="1533833"/>
                  </a:lnTo>
                  <a:lnTo>
                    <a:pt x="29497" y="1533833"/>
                  </a:lnTo>
                  <a:lnTo>
                    <a:pt x="103239" y="1496962"/>
                  </a:lnTo>
                  <a:lnTo>
                    <a:pt x="117987" y="1474839"/>
                  </a:lnTo>
                  <a:lnTo>
                    <a:pt x="117987" y="1349478"/>
                  </a:lnTo>
                  <a:lnTo>
                    <a:pt x="117987" y="1327355"/>
                  </a:lnTo>
                  <a:lnTo>
                    <a:pt x="66368" y="1290484"/>
                  </a:lnTo>
                  <a:lnTo>
                    <a:pt x="66368" y="1290484"/>
                  </a:lnTo>
                  <a:lnTo>
                    <a:pt x="0" y="1290484"/>
                  </a:lnTo>
                  <a:lnTo>
                    <a:pt x="0" y="1290484"/>
                  </a:lnTo>
                  <a:lnTo>
                    <a:pt x="36871" y="1216742"/>
                  </a:lnTo>
                  <a:lnTo>
                    <a:pt x="36871" y="1216742"/>
                  </a:lnTo>
                  <a:lnTo>
                    <a:pt x="0" y="1157749"/>
                  </a:lnTo>
                  <a:lnTo>
                    <a:pt x="29497" y="1135626"/>
                  </a:lnTo>
                  <a:lnTo>
                    <a:pt x="29497" y="1135626"/>
                  </a:lnTo>
                  <a:lnTo>
                    <a:pt x="88490" y="1069258"/>
                  </a:lnTo>
                  <a:lnTo>
                    <a:pt x="191729" y="1047136"/>
                  </a:lnTo>
                  <a:lnTo>
                    <a:pt x="258097" y="1047136"/>
                  </a:lnTo>
                  <a:lnTo>
                    <a:pt x="324465" y="995517"/>
                  </a:lnTo>
                  <a:lnTo>
                    <a:pt x="331839" y="1076633"/>
                  </a:lnTo>
                  <a:lnTo>
                    <a:pt x="368710" y="1098755"/>
                  </a:lnTo>
                  <a:lnTo>
                    <a:pt x="412955" y="1091381"/>
                  </a:lnTo>
                  <a:lnTo>
                    <a:pt x="442452" y="1076633"/>
                  </a:lnTo>
                  <a:lnTo>
                    <a:pt x="442452" y="1076633"/>
                  </a:lnTo>
                  <a:lnTo>
                    <a:pt x="464574" y="1017639"/>
                  </a:lnTo>
                  <a:lnTo>
                    <a:pt x="538316" y="1032387"/>
                  </a:lnTo>
                  <a:lnTo>
                    <a:pt x="575187" y="1002891"/>
                  </a:lnTo>
                  <a:lnTo>
                    <a:pt x="575187" y="1002891"/>
                  </a:lnTo>
                  <a:lnTo>
                    <a:pt x="575187" y="1002891"/>
                  </a:lnTo>
                  <a:lnTo>
                    <a:pt x="619432" y="973394"/>
                  </a:lnTo>
                  <a:lnTo>
                    <a:pt x="656303" y="995517"/>
                  </a:lnTo>
                  <a:lnTo>
                    <a:pt x="663678" y="1010265"/>
                  </a:lnTo>
                  <a:lnTo>
                    <a:pt x="730045" y="995517"/>
                  </a:lnTo>
                  <a:lnTo>
                    <a:pt x="833284" y="988142"/>
                  </a:lnTo>
                  <a:lnTo>
                    <a:pt x="936523" y="892278"/>
                  </a:lnTo>
                  <a:lnTo>
                    <a:pt x="966020" y="833284"/>
                  </a:lnTo>
                  <a:lnTo>
                    <a:pt x="966020" y="833284"/>
                  </a:lnTo>
                  <a:lnTo>
                    <a:pt x="966020" y="774291"/>
                  </a:lnTo>
                  <a:lnTo>
                    <a:pt x="1047136" y="744794"/>
                  </a:lnTo>
                  <a:lnTo>
                    <a:pt x="1061884" y="656304"/>
                  </a:lnTo>
                  <a:lnTo>
                    <a:pt x="1061884" y="656304"/>
                  </a:lnTo>
                  <a:lnTo>
                    <a:pt x="1025013" y="589936"/>
                  </a:lnTo>
                  <a:lnTo>
                    <a:pt x="1061884" y="516194"/>
                  </a:lnTo>
                  <a:lnTo>
                    <a:pt x="1061884" y="516194"/>
                  </a:lnTo>
                  <a:lnTo>
                    <a:pt x="1017639" y="457200"/>
                  </a:lnTo>
                  <a:lnTo>
                    <a:pt x="1312607" y="508820"/>
                  </a:lnTo>
                  <a:lnTo>
                    <a:pt x="1349478" y="494071"/>
                  </a:lnTo>
                  <a:lnTo>
                    <a:pt x="1334729" y="427704"/>
                  </a:lnTo>
                  <a:lnTo>
                    <a:pt x="1334729" y="405581"/>
                  </a:lnTo>
                  <a:lnTo>
                    <a:pt x="1401097" y="353962"/>
                  </a:lnTo>
                  <a:lnTo>
                    <a:pt x="1460090" y="206478"/>
                  </a:lnTo>
                  <a:lnTo>
                    <a:pt x="1555955" y="250723"/>
                  </a:lnTo>
                  <a:lnTo>
                    <a:pt x="1629697" y="294968"/>
                  </a:lnTo>
                  <a:lnTo>
                    <a:pt x="1718187" y="294968"/>
                  </a:lnTo>
                  <a:lnTo>
                    <a:pt x="1718187" y="294968"/>
                  </a:lnTo>
                  <a:lnTo>
                    <a:pt x="1791929" y="250723"/>
                  </a:lnTo>
                  <a:lnTo>
                    <a:pt x="1791929" y="250723"/>
                  </a:lnTo>
                  <a:lnTo>
                    <a:pt x="1769807" y="154858"/>
                  </a:lnTo>
                  <a:lnTo>
                    <a:pt x="1769807" y="154858"/>
                  </a:lnTo>
                  <a:lnTo>
                    <a:pt x="1828800" y="88491"/>
                  </a:lnTo>
                  <a:lnTo>
                    <a:pt x="1902542" y="73742"/>
                  </a:lnTo>
                  <a:lnTo>
                    <a:pt x="1902542" y="73742"/>
                  </a:lnTo>
                  <a:lnTo>
                    <a:pt x="1976284" y="51620"/>
                  </a:lnTo>
                  <a:lnTo>
                    <a:pt x="1976284" y="7375"/>
                  </a:lnTo>
                  <a:lnTo>
                    <a:pt x="2027903" y="0"/>
                  </a:lnTo>
                  <a:lnTo>
                    <a:pt x="2072149" y="7375"/>
                  </a:lnTo>
                  <a:lnTo>
                    <a:pt x="2072149" y="7375"/>
                  </a:lnTo>
                  <a:lnTo>
                    <a:pt x="2086897" y="51620"/>
                  </a:lnTo>
                  <a:lnTo>
                    <a:pt x="2057400" y="66368"/>
                  </a:lnTo>
                  <a:lnTo>
                    <a:pt x="2138516" y="191729"/>
                  </a:lnTo>
                  <a:lnTo>
                    <a:pt x="2256503" y="206478"/>
                  </a:lnTo>
                  <a:lnTo>
                    <a:pt x="2293374" y="287594"/>
                  </a:lnTo>
                  <a:lnTo>
                    <a:pt x="2293374" y="339213"/>
                  </a:lnTo>
                  <a:lnTo>
                    <a:pt x="2352368" y="442452"/>
                  </a:lnTo>
                  <a:lnTo>
                    <a:pt x="2330245" y="545691"/>
                  </a:lnTo>
                  <a:lnTo>
                    <a:pt x="2330245" y="545691"/>
                  </a:lnTo>
                  <a:lnTo>
                    <a:pt x="2278626" y="545691"/>
                  </a:lnTo>
                  <a:lnTo>
                    <a:pt x="2278626" y="634181"/>
                  </a:lnTo>
                  <a:lnTo>
                    <a:pt x="2286000" y="715297"/>
                  </a:lnTo>
                  <a:lnTo>
                    <a:pt x="2367116" y="722671"/>
                  </a:lnTo>
                  <a:lnTo>
                    <a:pt x="2448232" y="752168"/>
                  </a:lnTo>
                  <a:lnTo>
                    <a:pt x="2551471" y="774291"/>
                  </a:lnTo>
                  <a:lnTo>
                    <a:pt x="2573594" y="752168"/>
                  </a:lnTo>
                  <a:lnTo>
                    <a:pt x="2691581" y="855407"/>
                  </a:lnTo>
                  <a:lnTo>
                    <a:pt x="2743200" y="907026"/>
                  </a:lnTo>
                  <a:lnTo>
                    <a:pt x="2743200" y="907026"/>
                  </a:lnTo>
                  <a:lnTo>
                    <a:pt x="2809568" y="899652"/>
                  </a:lnTo>
                  <a:lnTo>
                    <a:pt x="2794820" y="1010265"/>
                  </a:lnTo>
                  <a:lnTo>
                    <a:pt x="2868561" y="1069258"/>
                  </a:lnTo>
                  <a:lnTo>
                    <a:pt x="2853813" y="1120878"/>
                  </a:lnTo>
                  <a:lnTo>
                    <a:pt x="2875936" y="1165123"/>
                  </a:lnTo>
                  <a:lnTo>
                    <a:pt x="2839065" y="1201994"/>
                  </a:lnTo>
                  <a:lnTo>
                    <a:pt x="2839065" y="1201994"/>
                  </a:lnTo>
                  <a:lnTo>
                    <a:pt x="2831690" y="1290484"/>
                  </a:lnTo>
                  <a:lnTo>
                    <a:pt x="2861187" y="1312607"/>
                  </a:lnTo>
                  <a:lnTo>
                    <a:pt x="2765323" y="1334729"/>
                  </a:lnTo>
                  <a:lnTo>
                    <a:pt x="2669458" y="1334729"/>
                  </a:lnTo>
                  <a:lnTo>
                    <a:pt x="2669458" y="1334729"/>
                  </a:lnTo>
                  <a:lnTo>
                    <a:pt x="2617839" y="1401097"/>
                  </a:lnTo>
                  <a:lnTo>
                    <a:pt x="2580968" y="1430594"/>
                  </a:lnTo>
                  <a:lnTo>
                    <a:pt x="2551471" y="1474839"/>
                  </a:lnTo>
                  <a:lnTo>
                    <a:pt x="2551471" y="1474839"/>
                  </a:lnTo>
                  <a:lnTo>
                    <a:pt x="2551471" y="1474839"/>
                  </a:lnTo>
                  <a:lnTo>
                    <a:pt x="2426110" y="1541207"/>
                  </a:lnTo>
                  <a:lnTo>
                    <a:pt x="2403987" y="1592826"/>
                  </a:lnTo>
                  <a:lnTo>
                    <a:pt x="2396613" y="1637071"/>
                  </a:lnTo>
                  <a:lnTo>
                    <a:pt x="2396613" y="1637071"/>
                  </a:lnTo>
                  <a:lnTo>
                    <a:pt x="2411361" y="1725562"/>
                  </a:lnTo>
                  <a:lnTo>
                    <a:pt x="2330245" y="1732936"/>
                  </a:lnTo>
                  <a:lnTo>
                    <a:pt x="2330245" y="1732936"/>
                  </a:lnTo>
                  <a:lnTo>
                    <a:pt x="2256503" y="1777181"/>
                  </a:lnTo>
                  <a:lnTo>
                    <a:pt x="2050026" y="1784555"/>
                  </a:lnTo>
                  <a:lnTo>
                    <a:pt x="2035278" y="1814052"/>
                  </a:lnTo>
                  <a:lnTo>
                    <a:pt x="2050026" y="1850923"/>
                  </a:lnTo>
                  <a:lnTo>
                    <a:pt x="2050026" y="1850923"/>
                  </a:lnTo>
                  <a:lnTo>
                    <a:pt x="2079523" y="1932039"/>
                  </a:lnTo>
                  <a:lnTo>
                    <a:pt x="2145890" y="2005781"/>
                  </a:lnTo>
                  <a:lnTo>
                    <a:pt x="2145890" y="2020529"/>
                  </a:lnTo>
                  <a:lnTo>
                    <a:pt x="2145890" y="2050026"/>
                  </a:lnTo>
                  <a:lnTo>
                    <a:pt x="2145890" y="2050026"/>
                  </a:lnTo>
                  <a:lnTo>
                    <a:pt x="2079523" y="2109020"/>
                  </a:lnTo>
                  <a:lnTo>
                    <a:pt x="2079523" y="2109020"/>
                  </a:lnTo>
                  <a:lnTo>
                    <a:pt x="2109020" y="2160639"/>
                  </a:lnTo>
                  <a:lnTo>
                    <a:pt x="2109020" y="2160639"/>
                  </a:lnTo>
                  <a:lnTo>
                    <a:pt x="2086897" y="2212258"/>
                  </a:lnTo>
                  <a:lnTo>
                    <a:pt x="2042652" y="2227007"/>
                  </a:lnTo>
                  <a:lnTo>
                    <a:pt x="2042652" y="2227007"/>
                  </a:lnTo>
                  <a:lnTo>
                    <a:pt x="1991032" y="2175387"/>
                  </a:lnTo>
                  <a:lnTo>
                    <a:pt x="1991032" y="2175387"/>
                  </a:lnTo>
                  <a:lnTo>
                    <a:pt x="1902542" y="2204884"/>
                  </a:lnTo>
                  <a:lnTo>
                    <a:pt x="1902542" y="2204884"/>
                  </a:lnTo>
                  <a:lnTo>
                    <a:pt x="1902542" y="2204884"/>
                  </a:lnTo>
                  <a:lnTo>
                    <a:pt x="1836174" y="2131142"/>
                  </a:lnTo>
                  <a:lnTo>
                    <a:pt x="1799303" y="2101646"/>
                  </a:lnTo>
                  <a:lnTo>
                    <a:pt x="1762432" y="2064775"/>
                  </a:lnTo>
                  <a:lnTo>
                    <a:pt x="1703439" y="2072149"/>
                  </a:lnTo>
                  <a:lnTo>
                    <a:pt x="1607574" y="2086897"/>
                  </a:lnTo>
                  <a:lnTo>
                    <a:pt x="1555955" y="2064775"/>
                  </a:lnTo>
                  <a:lnTo>
                    <a:pt x="1555955" y="2064775"/>
                  </a:lnTo>
                  <a:lnTo>
                    <a:pt x="1519084" y="2057400"/>
                  </a:lnTo>
                  <a:lnTo>
                    <a:pt x="1430594" y="2116394"/>
                  </a:lnTo>
                  <a:lnTo>
                    <a:pt x="1408471" y="2153265"/>
                  </a:lnTo>
                  <a:lnTo>
                    <a:pt x="1327355" y="2131142"/>
                  </a:lnTo>
                  <a:lnTo>
                    <a:pt x="1327355" y="2131142"/>
                  </a:lnTo>
                  <a:lnTo>
                    <a:pt x="1260987" y="2123768"/>
                  </a:lnTo>
                  <a:lnTo>
                    <a:pt x="1150374" y="2182762"/>
                  </a:lnTo>
                  <a:lnTo>
                    <a:pt x="1076632" y="2168013"/>
                  </a:lnTo>
                  <a:lnTo>
                    <a:pt x="1002890" y="2131142"/>
                  </a:lnTo>
                  <a:lnTo>
                    <a:pt x="1002890" y="2101646"/>
                  </a:lnTo>
                  <a:lnTo>
                    <a:pt x="1010265" y="2057400"/>
                  </a:lnTo>
                  <a:lnTo>
                    <a:pt x="973394" y="2050026"/>
                  </a:lnTo>
                  <a:lnTo>
                    <a:pt x="936523" y="2072149"/>
                  </a:lnTo>
                  <a:lnTo>
                    <a:pt x="936523" y="2072149"/>
                  </a:lnTo>
                  <a:lnTo>
                    <a:pt x="840658" y="2131142"/>
                  </a:lnTo>
                  <a:lnTo>
                    <a:pt x="796413" y="2131142"/>
                  </a:lnTo>
                  <a:lnTo>
                    <a:pt x="774290" y="2064775"/>
                  </a:lnTo>
                  <a:lnTo>
                    <a:pt x="774290" y="2064775"/>
                  </a:lnTo>
                  <a:lnTo>
                    <a:pt x="685800" y="2042652"/>
                  </a:lnTo>
                  <a:lnTo>
                    <a:pt x="612058" y="2072149"/>
                  </a:lnTo>
                  <a:lnTo>
                    <a:pt x="612058" y="2072149"/>
                  </a:lnTo>
                  <a:cubicBezTo>
                    <a:pt x="605913" y="2088126"/>
                    <a:pt x="604684" y="2152036"/>
                    <a:pt x="575187" y="2168013"/>
                  </a:cubicBezTo>
                  <a:cubicBezTo>
                    <a:pt x="545690" y="2183990"/>
                    <a:pt x="454742" y="2160639"/>
                    <a:pt x="435078" y="2168013"/>
                  </a:cubicBezTo>
                </a:path>
              </a:pathLst>
            </a:custGeom>
            <a:solidFill>
              <a:srgbClr val="3F3F3F"/>
            </a:solidFill>
            <a:ln w="12700" cap="flat" cmpd="sng">
              <a:solidFill>
                <a:srgbClr val="F2F2F2"/>
              </a:solidFill>
              <a:bevel/>
              <a:headEnd/>
              <a:tailE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6418" name="任意多边形 35">
              <a:extLst>
                <a:ext uri="{FF2B5EF4-FFF2-40B4-BE49-F238E27FC236}">
                  <a16:creationId xmlns:a16="http://schemas.microsoft.com/office/drawing/2014/main" id="{41C1C4B4-EED2-451E-9583-1FA696E0A4E9}"/>
                </a:ext>
              </a:extLst>
            </p:cNvPr>
            <p:cNvSpPr>
              <a:spLocks noChangeArrowheads="1"/>
            </p:cNvSpPr>
            <p:nvPr/>
          </p:nvSpPr>
          <p:spPr bwMode="auto">
            <a:xfrm>
              <a:off x="4519288" y="5715000"/>
              <a:ext cx="351367" cy="304800"/>
            </a:xfrm>
            <a:custGeom>
              <a:avLst/>
              <a:gdLst>
                <a:gd name="T0" fmla="*/ 131234 w 351367"/>
                <a:gd name="T1" fmla="*/ 304800 h 304800"/>
                <a:gd name="T2" fmla="*/ 76200 w 351367"/>
                <a:gd name="T3" fmla="*/ 275167 h 304800"/>
                <a:gd name="T4" fmla="*/ 38100 w 351367"/>
                <a:gd name="T5" fmla="*/ 275167 h 304800"/>
                <a:gd name="T6" fmla="*/ 4234 w 351367"/>
                <a:gd name="T7" fmla="*/ 258233 h 304800"/>
                <a:gd name="T8" fmla="*/ 4234 w 351367"/>
                <a:gd name="T9" fmla="*/ 258233 h 304800"/>
                <a:gd name="T10" fmla="*/ 8467 w 351367"/>
                <a:gd name="T11" fmla="*/ 211667 h 304800"/>
                <a:gd name="T12" fmla="*/ 8467 w 351367"/>
                <a:gd name="T13" fmla="*/ 211667 h 304800"/>
                <a:gd name="T14" fmla="*/ 0 w 351367"/>
                <a:gd name="T15" fmla="*/ 139700 h 304800"/>
                <a:gd name="T16" fmla="*/ 8467 w 351367"/>
                <a:gd name="T17" fmla="*/ 118533 h 304800"/>
                <a:gd name="T18" fmla="*/ 8467 w 351367"/>
                <a:gd name="T19" fmla="*/ 118533 h 304800"/>
                <a:gd name="T20" fmla="*/ 63500 w 351367"/>
                <a:gd name="T21" fmla="*/ 105833 h 304800"/>
                <a:gd name="T22" fmla="*/ 67734 w 351367"/>
                <a:gd name="T23" fmla="*/ 88900 h 304800"/>
                <a:gd name="T24" fmla="*/ 59267 w 351367"/>
                <a:gd name="T25" fmla="*/ 59267 h 304800"/>
                <a:gd name="T26" fmla="*/ 59267 w 351367"/>
                <a:gd name="T27" fmla="*/ 59267 h 304800"/>
                <a:gd name="T28" fmla="*/ 93134 w 351367"/>
                <a:gd name="T29" fmla="*/ 38100 h 304800"/>
                <a:gd name="T30" fmla="*/ 122767 w 351367"/>
                <a:gd name="T31" fmla="*/ 50800 h 304800"/>
                <a:gd name="T32" fmla="*/ 156634 w 351367"/>
                <a:gd name="T33" fmla="*/ 38100 h 304800"/>
                <a:gd name="T34" fmla="*/ 182034 w 351367"/>
                <a:gd name="T35" fmla="*/ 12700 h 304800"/>
                <a:gd name="T36" fmla="*/ 182034 w 351367"/>
                <a:gd name="T37" fmla="*/ 0 h 304800"/>
                <a:gd name="T38" fmla="*/ 237067 w 351367"/>
                <a:gd name="T39" fmla="*/ 4233 h 304800"/>
                <a:gd name="T40" fmla="*/ 292100 w 351367"/>
                <a:gd name="T41" fmla="*/ 4233 h 304800"/>
                <a:gd name="T42" fmla="*/ 292100 w 351367"/>
                <a:gd name="T43" fmla="*/ 4233 h 304800"/>
                <a:gd name="T44" fmla="*/ 351367 w 351367"/>
                <a:gd name="T45" fmla="*/ 16933 h 304800"/>
                <a:gd name="T46" fmla="*/ 351367 w 351367"/>
                <a:gd name="T47" fmla="*/ 16933 h 304800"/>
                <a:gd name="T48" fmla="*/ 351367 w 351367"/>
                <a:gd name="T49" fmla="*/ 84667 h 304800"/>
                <a:gd name="T50" fmla="*/ 325967 w 351367"/>
                <a:gd name="T51" fmla="*/ 93133 h 304800"/>
                <a:gd name="T52" fmla="*/ 300567 w 351367"/>
                <a:gd name="T53" fmla="*/ 118533 h 304800"/>
                <a:gd name="T54" fmla="*/ 283634 w 351367"/>
                <a:gd name="T55" fmla="*/ 169333 h 304800"/>
                <a:gd name="T56" fmla="*/ 287867 w 351367"/>
                <a:gd name="T57" fmla="*/ 215900 h 304800"/>
                <a:gd name="T58" fmla="*/ 287867 w 351367"/>
                <a:gd name="T59" fmla="*/ 215900 h 304800"/>
                <a:gd name="T60" fmla="*/ 245534 w 351367"/>
                <a:gd name="T61" fmla="*/ 220133 h 304800"/>
                <a:gd name="T62" fmla="*/ 207434 w 351367"/>
                <a:gd name="T63" fmla="*/ 237067 h 304800"/>
                <a:gd name="T64" fmla="*/ 131234 w 351367"/>
                <a:gd name="T65" fmla="*/ 304800 h 3048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1367"/>
                <a:gd name="T100" fmla="*/ 0 h 304800"/>
                <a:gd name="T101" fmla="*/ 351367 w 351367"/>
                <a:gd name="T102" fmla="*/ 304800 h 3048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1367" h="304800">
                  <a:moveTo>
                    <a:pt x="131234" y="304800"/>
                  </a:moveTo>
                  <a:lnTo>
                    <a:pt x="76200" y="275167"/>
                  </a:lnTo>
                  <a:lnTo>
                    <a:pt x="38100" y="275167"/>
                  </a:lnTo>
                  <a:lnTo>
                    <a:pt x="4234" y="258233"/>
                  </a:lnTo>
                  <a:lnTo>
                    <a:pt x="4234" y="258233"/>
                  </a:lnTo>
                  <a:lnTo>
                    <a:pt x="8467" y="211667"/>
                  </a:lnTo>
                  <a:lnTo>
                    <a:pt x="8467" y="211667"/>
                  </a:lnTo>
                  <a:lnTo>
                    <a:pt x="0" y="139700"/>
                  </a:lnTo>
                  <a:lnTo>
                    <a:pt x="8467" y="118533"/>
                  </a:lnTo>
                  <a:lnTo>
                    <a:pt x="8467" y="118533"/>
                  </a:lnTo>
                  <a:lnTo>
                    <a:pt x="63500" y="105833"/>
                  </a:lnTo>
                  <a:lnTo>
                    <a:pt x="67734" y="88900"/>
                  </a:lnTo>
                  <a:lnTo>
                    <a:pt x="59267" y="59267"/>
                  </a:lnTo>
                  <a:lnTo>
                    <a:pt x="59267" y="59267"/>
                  </a:lnTo>
                  <a:lnTo>
                    <a:pt x="93134" y="38100"/>
                  </a:lnTo>
                  <a:lnTo>
                    <a:pt x="122767" y="50800"/>
                  </a:lnTo>
                  <a:lnTo>
                    <a:pt x="156634" y="38100"/>
                  </a:lnTo>
                  <a:lnTo>
                    <a:pt x="182034" y="12700"/>
                  </a:lnTo>
                  <a:lnTo>
                    <a:pt x="182034" y="0"/>
                  </a:lnTo>
                  <a:lnTo>
                    <a:pt x="237067" y="4233"/>
                  </a:lnTo>
                  <a:lnTo>
                    <a:pt x="292100" y="4233"/>
                  </a:lnTo>
                  <a:lnTo>
                    <a:pt x="292100" y="4233"/>
                  </a:lnTo>
                  <a:lnTo>
                    <a:pt x="351367" y="16933"/>
                  </a:lnTo>
                  <a:lnTo>
                    <a:pt x="351367" y="16933"/>
                  </a:lnTo>
                  <a:lnTo>
                    <a:pt x="351367" y="84667"/>
                  </a:lnTo>
                  <a:lnTo>
                    <a:pt x="325967" y="93133"/>
                  </a:lnTo>
                  <a:lnTo>
                    <a:pt x="300567" y="118533"/>
                  </a:lnTo>
                  <a:lnTo>
                    <a:pt x="283634" y="169333"/>
                  </a:lnTo>
                  <a:lnTo>
                    <a:pt x="287867" y="215900"/>
                  </a:lnTo>
                  <a:lnTo>
                    <a:pt x="287867" y="215900"/>
                  </a:lnTo>
                  <a:lnTo>
                    <a:pt x="245534" y="220133"/>
                  </a:lnTo>
                  <a:lnTo>
                    <a:pt x="207434" y="237067"/>
                  </a:lnTo>
                  <a:lnTo>
                    <a:pt x="131234" y="304800"/>
                  </a:lnTo>
                  <a:close/>
                </a:path>
              </a:pathLst>
            </a:custGeom>
            <a:solidFill>
              <a:srgbClr val="3F3F3F"/>
            </a:solidFill>
            <a:ln w="12700" cap="flat" cmpd="sng">
              <a:solidFill>
                <a:srgbClr val="F2F2F2"/>
              </a:solidFill>
              <a:bevel/>
              <a:headEnd/>
              <a:tailE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6419" name="任意多边形 36">
              <a:extLst>
                <a:ext uri="{FF2B5EF4-FFF2-40B4-BE49-F238E27FC236}">
                  <a16:creationId xmlns:a16="http://schemas.microsoft.com/office/drawing/2014/main" id="{BEB703CD-A37E-4C37-A9A8-1785B72A4194}"/>
                </a:ext>
              </a:extLst>
            </p:cNvPr>
            <p:cNvSpPr>
              <a:spLocks noChangeArrowheads="1"/>
            </p:cNvSpPr>
            <p:nvPr/>
          </p:nvSpPr>
          <p:spPr bwMode="auto">
            <a:xfrm>
              <a:off x="5793522" y="3822700"/>
              <a:ext cx="596900" cy="567267"/>
            </a:xfrm>
            <a:custGeom>
              <a:avLst/>
              <a:gdLst>
                <a:gd name="T0" fmla="*/ 67733 w 596900"/>
                <a:gd name="T1" fmla="*/ 397933 h 567267"/>
                <a:gd name="T2" fmla="*/ 148166 w 596900"/>
                <a:gd name="T3" fmla="*/ 406400 h 567267"/>
                <a:gd name="T4" fmla="*/ 148166 w 596900"/>
                <a:gd name="T5" fmla="*/ 406400 h 567267"/>
                <a:gd name="T6" fmla="*/ 177800 w 596900"/>
                <a:gd name="T7" fmla="*/ 444500 h 567267"/>
                <a:gd name="T8" fmla="*/ 190500 w 596900"/>
                <a:gd name="T9" fmla="*/ 486833 h 567267"/>
                <a:gd name="T10" fmla="*/ 190500 w 596900"/>
                <a:gd name="T11" fmla="*/ 516467 h 567267"/>
                <a:gd name="T12" fmla="*/ 211666 w 596900"/>
                <a:gd name="T13" fmla="*/ 537633 h 567267"/>
                <a:gd name="T14" fmla="*/ 266700 w 596900"/>
                <a:gd name="T15" fmla="*/ 567267 h 567267"/>
                <a:gd name="T16" fmla="*/ 304800 w 596900"/>
                <a:gd name="T17" fmla="*/ 563033 h 567267"/>
                <a:gd name="T18" fmla="*/ 304800 w 596900"/>
                <a:gd name="T19" fmla="*/ 563033 h 567267"/>
                <a:gd name="T20" fmla="*/ 359833 w 596900"/>
                <a:gd name="T21" fmla="*/ 533400 h 567267"/>
                <a:gd name="T22" fmla="*/ 402166 w 596900"/>
                <a:gd name="T23" fmla="*/ 529167 h 567267"/>
                <a:gd name="T24" fmla="*/ 427566 w 596900"/>
                <a:gd name="T25" fmla="*/ 546100 h 567267"/>
                <a:gd name="T26" fmla="*/ 444500 w 596900"/>
                <a:gd name="T27" fmla="*/ 486833 h 567267"/>
                <a:gd name="T28" fmla="*/ 436033 w 596900"/>
                <a:gd name="T29" fmla="*/ 465667 h 567267"/>
                <a:gd name="T30" fmla="*/ 436033 w 596900"/>
                <a:gd name="T31" fmla="*/ 431800 h 567267"/>
                <a:gd name="T32" fmla="*/ 436033 w 596900"/>
                <a:gd name="T33" fmla="*/ 431800 h 567267"/>
                <a:gd name="T34" fmla="*/ 486833 w 596900"/>
                <a:gd name="T35" fmla="*/ 364067 h 567267"/>
                <a:gd name="T36" fmla="*/ 486833 w 596900"/>
                <a:gd name="T37" fmla="*/ 364067 h 567267"/>
                <a:gd name="T38" fmla="*/ 546100 w 596900"/>
                <a:gd name="T39" fmla="*/ 389467 h 567267"/>
                <a:gd name="T40" fmla="*/ 546100 w 596900"/>
                <a:gd name="T41" fmla="*/ 389467 h 567267"/>
                <a:gd name="T42" fmla="*/ 563033 w 596900"/>
                <a:gd name="T43" fmla="*/ 351367 h 567267"/>
                <a:gd name="T44" fmla="*/ 546100 w 596900"/>
                <a:gd name="T45" fmla="*/ 304800 h 567267"/>
                <a:gd name="T46" fmla="*/ 546100 w 596900"/>
                <a:gd name="T47" fmla="*/ 304800 h 567267"/>
                <a:gd name="T48" fmla="*/ 558800 w 596900"/>
                <a:gd name="T49" fmla="*/ 245533 h 567267"/>
                <a:gd name="T50" fmla="*/ 558800 w 596900"/>
                <a:gd name="T51" fmla="*/ 215900 h 567267"/>
                <a:gd name="T52" fmla="*/ 520700 w 596900"/>
                <a:gd name="T53" fmla="*/ 211667 h 567267"/>
                <a:gd name="T54" fmla="*/ 524933 w 596900"/>
                <a:gd name="T55" fmla="*/ 190500 h 567267"/>
                <a:gd name="T56" fmla="*/ 584200 w 596900"/>
                <a:gd name="T57" fmla="*/ 169333 h 567267"/>
                <a:gd name="T58" fmla="*/ 596900 w 596900"/>
                <a:gd name="T59" fmla="*/ 148167 h 567267"/>
                <a:gd name="T60" fmla="*/ 596900 w 596900"/>
                <a:gd name="T61" fmla="*/ 148167 h 567267"/>
                <a:gd name="T62" fmla="*/ 584200 w 596900"/>
                <a:gd name="T63" fmla="*/ 118533 h 567267"/>
                <a:gd name="T64" fmla="*/ 584200 w 596900"/>
                <a:gd name="T65" fmla="*/ 118533 h 567267"/>
                <a:gd name="T66" fmla="*/ 563033 w 596900"/>
                <a:gd name="T67" fmla="*/ 148167 h 567267"/>
                <a:gd name="T68" fmla="*/ 529166 w 596900"/>
                <a:gd name="T69" fmla="*/ 152400 h 567267"/>
                <a:gd name="T70" fmla="*/ 512233 w 596900"/>
                <a:gd name="T71" fmla="*/ 148167 h 567267"/>
                <a:gd name="T72" fmla="*/ 512233 w 596900"/>
                <a:gd name="T73" fmla="*/ 122767 h 567267"/>
                <a:gd name="T74" fmla="*/ 537633 w 596900"/>
                <a:gd name="T75" fmla="*/ 97367 h 567267"/>
                <a:gd name="T76" fmla="*/ 537633 w 596900"/>
                <a:gd name="T77" fmla="*/ 97367 h 567267"/>
                <a:gd name="T78" fmla="*/ 579966 w 596900"/>
                <a:gd name="T79" fmla="*/ 67733 h 567267"/>
                <a:gd name="T80" fmla="*/ 588433 w 596900"/>
                <a:gd name="T81" fmla="*/ 50800 h 567267"/>
                <a:gd name="T82" fmla="*/ 588433 w 596900"/>
                <a:gd name="T83" fmla="*/ 50800 h 567267"/>
                <a:gd name="T84" fmla="*/ 529166 w 596900"/>
                <a:gd name="T85" fmla="*/ 55033 h 567267"/>
                <a:gd name="T86" fmla="*/ 512233 w 596900"/>
                <a:gd name="T87" fmla="*/ 38100 h 567267"/>
                <a:gd name="T88" fmla="*/ 512233 w 596900"/>
                <a:gd name="T89" fmla="*/ 38100 h 567267"/>
                <a:gd name="T90" fmla="*/ 436033 w 596900"/>
                <a:gd name="T91" fmla="*/ 21167 h 567267"/>
                <a:gd name="T92" fmla="*/ 423333 w 596900"/>
                <a:gd name="T93" fmla="*/ 67733 h 567267"/>
                <a:gd name="T94" fmla="*/ 423333 w 596900"/>
                <a:gd name="T95" fmla="*/ 67733 h 567267"/>
                <a:gd name="T96" fmla="*/ 381000 w 596900"/>
                <a:gd name="T97" fmla="*/ 67733 h 567267"/>
                <a:gd name="T98" fmla="*/ 359833 w 596900"/>
                <a:gd name="T99" fmla="*/ 46567 h 567267"/>
                <a:gd name="T100" fmla="*/ 359833 w 596900"/>
                <a:gd name="T101" fmla="*/ 46567 h 567267"/>
                <a:gd name="T102" fmla="*/ 309033 w 596900"/>
                <a:gd name="T103" fmla="*/ 55033 h 567267"/>
                <a:gd name="T104" fmla="*/ 283633 w 596900"/>
                <a:gd name="T105" fmla="*/ 59267 h 567267"/>
                <a:gd name="T106" fmla="*/ 283633 w 596900"/>
                <a:gd name="T107" fmla="*/ 29633 h 567267"/>
                <a:gd name="T108" fmla="*/ 283633 w 596900"/>
                <a:gd name="T109" fmla="*/ 29633 h 567267"/>
                <a:gd name="T110" fmla="*/ 169333 w 596900"/>
                <a:gd name="T111" fmla="*/ 0 h 567267"/>
                <a:gd name="T112" fmla="*/ 97366 w 596900"/>
                <a:gd name="T113" fmla="*/ 21167 h 567267"/>
                <a:gd name="T114" fmla="*/ 29633 w 596900"/>
                <a:gd name="T115" fmla="*/ 143933 h 567267"/>
                <a:gd name="T116" fmla="*/ 0 w 596900"/>
                <a:gd name="T117" fmla="*/ 266700 h 567267"/>
                <a:gd name="T118" fmla="*/ 67733 w 596900"/>
                <a:gd name="T119" fmla="*/ 397933 h 56726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96900"/>
                <a:gd name="T181" fmla="*/ 0 h 567267"/>
                <a:gd name="T182" fmla="*/ 596900 w 596900"/>
                <a:gd name="T183" fmla="*/ 567267 h 56726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96900" h="567267">
                  <a:moveTo>
                    <a:pt x="67733" y="397933"/>
                  </a:moveTo>
                  <a:lnTo>
                    <a:pt x="148166" y="406400"/>
                  </a:lnTo>
                  <a:lnTo>
                    <a:pt x="148166" y="406400"/>
                  </a:lnTo>
                  <a:lnTo>
                    <a:pt x="177800" y="444500"/>
                  </a:lnTo>
                  <a:lnTo>
                    <a:pt x="190500" y="486833"/>
                  </a:lnTo>
                  <a:lnTo>
                    <a:pt x="190500" y="516467"/>
                  </a:lnTo>
                  <a:lnTo>
                    <a:pt x="211666" y="537633"/>
                  </a:lnTo>
                  <a:lnTo>
                    <a:pt x="266700" y="567267"/>
                  </a:lnTo>
                  <a:lnTo>
                    <a:pt x="304800" y="563033"/>
                  </a:lnTo>
                  <a:lnTo>
                    <a:pt x="304800" y="563033"/>
                  </a:lnTo>
                  <a:lnTo>
                    <a:pt x="359833" y="533400"/>
                  </a:lnTo>
                  <a:lnTo>
                    <a:pt x="402166" y="529167"/>
                  </a:lnTo>
                  <a:lnTo>
                    <a:pt x="427566" y="546100"/>
                  </a:lnTo>
                  <a:lnTo>
                    <a:pt x="444500" y="486833"/>
                  </a:lnTo>
                  <a:lnTo>
                    <a:pt x="436033" y="465667"/>
                  </a:lnTo>
                  <a:lnTo>
                    <a:pt x="436033" y="431800"/>
                  </a:lnTo>
                  <a:lnTo>
                    <a:pt x="436033" y="431800"/>
                  </a:lnTo>
                  <a:lnTo>
                    <a:pt x="486833" y="364067"/>
                  </a:lnTo>
                  <a:lnTo>
                    <a:pt x="486833" y="364067"/>
                  </a:lnTo>
                  <a:lnTo>
                    <a:pt x="546100" y="389467"/>
                  </a:lnTo>
                  <a:lnTo>
                    <a:pt x="546100" y="389467"/>
                  </a:lnTo>
                  <a:lnTo>
                    <a:pt x="563033" y="351367"/>
                  </a:lnTo>
                  <a:lnTo>
                    <a:pt x="546100" y="304800"/>
                  </a:lnTo>
                  <a:lnTo>
                    <a:pt x="546100" y="304800"/>
                  </a:lnTo>
                  <a:lnTo>
                    <a:pt x="558800" y="245533"/>
                  </a:lnTo>
                  <a:lnTo>
                    <a:pt x="558800" y="215900"/>
                  </a:lnTo>
                  <a:lnTo>
                    <a:pt x="520700" y="211667"/>
                  </a:lnTo>
                  <a:lnTo>
                    <a:pt x="524933" y="190500"/>
                  </a:lnTo>
                  <a:lnTo>
                    <a:pt x="584200" y="169333"/>
                  </a:lnTo>
                  <a:lnTo>
                    <a:pt x="596900" y="148167"/>
                  </a:lnTo>
                  <a:lnTo>
                    <a:pt x="596900" y="148167"/>
                  </a:lnTo>
                  <a:lnTo>
                    <a:pt x="584200" y="118533"/>
                  </a:lnTo>
                  <a:lnTo>
                    <a:pt x="584200" y="118533"/>
                  </a:lnTo>
                  <a:lnTo>
                    <a:pt x="563033" y="148167"/>
                  </a:lnTo>
                  <a:lnTo>
                    <a:pt x="529166" y="152400"/>
                  </a:lnTo>
                  <a:lnTo>
                    <a:pt x="512233" y="148167"/>
                  </a:lnTo>
                  <a:lnTo>
                    <a:pt x="512233" y="122767"/>
                  </a:lnTo>
                  <a:lnTo>
                    <a:pt x="537633" y="97367"/>
                  </a:lnTo>
                  <a:lnTo>
                    <a:pt x="537633" y="97367"/>
                  </a:lnTo>
                  <a:lnTo>
                    <a:pt x="579966" y="67733"/>
                  </a:lnTo>
                  <a:lnTo>
                    <a:pt x="588433" y="50800"/>
                  </a:lnTo>
                  <a:lnTo>
                    <a:pt x="588433" y="50800"/>
                  </a:lnTo>
                  <a:lnTo>
                    <a:pt x="529166" y="55033"/>
                  </a:lnTo>
                  <a:lnTo>
                    <a:pt x="512233" y="38100"/>
                  </a:lnTo>
                  <a:lnTo>
                    <a:pt x="512233" y="38100"/>
                  </a:lnTo>
                  <a:lnTo>
                    <a:pt x="436033" y="21167"/>
                  </a:lnTo>
                  <a:lnTo>
                    <a:pt x="423333" y="67733"/>
                  </a:lnTo>
                  <a:lnTo>
                    <a:pt x="423333" y="67733"/>
                  </a:lnTo>
                  <a:lnTo>
                    <a:pt x="381000" y="67733"/>
                  </a:lnTo>
                  <a:lnTo>
                    <a:pt x="359833" y="46567"/>
                  </a:lnTo>
                  <a:lnTo>
                    <a:pt x="359833" y="46567"/>
                  </a:lnTo>
                  <a:lnTo>
                    <a:pt x="309033" y="55033"/>
                  </a:lnTo>
                  <a:lnTo>
                    <a:pt x="283633" y="59267"/>
                  </a:lnTo>
                  <a:lnTo>
                    <a:pt x="283633" y="29633"/>
                  </a:lnTo>
                  <a:lnTo>
                    <a:pt x="283633" y="29633"/>
                  </a:lnTo>
                  <a:lnTo>
                    <a:pt x="169333" y="0"/>
                  </a:lnTo>
                  <a:lnTo>
                    <a:pt x="97366" y="21167"/>
                  </a:lnTo>
                  <a:lnTo>
                    <a:pt x="29633" y="143933"/>
                  </a:lnTo>
                  <a:lnTo>
                    <a:pt x="0" y="266700"/>
                  </a:lnTo>
                  <a:lnTo>
                    <a:pt x="67733" y="397933"/>
                  </a:lnTo>
                  <a:close/>
                </a:path>
              </a:pathLst>
            </a:custGeom>
            <a:solidFill>
              <a:srgbClr val="3F3F3F"/>
            </a:solidFill>
            <a:ln w="12700" cap="flat" cmpd="sng">
              <a:solidFill>
                <a:srgbClr val="F2F2F2"/>
              </a:solidFill>
              <a:bevel/>
              <a:headEnd/>
              <a:tailE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16420" name="椭圆 37">
            <a:extLst>
              <a:ext uri="{FF2B5EF4-FFF2-40B4-BE49-F238E27FC236}">
                <a16:creationId xmlns:a16="http://schemas.microsoft.com/office/drawing/2014/main" id="{4C126F54-AEA0-4D28-95CF-2D81D0170B8A}"/>
              </a:ext>
            </a:extLst>
          </p:cNvPr>
          <p:cNvSpPr>
            <a:spLocks noChangeArrowheads="1"/>
          </p:cNvSpPr>
          <p:nvPr/>
        </p:nvSpPr>
        <p:spPr bwMode="auto">
          <a:xfrm>
            <a:off x="5168900" y="3632200"/>
            <a:ext cx="441325" cy="441325"/>
          </a:xfrm>
          <a:prstGeom prst="ellipse">
            <a:avLst/>
          </a:prstGeom>
          <a:solidFill>
            <a:srgbClr val="FFCF01">
              <a:alpha val="79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6421" name="椭圆 38">
            <a:extLst>
              <a:ext uri="{FF2B5EF4-FFF2-40B4-BE49-F238E27FC236}">
                <a16:creationId xmlns:a16="http://schemas.microsoft.com/office/drawing/2014/main" id="{D30635E7-DB30-40E1-B1E3-A3EBDD18FC7D}"/>
              </a:ext>
            </a:extLst>
          </p:cNvPr>
          <p:cNvSpPr>
            <a:spLocks noChangeArrowheads="1"/>
          </p:cNvSpPr>
          <p:nvPr/>
        </p:nvSpPr>
        <p:spPr bwMode="auto">
          <a:xfrm>
            <a:off x="7788275" y="2878138"/>
            <a:ext cx="441325" cy="441325"/>
          </a:xfrm>
          <a:prstGeom prst="ellipse">
            <a:avLst/>
          </a:prstGeom>
          <a:solidFill>
            <a:srgbClr val="FFCF01">
              <a:alpha val="79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6422" name="椭圆 39">
            <a:extLst>
              <a:ext uri="{FF2B5EF4-FFF2-40B4-BE49-F238E27FC236}">
                <a16:creationId xmlns:a16="http://schemas.microsoft.com/office/drawing/2014/main" id="{EA6A0EED-0BE3-4A16-8B00-E380D6C77F2E}"/>
              </a:ext>
            </a:extLst>
          </p:cNvPr>
          <p:cNvSpPr>
            <a:spLocks noChangeArrowheads="1"/>
          </p:cNvSpPr>
          <p:nvPr/>
        </p:nvSpPr>
        <p:spPr bwMode="auto">
          <a:xfrm>
            <a:off x="7585075" y="4775200"/>
            <a:ext cx="442913" cy="441325"/>
          </a:xfrm>
          <a:prstGeom prst="ellipse">
            <a:avLst/>
          </a:prstGeom>
          <a:solidFill>
            <a:srgbClr val="FFCF01">
              <a:alpha val="79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6423" name="椭圆 40">
            <a:extLst>
              <a:ext uri="{FF2B5EF4-FFF2-40B4-BE49-F238E27FC236}">
                <a16:creationId xmlns:a16="http://schemas.microsoft.com/office/drawing/2014/main" id="{F1B513B1-C57C-4C20-99CF-CF8B67FA9913}"/>
              </a:ext>
            </a:extLst>
          </p:cNvPr>
          <p:cNvSpPr>
            <a:spLocks noChangeArrowheads="1"/>
          </p:cNvSpPr>
          <p:nvPr/>
        </p:nvSpPr>
        <p:spPr bwMode="auto">
          <a:xfrm>
            <a:off x="6162675" y="4832350"/>
            <a:ext cx="441325" cy="442913"/>
          </a:xfrm>
          <a:prstGeom prst="ellipse">
            <a:avLst/>
          </a:prstGeom>
          <a:solidFill>
            <a:srgbClr val="FFCF01">
              <a:alpha val="79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6424" name="肘形连接符 42">
            <a:extLst>
              <a:ext uri="{FF2B5EF4-FFF2-40B4-BE49-F238E27FC236}">
                <a16:creationId xmlns:a16="http://schemas.microsoft.com/office/drawing/2014/main" id="{923BE5F7-966E-4A99-BA78-9D55FDC250AE}"/>
              </a:ext>
            </a:extLst>
          </p:cNvPr>
          <p:cNvSpPr>
            <a:spLocks noChangeShapeType="1"/>
          </p:cNvSpPr>
          <p:nvPr/>
        </p:nvSpPr>
        <p:spPr bwMode="auto">
          <a:xfrm>
            <a:off x="2501900" y="2109788"/>
            <a:ext cx="2927350" cy="1585912"/>
          </a:xfrm>
          <a:prstGeom prst="bentConnector2">
            <a:avLst/>
          </a:prstGeom>
          <a:noFill/>
          <a:ln w="25400" cap="flat" cmpd="sng">
            <a:solidFill>
              <a:srgbClr val="FFCF01">
                <a:alpha val="89000"/>
              </a:srgbClr>
            </a:solidFill>
            <a:bevel/>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16425" name="矩形 45">
            <a:extLst>
              <a:ext uri="{FF2B5EF4-FFF2-40B4-BE49-F238E27FC236}">
                <a16:creationId xmlns:a16="http://schemas.microsoft.com/office/drawing/2014/main" id="{048F73B0-3A9B-4059-A77D-1FC020B3887A}"/>
              </a:ext>
            </a:extLst>
          </p:cNvPr>
          <p:cNvSpPr>
            <a:spLocks noChangeArrowheads="1"/>
          </p:cNvSpPr>
          <p:nvPr/>
        </p:nvSpPr>
        <p:spPr bwMode="auto">
          <a:xfrm>
            <a:off x="555625" y="2289175"/>
            <a:ext cx="1962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zh-CN" sz="1600">
                <a:solidFill>
                  <a:srgbClr val="262626"/>
                </a:solidFill>
                <a:latin typeface="Open Sans" panose="020B0606030504020204" pitchFamily="34" charset="0"/>
                <a:cs typeface="Open Sans" panose="020B0606030504020204" pitchFamily="34" charset="0"/>
                <a:sym typeface="Open Sans" panose="020B0606030504020204" pitchFamily="34" charset="0"/>
              </a:rPr>
              <a:t>Lorem ipsum dolor sit amet elit .</a:t>
            </a:r>
            <a:endParaRPr lang="zh-CN" altLang="en-US" sz="1600">
              <a:solidFill>
                <a:srgbClr val="262626"/>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16426" name="文本框 46">
            <a:extLst>
              <a:ext uri="{FF2B5EF4-FFF2-40B4-BE49-F238E27FC236}">
                <a16:creationId xmlns:a16="http://schemas.microsoft.com/office/drawing/2014/main" id="{FC167161-9024-4AB2-9E31-A4BF99828CF5}"/>
              </a:ext>
            </a:extLst>
          </p:cNvPr>
          <p:cNvSpPr>
            <a:spLocks noChangeArrowheads="1"/>
          </p:cNvSpPr>
          <p:nvPr/>
        </p:nvSpPr>
        <p:spPr bwMode="auto">
          <a:xfrm>
            <a:off x="1030288" y="1909763"/>
            <a:ext cx="1457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zh-CN" sz="2000" b="1">
                <a:solidFill>
                  <a:srgbClr val="262626"/>
                </a:solidFill>
                <a:latin typeface="Open Sans" panose="020B0606030504020204" pitchFamily="34" charset="0"/>
                <a:cs typeface="Open Sans" panose="020B0606030504020204" pitchFamily="34" charset="0"/>
                <a:sym typeface="Open Sans" panose="020B0606030504020204" pitchFamily="34" charset="0"/>
              </a:rPr>
              <a:t>Text title</a:t>
            </a:r>
            <a:endParaRPr lang="zh-CN" altLang="en-US" sz="2000" b="1">
              <a:solidFill>
                <a:srgbClr val="262626"/>
              </a:solidFill>
              <a:latin typeface="Open Sans" panose="020B0606030504020204" pitchFamily="34" charset="0"/>
              <a:sym typeface="Open Sans" panose="020B0606030504020204" pitchFamily="34" charset="0"/>
            </a:endParaRPr>
          </a:p>
        </p:txBody>
      </p:sp>
      <p:sp>
        <p:nvSpPr>
          <p:cNvPr id="16427" name="肘形连接符 47">
            <a:extLst>
              <a:ext uri="{FF2B5EF4-FFF2-40B4-BE49-F238E27FC236}">
                <a16:creationId xmlns:a16="http://schemas.microsoft.com/office/drawing/2014/main" id="{84D678CF-686C-4850-985A-641061CD8389}"/>
              </a:ext>
            </a:extLst>
          </p:cNvPr>
          <p:cNvSpPr>
            <a:spLocks noChangeShapeType="1"/>
          </p:cNvSpPr>
          <p:nvPr/>
        </p:nvSpPr>
        <p:spPr bwMode="auto">
          <a:xfrm rot="10800000" flipV="1">
            <a:off x="7993063" y="2109788"/>
            <a:ext cx="1795462" cy="906462"/>
          </a:xfrm>
          <a:prstGeom prst="bentConnector3">
            <a:avLst>
              <a:gd name="adj1" fmla="val 100926"/>
            </a:avLst>
          </a:prstGeom>
          <a:noFill/>
          <a:ln w="25400" cap="flat" cmpd="sng">
            <a:solidFill>
              <a:srgbClr val="FFCF01">
                <a:alpha val="89000"/>
              </a:srgbClr>
            </a:solidFill>
            <a:bevel/>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16428" name="矩形 52">
            <a:extLst>
              <a:ext uri="{FF2B5EF4-FFF2-40B4-BE49-F238E27FC236}">
                <a16:creationId xmlns:a16="http://schemas.microsoft.com/office/drawing/2014/main" id="{BB783B19-A85B-4966-AEB9-F310D36FB6EB}"/>
              </a:ext>
            </a:extLst>
          </p:cNvPr>
          <p:cNvSpPr>
            <a:spLocks noChangeArrowheads="1"/>
          </p:cNvSpPr>
          <p:nvPr/>
        </p:nvSpPr>
        <p:spPr bwMode="auto">
          <a:xfrm>
            <a:off x="9909175" y="2268538"/>
            <a:ext cx="19621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600">
                <a:solidFill>
                  <a:srgbClr val="262626"/>
                </a:solidFill>
                <a:latin typeface="Open Sans" panose="020B0606030504020204" pitchFamily="34" charset="0"/>
                <a:cs typeface="Open Sans" panose="020B0606030504020204" pitchFamily="34" charset="0"/>
                <a:sym typeface="Open Sans" panose="020B0606030504020204" pitchFamily="34" charset="0"/>
              </a:rPr>
              <a:t>Lorem ipsum dolor sit amet elit .</a:t>
            </a:r>
            <a:endParaRPr lang="zh-CN" altLang="en-US" sz="1600">
              <a:solidFill>
                <a:srgbClr val="262626"/>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16429" name="文本框 53">
            <a:extLst>
              <a:ext uri="{FF2B5EF4-FFF2-40B4-BE49-F238E27FC236}">
                <a16:creationId xmlns:a16="http://schemas.microsoft.com/office/drawing/2014/main" id="{A8C2ED92-78AB-43D3-AE44-34694E18A35F}"/>
              </a:ext>
            </a:extLst>
          </p:cNvPr>
          <p:cNvSpPr>
            <a:spLocks noChangeArrowheads="1"/>
          </p:cNvSpPr>
          <p:nvPr/>
        </p:nvSpPr>
        <p:spPr bwMode="auto">
          <a:xfrm>
            <a:off x="9909175" y="1909763"/>
            <a:ext cx="1455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b="1">
                <a:solidFill>
                  <a:srgbClr val="262626"/>
                </a:solidFill>
                <a:latin typeface="Open Sans" panose="020B0606030504020204" pitchFamily="34" charset="0"/>
                <a:cs typeface="Open Sans" panose="020B0606030504020204" pitchFamily="34" charset="0"/>
                <a:sym typeface="Open Sans" panose="020B0606030504020204" pitchFamily="34" charset="0"/>
              </a:rPr>
              <a:t>Text title</a:t>
            </a:r>
            <a:endParaRPr lang="zh-CN" altLang="en-US" sz="2000" b="1">
              <a:solidFill>
                <a:srgbClr val="262626"/>
              </a:solidFill>
              <a:latin typeface="Open Sans" panose="020B0606030504020204" pitchFamily="34" charset="0"/>
              <a:sym typeface="Open Sans" panose="020B0606030504020204" pitchFamily="34" charset="0"/>
            </a:endParaRPr>
          </a:p>
        </p:txBody>
      </p:sp>
      <p:sp>
        <p:nvSpPr>
          <p:cNvPr id="16430" name="肘形连接符 54">
            <a:extLst>
              <a:ext uri="{FF2B5EF4-FFF2-40B4-BE49-F238E27FC236}">
                <a16:creationId xmlns:a16="http://schemas.microsoft.com/office/drawing/2014/main" id="{8ED1E547-BF68-432C-80AA-243A53FA58DF}"/>
              </a:ext>
            </a:extLst>
          </p:cNvPr>
          <p:cNvSpPr>
            <a:spLocks noChangeShapeType="1"/>
          </p:cNvSpPr>
          <p:nvPr/>
        </p:nvSpPr>
        <p:spPr bwMode="auto">
          <a:xfrm rot="10800000">
            <a:off x="7796213" y="5070475"/>
            <a:ext cx="1795462" cy="906463"/>
          </a:xfrm>
          <a:prstGeom prst="bentConnector3">
            <a:avLst>
              <a:gd name="adj1" fmla="val 100926"/>
            </a:avLst>
          </a:prstGeom>
          <a:noFill/>
          <a:ln w="25400" cap="flat" cmpd="sng">
            <a:solidFill>
              <a:srgbClr val="FFCF01">
                <a:alpha val="89000"/>
              </a:srgbClr>
            </a:solidFill>
            <a:bevel/>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16431" name="矩形 55">
            <a:extLst>
              <a:ext uri="{FF2B5EF4-FFF2-40B4-BE49-F238E27FC236}">
                <a16:creationId xmlns:a16="http://schemas.microsoft.com/office/drawing/2014/main" id="{F11D8983-FDF5-4584-90F9-4694A42ACDE3}"/>
              </a:ext>
            </a:extLst>
          </p:cNvPr>
          <p:cNvSpPr>
            <a:spLocks noChangeArrowheads="1"/>
          </p:cNvSpPr>
          <p:nvPr/>
        </p:nvSpPr>
        <p:spPr bwMode="auto">
          <a:xfrm>
            <a:off x="9713913" y="5581650"/>
            <a:ext cx="19621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600">
                <a:solidFill>
                  <a:srgbClr val="262626"/>
                </a:solidFill>
                <a:latin typeface="Open Sans" panose="020B0606030504020204" pitchFamily="34" charset="0"/>
                <a:cs typeface="Open Sans" panose="020B0606030504020204" pitchFamily="34" charset="0"/>
                <a:sym typeface="Open Sans" panose="020B0606030504020204" pitchFamily="34" charset="0"/>
              </a:rPr>
              <a:t>Lorem ipsum dolor sit amet elit .</a:t>
            </a:r>
            <a:endParaRPr lang="zh-CN" altLang="en-US" sz="1600">
              <a:solidFill>
                <a:srgbClr val="262626"/>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16432" name="文本框 56">
            <a:extLst>
              <a:ext uri="{FF2B5EF4-FFF2-40B4-BE49-F238E27FC236}">
                <a16:creationId xmlns:a16="http://schemas.microsoft.com/office/drawing/2014/main" id="{E6B1C290-5ACA-4EB2-A376-C46007449589}"/>
              </a:ext>
            </a:extLst>
          </p:cNvPr>
          <p:cNvSpPr>
            <a:spLocks noChangeArrowheads="1"/>
          </p:cNvSpPr>
          <p:nvPr/>
        </p:nvSpPr>
        <p:spPr bwMode="auto">
          <a:xfrm>
            <a:off x="9713913" y="5222875"/>
            <a:ext cx="1455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b="1">
                <a:solidFill>
                  <a:srgbClr val="262626"/>
                </a:solidFill>
                <a:latin typeface="Open Sans" panose="020B0606030504020204" pitchFamily="34" charset="0"/>
                <a:cs typeface="Open Sans" panose="020B0606030504020204" pitchFamily="34" charset="0"/>
                <a:sym typeface="Open Sans" panose="020B0606030504020204" pitchFamily="34" charset="0"/>
              </a:rPr>
              <a:t>Text title</a:t>
            </a:r>
            <a:endParaRPr lang="zh-CN" altLang="en-US" sz="2000" b="1">
              <a:solidFill>
                <a:srgbClr val="262626"/>
              </a:solidFill>
              <a:latin typeface="Open Sans" panose="020B0606030504020204" pitchFamily="34" charset="0"/>
              <a:sym typeface="Open Sans" panose="020B0606030504020204" pitchFamily="34" charset="0"/>
            </a:endParaRPr>
          </a:p>
        </p:txBody>
      </p:sp>
      <p:sp>
        <p:nvSpPr>
          <p:cNvPr id="16433" name="肘形连接符 57">
            <a:extLst>
              <a:ext uri="{FF2B5EF4-FFF2-40B4-BE49-F238E27FC236}">
                <a16:creationId xmlns:a16="http://schemas.microsoft.com/office/drawing/2014/main" id="{9D84A024-AB1F-4FC3-93F5-75024CFC573E}"/>
              </a:ext>
            </a:extLst>
          </p:cNvPr>
          <p:cNvSpPr>
            <a:spLocks noChangeShapeType="1"/>
          </p:cNvSpPr>
          <p:nvPr/>
        </p:nvSpPr>
        <p:spPr bwMode="auto">
          <a:xfrm rot="10800000" flipV="1">
            <a:off x="2816225" y="5005388"/>
            <a:ext cx="3581400" cy="906462"/>
          </a:xfrm>
          <a:prstGeom prst="bentConnector3">
            <a:avLst>
              <a:gd name="adj1" fmla="val 1042"/>
            </a:avLst>
          </a:prstGeom>
          <a:noFill/>
          <a:ln w="25400" cap="flat" cmpd="sng">
            <a:solidFill>
              <a:srgbClr val="FFCF01">
                <a:alpha val="89000"/>
              </a:srgbClr>
            </a:solidFill>
            <a:bevel/>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16434" name="矩形 65">
            <a:extLst>
              <a:ext uri="{FF2B5EF4-FFF2-40B4-BE49-F238E27FC236}">
                <a16:creationId xmlns:a16="http://schemas.microsoft.com/office/drawing/2014/main" id="{2AAC1AD5-35BC-4B0A-B686-F894423CBA74}"/>
              </a:ext>
            </a:extLst>
          </p:cNvPr>
          <p:cNvSpPr>
            <a:spLocks noChangeArrowheads="1"/>
          </p:cNvSpPr>
          <p:nvPr/>
        </p:nvSpPr>
        <p:spPr bwMode="auto">
          <a:xfrm>
            <a:off x="763588" y="5461000"/>
            <a:ext cx="19621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zh-CN" sz="1600">
                <a:solidFill>
                  <a:srgbClr val="262626"/>
                </a:solidFill>
                <a:latin typeface="Open Sans" panose="020B0606030504020204" pitchFamily="34" charset="0"/>
                <a:cs typeface="Open Sans" panose="020B0606030504020204" pitchFamily="34" charset="0"/>
                <a:sym typeface="Open Sans" panose="020B0606030504020204" pitchFamily="34" charset="0"/>
              </a:rPr>
              <a:t>Lorem ipsum dolor sit amet elit .</a:t>
            </a:r>
            <a:endParaRPr lang="zh-CN" altLang="en-US" sz="1600">
              <a:solidFill>
                <a:srgbClr val="262626"/>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16435" name="文本框 66">
            <a:extLst>
              <a:ext uri="{FF2B5EF4-FFF2-40B4-BE49-F238E27FC236}">
                <a16:creationId xmlns:a16="http://schemas.microsoft.com/office/drawing/2014/main" id="{7300EAEE-5AAF-4A15-A5B6-5E8D25AD6A68}"/>
              </a:ext>
            </a:extLst>
          </p:cNvPr>
          <p:cNvSpPr>
            <a:spLocks noChangeArrowheads="1"/>
          </p:cNvSpPr>
          <p:nvPr/>
        </p:nvSpPr>
        <p:spPr bwMode="auto">
          <a:xfrm>
            <a:off x="1238250" y="5081588"/>
            <a:ext cx="1457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zh-CN" sz="2000" b="1">
                <a:solidFill>
                  <a:srgbClr val="262626"/>
                </a:solidFill>
                <a:latin typeface="Open Sans" panose="020B0606030504020204" pitchFamily="34" charset="0"/>
                <a:cs typeface="Open Sans" panose="020B0606030504020204" pitchFamily="34" charset="0"/>
                <a:sym typeface="Open Sans" panose="020B0606030504020204" pitchFamily="34" charset="0"/>
              </a:rPr>
              <a:t>Text title</a:t>
            </a:r>
            <a:endParaRPr lang="zh-CN" altLang="en-US" sz="2000" b="1">
              <a:solidFill>
                <a:srgbClr val="262626"/>
              </a:solidFill>
              <a:latin typeface="Open Sans" panose="020B0606030504020204" pitchFamily="34" charset="0"/>
              <a:sym typeface="Open Sans" panose="020B0606030504020204" pitchFamily="34" charset="0"/>
            </a:endParaRPr>
          </a:p>
        </p:txBody>
      </p:sp>
      <p:sp>
        <p:nvSpPr>
          <p:cNvPr id="16436" name="文本框 67">
            <a:extLst>
              <a:ext uri="{FF2B5EF4-FFF2-40B4-BE49-F238E27FC236}">
                <a16:creationId xmlns:a16="http://schemas.microsoft.com/office/drawing/2014/main" id="{B0EF623E-339E-4E67-8234-ABF6B8EDF4C6}"/>
              </a:ext>
            </a:extLst>
          </p:cNvPr>
          <p:cNvSpPr>
            <a:spLocks noChangeArrowheads="1"/>
          </p:cNvSpPr>
          <p:nvPr/>
        </p:nvSpPr>
        <p:spPr bwMode="auto">
          <a:xfrm>
            <a:off x="8189913" y="665163"/>
            <a:ext cx="368141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3200" b="1">
                <a:solidFill>
                  <a:srgbClr val="3F3F3F"/>
                </a:solidFill>
                <a:sym typeface="Arial" panose="020B0604020202020204" pitchFamily="34" charset="0"/>
              </a:rPr>
              <a:t>Totally  </a:t>
            </a:r>
            <a:r>
              <a:rPr lang="en-US" altLang="zh-CN" sz="3200" b="1">
                <a:solidFill>
                  <a:srgbClr val="DAB000"/>
                </a:solidFill>
                <a:sym typeface="Arial" panose="020B0604020202020204" pitchFamily="34" charset="0"/>
              </a:rPr>
              <a:t>189 M</a:t>
            </a:r>
            <a:r>
              <a:rPr lang="en-US" altLang="zh-CN" sz="3200" b="1">
                <a:solidFill>
                  <a:srgbClr val="3F3F3F"/>
                </a:solidFill>
                <a:sym typeface="Arial" panose="020B0604020202020204" pitchFamily="34" charset="0"/>
              </a:rPr>
              <a:t> Sales</a:t>
            </a:r>
            <a:endParaRPr lang="zh-CN" altLang="en-US" sz="3200" b="1">
              <a:solidFill>
                <a:srgbClr val="3F3F3F"/>
              </a:solidFill>
              <a:sym typeface="Arial" panose="020B0604020202020204" pitchFamily="34" charset="0"/>
            </a:endParaRPr>
          </a:p>
        </p:txBody>
      </p:sp>
    </p:spTree>
  </p:cSld>
  <p:clrMapOvr>
    <a:masterClrMapping/>
  </p:clrMapOvr>
  <p:transition spd="slow" advTm="300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矩形 1">
            <a:extLst>
              <a:ext uri="{FF2B5EF4-FFF2-40B4-BE49-F238E27FC236}">
                <a16:creationId xmlns:a16="http://schemas.microsoft.com/office/drawing/2014/main" id="{1192995B-0E5D-4F5E-9AF3-D23229155645}"/>
              </a:ext>
            </a:extLst>
          </p:cNvPr>
          <p:cNvSpPr>
            <a:spLocks noChangeArrowheads="1"/>
          </p:cNvSpPr>
          <p:nvPr/>
        </p:nvSpPr>
        <p:spPr bwMode="auto">
          <a:xfrm>
            <a:off x="0" y="0"/>
            <a:ext cx="12192000" cy="890588"/>
          </a:xfrm>
          <a:prstGeom prst="rect">
            <a:avLst/>
          </a:prstGeom>
          <a:solidFill>
            <a:srgbClr val="231F20"/>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7411" name="文本框 2">
            <a:extLst>
              <a:ext uri="{FF2B5EF4-FFF2-40B4-BE49-F238E27FC236}">
                <a16:creationId xmlns:a16="http://schemas.microsoft.com/office/drawing/2014/main" id="{D09FCE17-60AC-48EE-994F-7A7A25CA1CDB}"/>
              </a:ext>
            </a:extLst>
          </p:cNvPr>
          <p:cNvSpPr>
            <a:spLocks noChangeArrowheads="1"/>
          </p:cNvSpPr>
          <p:nvPr/>
        </p:nvSpPr>
        <p:spPr bwMode="auto">
          <a:xfrm>
            <a:off x="1689100" y="122238"/>
            <a:ext cx="8813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3600">
                <a:solidFill>
                  <a:schemeClr val="bg1"/>
                </a:solidFill>
                <a:latin typeface="Fira Sans" pitchFamily="2" charset="0"/>
                <a:sym typeface="Fira Sans" pitchFamily="2" charset="0"/>
              </a:rPr>
              <a:t>Our Bar Date</a:t>
            </a:r>
            <a:endParaRPr lang="zh-CN" altLang="en-US" sz="3600">
              <a:solidFill>
                <a:schemeClr val="bg1"/>
              </a:solidFill>
              <a:latin typeface="Fira Sans" pitchFamily="2" charset="0"/>
              <a:sym typeface="Fira Sans" pitchFamily="2" charset="0"/>
            </a:endParaRPr>
          </a:p>
        </p:txBody>
      </p:sp>
      <p:pic>
        <p:nvPicPr>
          <p:cNvPr id="17412" name="图表 5">
            <a:extLst>
              <a:ext uri="{FF2B5EF4-FFF2-40B4-BE49-F238E27FC236}">
                <a16:creationId xmlns:a16="http://schemas.microsoft.com/office/drawing/2014/main" id="{473E6E5C-27C7-42F4-BD43-5E58F8C3F7A6}"/>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939925"/>
            <a:ext cx="5810250"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Freeform 19">
            <a:extLst>
              <a:ext uri="{FF2B5EF4-FFF2-40B4-BE49-F238E27FC236}">
                <a16:creationId xmlns:a16="http://schemas.microsoft.com/office/drawing/2014/main" id="{860DB253-2046-4C46-83EA-B49B2A75F2FE}"/>
              </a:ext>
            </a:extLst>
          </p:cNvPr>
          <p:cNvSpPr>
            <a:spLocks noEditPoints="1" noChangeArrowheads="1"/>
          </p:cNvSpPr>
          <p:nvPr/>
        </p:nvSpPr>
        <p:spPr bwMode="auto">
          <a:xfrm>
            <a:off x="1414463" y="2828925"/>
            <a:ext cx="549275" cy="450850"/>
          </a:xfrm>
          <a:custGeom>
            <a:avLst/>
            <a:gdLst>
              <a:gd name="T0" fmla="*/ 71 w 81"/>
              <a:gd name="T1" fmla="*/ 12 h 65"/>
              <a:gd name="T2" fmla="*/ 56 w 81"/>
              <a:gd name="T3" fmla="*/ 12 h 65"/>
              <a:gd name="T4" fmla="*/ 56 w 81"/>
              <a:gd name="T5" fmla="*/ 11 h 65"/>
              <a:gd name="T6" fmla="*/ 56 w 81"/>
              <a:gd name="T7" fmla="*/ 6 h 65"/>
              <a:gd name="T8" fmla="*/ 50 w 81"/>
              <a:gd name="T9" fmla="*/ 0 h 65"/>
              <a:gd name="T10" fmla="*/ 31 w 81"/>
              <a:gd name="T11" fmla="*/ 0 h 65"/>
              <a:gd name="T12" fmla="*/ 25 w 81"/>
              <a:gd name="T13" fmla="*/ 6 h 65"/>
              <a:gd name="T14" fmla="*/ 25 w 81"/>
              <a:gd name="T15" fmla="*/ 11 h 65"/>
              <a:gd name="T16" fmla="*/ 25 w 81"/>
              <a:gd name="T17" fmla="*/ 12 h 65"/>
              <a:gd name="T18" fmla="*/ 10 w 81"/>
              <a:gd name="T19" fmla="*/ 12 h 65"/>
              <a:gd name="T20" fmla="*/ 0 w 81"/>
              <a:gd name="T21" fmla="*/ 22 h 65"/>
              <a:gd name="T22" fmla="*/ 0 w 81"/>
              <a:gd name="T23" fmla="*/ 29 h 65"/>
              <a:gd name="T24" fmla="*/ 1 w 81"/>
              <a:gd name="T25" fmla="*/ 30 h 65"/>
              <a:gd name="T26" fmla="*/ 1 w 81"/>
              <a:gd name="T27" fmla="*/ 32 h 65"/>
              <a:gd name="T28" fmla="*/ 1 w 81"/>
              <a:gd name="T29" fmla="*/ 35 h 65"/>
              <a:gd name="T30" fmla="*/ 1 w 81"/>
              <a:gd name="T31" fmla="*/ 56 h 65"/>
              <a:gd name="T32" fmla="*/ 10 w 81"/>
              <a:gd name="T33" fmla="*/ 65 h 65"/>
              <a:gd name="T34" fmla="*/ 71 w 81"/>
              <a:gd name="T35" fmla="*/ 65 h 65"/>
              <a:gd name="T36" fmla="*/ 80 w 81"/>
              <a:gd name="T37" fmla="*/ 56 h 65"/>
              <a:gd name="T38" fmla="*/ 80 w 81"/>
              <a:gd name="T39" fmla="*/ 35 h 65"/>
              <a:gd name="T40" fmla="*/ 80 w 81"/>
              <a:gd name="T41" fmla="*/ 32 h 65"/>
              <a:gd name="T42" fmla="*/ 80 w 81"/>
              <a:gd name="T43" fmla="*/ 30 h 65"/>
              <a:gd name="T44" fmla="*/ 81 w 81"/>
              <a:gd name="T45" fmla="*/ 29 h 65"/>
              <a:gd name="T46" fmla="*/ 81 w 81"/>
              <a:gd name="T47" fmla="*/ 22 h 65"/>
              <a:gd name="T48" fmla="*/ 71 w 81"/>
              <a:gd name="T49" fmla="*/ 12 h 65"/>
              <a:gd name="T50" fmla="*/ 28 w 81"/>
              <a:gd name="T51" fmla="*/ 6 h 65"/>
              <a:gd name="T52" fmla="*/ 31 w 81"/>
              <a:gd name="T53" fmla="*/ 4 h 65"/>
              <a:gd name="T54" fmla="*/ 50 w 81"/>
              <a:gd name="T55" fmla="*/ 4 h 65"/>
              <a:gd name="T56" fmla="*/ 53 w 81"/>
              <a:gd name="T57" fmla="*/ 6 h 65"/>
              <a:gd name="T58" fmla="*/ 53 w 81"/>
              <a:gd name="T59" fmla="*/ 11 h 65"/>
              <a:gd name="T60" fmla="*/ 52 w 81"/>
              <a:gd name="T61" fmla="*/ 12 h 65"/>
              <a:gd name="T62" fmla="*/ 28 w 81"/>
              <a:gd name="T63" fmla="*/ 12 h 65"/>
              <a:gd name="T64" fmla="*/ 28 w 81"/>
              <a:gd name="T65" fmla="*/ 11 h 65"/>
              <a:gd name="T66" fmla="*/ 28 w 81"/>
              <a:gd name="T67" fmla="*/ 6 h 65"/>
              <a:gd name="T68" fmla="*/ 74 w 81"/>
              <a:gd name="T69" fmla="*/ 33 h 65"/>
              <a:gd name="T70" fmla="*/ 44 w 81"/>
              <a:gd name="T71" fmla="*/ 39 h 65"/>
              <a:gd name="T72" fmla="*/ 44 w 81"/>
              <a:gd name="T73" fmla="*/ 41 h 65"/>
              <a:gd name="T74" fmla="*/ 42 w 81"/>
              <a:gd name="T75" fmla="*/ 43 h 65"/>
              <a:gd name="T76" fmla="*/ 39 w 81"/>
              <a:gd name="T77" fmla="*/ 43 h 65"/>
              <a:gd name="T78" fmla="*/ 37 w 81"/>
              <a:gd name="T79" fmla="*/ 41 h 65"/>
              <a:gd name="T80" fmla="*/ 37 w 81"/>
              <a:gd name="T81" fmla="*/ 39 h 65"/>
              <a:gd name="T82" fmla="*/ 6 w 81"/>
              <a:gd name="T83" fmla="*/ 33 h 65"/>
              <a:gd name="T84" fmla="*/ 6 w 81"/>
              <a:gd name="T85" fmla="*/ 31 h 65"/>
              <a:gd name="T86" fmla="*/ 37 w 81"/>
              <a:gd name="T87" fmla="*/ 37 h 65"/>
              <a:gd name="T88" fmla="*/ 37 w 81"/>
              <a:gd name="T89" fmla="*/ 34 h 65"/>
              <a:gd name="T90" fmla="*/ 39 w 81"/>
              <a:gd name="T91" fmla="*/ 32 h 65"/>
              <a:gd name="T92" fmla="*/ 42 w 81"/>
              <a:gd name="T93" fmla="*/ 32 h 65"/>
              <a:gd name="T94" fmla="*/ 44 w 81"/>
              <a:gd name="T95" fmla="*/ 34 h 65"/>
              <a:gd name="T96" fmla="*/ 44 w 81"/>
              <a:gd name="T97" fmla="*/ 37 h 65"/>
              <a:gd name="T98" fmla="*/ 74 w 81"/>
              <a:gd name="T99" fmla="*/ 31 h 65"/>
              <a:gd name="T100" fmla="*/ 74 w 81"/>
              <a:gd name="T101" fmla="*/ 33 h 6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1"/>
              <a:gd name="T154" fmla="*/ 0 h 65"/>
              <a:gd name="T155" fmla="*/ 81 w 81"/>
              <a:gd name="T156" fmla="*/ 65 h 6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1" h="65">
                <a:moveTo>
                  <a:pt x="71" y="12"/>
                </a:moveTo>
                <a:cubicBezTo>
                  <a:pt x="56" y="12"/>
                  <a:pt x="56" y="12"/>
                  <a:pt x="56" y="12"/>
                </a:cubicBezTo>
                <a:cubicBezTo>
                  <a:pt x="56" y="11"/>
                  <a:pt x="56" y="11"/>
                  <a:pt x="56" y="11"/>
                </a:cubicBezTo>
                <a:cubicBezTo>
                  <a:pt x="56" y="6"/>
                  <a:pt x="56" y="6"/>
                  <a:pt x="56" y="6"/>
                </a:cubicBezTo>
                <a:cubicBezTo>
                  <a:pt x="56" y="3"/>
                  <a:pt x="53" y="0"/>
                  <a:pt x="50" y="0"/>
                </a:cubicBezTo>
                <a:cubicBezTo>
                  <a:pt x="31" y="0"/>
                  <a:pt x="31" y="0"/>
                  <a:pt x="31" y="0"/>
                </a:cubicBezTo>
                <a:cubicBezTo>
                  <a:pt x="28" y="0"/>
                  <a:pt x="25" y="3"/>
                  <a:pt x="25" y="6"/>
                </a:cubicBezTo>
                <a:cubicBezTo>
                  <a:pt x="25" y="11"/>
                  <a:pt x="25" y="11"/>
                  <a:pt x="25" y="11"/>
                </a:cubicBezTo>
                <a:cubicBezTo>
                  <a:pt x="25" y="11"/>
                  <a:pt x="25" y="11"/>
                  <a:pt x="25" y="12"/>
                </a:cubicBezTo>
                <a:cubicBezTo>
                  <a:pt x="10" y="12"/>
                  <a:pt x="10" y="12"/>
                  <a:pt x="10" y="12"/>
                </a:cubicBezTo>
                <a:cubicBezTo>
                  <a:pt x="4" y="12"/>
                  <a:pt x="0" y="16"/>
                  <a:pt x="0" y="22"/>
                </a:cubicBezTo>
                <a:cubicBezTo>
                  <a:pt x="0" y="29"/>
                  <a:pt x="0" y="29"/>
                  <a:pt x="0" y="29"/>
                </a:cubicBezTo>
                <a:cubicBezTo>
                  <a:pt x="1" y="30"/>
                  <a:pt x="1" y="30"/>
                  <a:pt x="1" y="30"/>
                </a:cubicBezTo>
                <a:cubicBezTo>
                  <a:pt x="1" y="32"/>
                  <a:pt x="1" y="32"/>
                  <a:pt x="1" y="32"/>
                </a:cubicBezTo>
                <a:cubicBezTo>
                  <a:pt x="1" y="35"/>
                  <a:pt x="1" y="35"/>
                  <a:pt x="1" y="35"/>
                </a:cubicBezTo>
                <a:cubicBezTo>
                  <a:pt x="1" y="56"/>
                  <a:pt x="1" y="56"/>
                  <a:pt x="1" y="56"/>
                </a:cubicBezTo>
                <a:cubicBezTo>
                  <a:pt x="1" y="61"/>
                  <a:pt x="5" y="65"/>
                  <a:pt x="10" y="65"/>
                </a:cubicBezTo>
                <a:cubicBezTo>
                  <a:pt x="71" y="65"/>
                  <a:pt x="71" y="65"/>
                  <a:pt x="71" y="65"/>
                </a:cubicBezTo>
                <a:cubicBezTo>
                  <a:pt x="76" y="65"/>
                  <a:pt x="80" y="61"/>
                  <a:pt x="80" y="56"/>
                </a:cubicBezTo>
                <a:cubicBezTo>
                  <a:pt x="80" y="35"/>
                  <a:pt x="80" y="35"/>
                  <a:pt x="80" y="35"/>
                </a:cubicBezTo>
                <a:cubicBezTo>
                  <a:pt x="80" y="32"/>
                  <a:pt x="80" y="32"/>
                  <a:pt x="80" y="32"/>
                </a:cubicBezTo>
                <a:cubicBezTo>
                  <a:pt x="80" y="30"/>
                  <a:pt x="80" y="30"/>
                  <a:pt x="80" y="30"/>
                </a:cubicBezTo>
                <a:cubicBezTo>
                  <a:pt x="81" y="29"/>
                  <a:pt x="81" y="29"/>
                  <a:pt x="81" y="29"/>
                </a:cubicBezTo>
                <a:cubicBezTo>
                  <a:pt x="81" y="22"/>
                  <a:pt x="81" y="22"/>
                  <a:pt x="81" y="22"/>
                </a:cubicBezTo>
                <a:cubicBezTo>
                  <a:pt x="81" y="16"/>
                  <a:pt x="76" y="12"/>
                  <a:pt x="71" y="12"/>
                </a:cubicBezTo>
                <a:close/>
                <a:moveTo>
                  <a:pt x="28" y="6"/>
                </a:moveTo>
                <a:cubicBezTo>
                  <a:pt x="28" y="5"/>
                  <a:pt x="29" y="4"/>
                  <a:pt x="31" y="4"/>
                </a:cubicBezTo>
                <a:cubicBezTo>
                  <a:pt x="50" y="4"/>
                  <a:pt x="50" y="4"/>
                  <a:pt x="50" y="4"/>
                </a:cubicBezTo>
                <a:cubicBezTo>
                  <a:pt x="51" y="4"/>
                  <a:pt x="53" y="5"/>
                  <a:pt x="53" y="6"/>
                </a:cubicBezTo>
                <a:cubicBezTo>
                  <a:pt x="53" y="11"/>
                  <a:pt x="53" y="11"/>
                  <a:pt x="53" y="11"/>
                </a:cubicBezTo>
                <a:cubicBezTo>
                  <a:pt x="53" y="11"/>
                  <a:pt x="52" y="11"/>
                  <a:pt x="52" y="12"/>
                </a:cubicBezTo>
                <a:cubicBezTo>
                  <a:pt x="28" y="12"/>
                  <a:pt x="28" y="12"/>
                  <a:pt x="28" y="12"/>
                </a:cubicBezTo>
                <a:cubicBezTo>
                  <a:pt x="28" y="11"/>
                  <a:pt x="28" y="11"/>
                  <a:pt x="28" y="11"/>
                </a:cubicBezTo>
                <a:cubicBezTo>
                  <a:pt x="28" y="6"/>
                  <a:pt x="28" y="6"/>
                  <a:pt x="28" y="6"/>
                </a:cubicBezTo>
                <a:close/>
                <a:moveTo>
                  <a:pt x="74" y="33"/>
                </a:moveTo>
                <a:cubicBezTo>
                  <a:pt x="44" y="39"/>
                  <a:pt x="44" y="39"/>
                  <a:pt x="44" y="39"/>
                </a:cubicBezTo>
                <a:cubicBezTo>
                  <a:pt x="44" y="41"/>
                  <a:pt x="44" y="41"/>
                  <a:pt x="44" y="41"/>
                </a:cubicBezTo>
                <a:cubicBezTo>
                  <a:pt x="44" y="42"/>
                  <a:pt x="43" y="43"/>
                  <a:pt x="42" y="43"/>
                </a:cubicBezTo>
                <a:cubicBezTo>
                  <a:pt x="39" y="43"/>
                  <a:pt x="39" y="43"/>
                  <a:pt x="39" y="43"/>
                </a:cubicBezTo>
                <a:cubicBezTo>
                  <a:pt x="38" y="43"/>
                  <a:pt x="37" y="42"/>
                  <a:pt x="37" y="41"/>
                </a:cubicBezTo>
                <a:cubicBezTo>
                  <a:pt x="37" y="39"/>
                  <a:pt x="37" y="39"/>
                  <a:pt x="37" y="39"/>
                </a:cubicBezTo>
                <a:cubicBezTo>
                  <a:pt x="6" y="33"/>
                  <a:pt x="6" y="33"/>
                  <a:pt x="6" y="33"/>
                </a:cubicBezTo>
                <a:cubicBezTo>
                  <a:pt x="6" y="31"/>
                  <a:pt x="6" y="31"/>
                  <a:pt x="6" y="31"/>
                </a:cubicBezTo>
                <a:cubicBezTo>
                  <a:pt x="37" y="37"/>
                  <a:pt x="37" y="37"/>
                  <a:pt x="37" y="37"/>
                </a:cubicBezTo>
                <a:cubicBezTo>
                  <a:pt x="37" y="34"/>
                  <a:pt x="37" y="34"/>
                  <a:pt x="37" y="34"/>
                </a:cubicBezTo>
                <a:cubicBezTo>
                  <a:pt x="37" y="33"/>
                  <a:pt x="38" y="32"/>
                  <a:pt x="39" y="32"/>
                </a:cubicBezTo>
                <a:cubicBezTo>
                  <a:pt x="42" y="32"/>
                  <a:pt x="42" y="32"/>
                  <a:pt x="42" y="32"/>
                </a:cubicBezTo>
                <a:cubicBezTo>
                  <a:pt x="43" y="32"/>
                  <a:pt x="44" y="33"/>
                  <a:pt x="44" y="34"/>
                </a:cubicBezTo>
                <a:cubicBezTo>
                  <a:pt x="44" y="37"/>
                  <a:pt x="44" y="37"/>
                  <a:pt x="44" y="37"/>
                </a:cubicBezTo>
                <a:cubicBezTo>
                  <a:pt x="74" y="31"/>
                  <a:pt x="74" y="31"/>
                  <a:pt x="74" y="31"/>
                </a:cubicBezTo>
                <a:lnTo>
                  <a:pt x="74" y="33"/>
                </a:lnTo>
                <a:close/>
              </a:path>
            </a:pathLst>
          </a:custGeom>
          <a:solidFill>
            <a:srgbClr val="7F7F7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7414" name="Freeform 39">
            <a:extLst>
              <a:ext uri="{FF2B5EF4-FFF2-40B4-BE49-F238E27FC236}">
                <a16:creationId xmlns:a16="http://schemas.microsoft.com/office/drawing/2014/main" id="{D60CF386-8043-4463-886D-9203AB4A7674}"/>
              </a:ext>
            </a:extLst>
          </p:cNvPr>
          <p:cNvSpPr>
            <a:spLocks noEditPoints="1" noChangeArrowheads="1"/>
          </p:cNvSpPr>
          <p:nvPr/>
        </p:nvSpPr>
        <p:spPr bwMode="auto">
          <a:xfrm>
            <a:off x="4835525" y="1733550"/>
            <a:ext cx="490538" cy="679450"/>
          </a:xfrm>
          <a:custGeom>
            <a:avLst/>
            <a:gdLst>
              <a:gd name="T0" fmla="*/ 220 w 715"/>
              <a:gd name="T1" fmla="*/ 0 h 990"/>
              <a:gd name="T2" fmla="*/ 220 w 715"/>
              <a:gd name="T3" fmla="*/ 210 h 990"/>
              <a:gd name="T4" fmla="*/ 593 w 715"/>
              <a:gd name="T5" fmla="*/ 403 h 990"/>
              <a:gd name="T6" fmla="*/ 599 w 715"/>
              <a:gd name="T7" fmla="*/ 328 h 990"/>
              <a:gd name="T8" fmla="*/ 546 w 715"/>
              <a:gd name="T9" fmla="*/ 313 h 990"/>
              <a:gd name="T10" fmla="*/ 492 w 715"/>
              <a:gd name="T11" fmla="*/ 328 h 990"/>
              <a:gd name="T12" fmla="*/ 498 w 715"/>
              <a:gd name="T13" fmla="*/ 366 h 990"/>
              <a:gd name="T14" fmla="*/ 402 w 715"/>
              <a:gd name="T15" fmla="*/ 347 h 990"/>
              <a:gd name="T16" fmla="*/ 321 w 715"/>
              <a:gd name="T17" fmla="*/ 256 h 990"/>
              <a:gd name="T18" fmla="*/ 228 w 715"/>
              <a:gd name="T19" fmla="*/ 226 h 990"/>
              <a:gd name="T20" fmla="*/ 218 w 715"/>
              <a:gd name="T21" fmla="*/ 498 h 990"/>
              <a:gd name="T22" fmla="*/ 209 w 715"/>
              <a:gd name="T23" fmla="*/ 226 h 990"/>
              <a:gd name="T24" fmla="*/ 111 w 715"/>
              <a:gd name="T25" fmla="*/ 565 h 990"/>
              <a:gd name="T26" fmla="*/ 135 w 715"/>
              <a:gd name="T27" fmla="*/ 571 h 990"/>
              <a:gd name="T28" fmla="*/ 97 w 715"/>
              <a:gd name="T29" fmla="*/ 938 h 990"/>
              <a:gd name="T30" fmla="*/ 142 w 715"/>
              <a:gd name="T31" fmla="*/ 990 h 990"/>
              <a:gd name="T32" fmla="*/ 225 w 715"/>
              <a:gd name="T33" fmla="*/ 582 h 990"/>
              <a:gd name="T34" fmla="*/ 326 w 715"/>
              <a:gd name="T35" fmla="*/ 990 h 990"/>
              <a:gd name="T36" fmla="*/ 371 w 715"/>
              <a:gd name="T37" fmla="*/ 936 h 990"/>
              <a:gd name="T38" fmla="*/ 314 w 715"/>
              <a:gd name="T39" fmla="*/ 570 h 990"/>
              <a:gd name="T40" fmla="*/ 347 w 715"/>
              <a:gd name="T41" fmla="*/ 399 h 990"/>
              <a:gd name="T42" fmla="*/ 442 w 715"/>
              <a:gd name="T43" fmla="*/ 460 h 990"/>
              <a:gd name="T44" fmla="*/ 382 w 715"/>
              <a:gd name="T45" fmla="*/ 625 h 990"/>
              <a:gd name="T46" fmla="*/ 715 w 715"/>
              <a:gd name="T47" fmla="*/ 625 h 990"/>
              <a:gd name="T48" fmla="*/ 139 w 715"/>
              <a:gd name="T49" fmla="*/ 493 h 990"/>
              <a:gd name="T50" fmla="*/ 147 w 715"/>
              <a:gd name="T51" fmla="*/ 326 h 990"/>
              <a:gd name="T52" fmla="*/ 556 w 715"/>
              <a:gd name="T53" fmla="*/ 677 h 990"/>
              <a:gd name="T54" fmla="*/ 539 w 715"/>
              <a:gd name="T55" fmla="*/ 708 h 990"/>
              <a:gd name="T56" fmla="*/ 496 w 715"/>
              <a:gd name="T57" fmla="*/ 665 h 990"/>
              <a:gd name="T58" fmla="*/ 543 w 715"/>
              <a:gd name="T59" fmla="*/ 658 h 990"/>
              <a:gd name="T60" fmla="*/ 545 w 715"/>
              <a:gd name="T61" fmla="*/ 595 h 990"/>
              <a:gd name="T62" fmla="*/ 541 w 715"/>
              <a:gd name="T63" fmla="*/ 498 h 990"/>
              <a:gd name="T64" fmla="*/ 558 w 715"/>
              <a:gd name="T65" fmla="*/ 469 h 990"/>
              <a:gd name="T66" fmla="*/ 594 w 715"/>
              <a:gd name="T67" fmla="*/ 507 h 990"/>
              <a:gd name="T68" fmla="*/ 552 w 715"/>
              <a:gd name="T69" fmla="*/ 517 h 990"/>
              <a:gd name="T70" fmla="*/ 557 w 715"/>
              <a:gd name="T71" fmla="*/ 575 h 990"/>
              <a:gd name="T72" fmla="*/ 556 w 715"/>
              <a:gd name="T73" fmla="*/ 677 h 9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5"/>
              <a:gd name="T112" fmla="*/ 0 h 990"/>
              <a:gd name="T113" fmla="*/ 715 w 715"/>
              <a:gd name="T114" fmla="*/ 990 h 9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5" h="990">
                <a:moveTo>
                  <a:pt x="120" y="105"/>
                </a:moveTo>
                <a:cubicBezTo>
                  <a:pt x="120" y="47"/>
                  <a:pt x="165" y="0"/>
                  <a:pt x="220" y="0"/>
                </a:cubicBezTo>
                <a:cubicBezTo>
                  <a:pt x="275" y="0"/>
                  <a:pt x="319" y="47"/>
                  <a:pt x="319" y="105"/>
                </a:cubicBezTo>
                <a:cubicBezTo>
                  <a:pt x="319" y="163"/>
                  <a:pt x="275" y="210"/>
                  <a:pt x="220" y="210"/>
                </a:cubicBezTo>
                <a:cubicBezTo>
                  <a:pt x="165" y="210"/>
                  <a:pt x="120" y="163"/>
                  <a:pt x="120" y="105"/>
                </a:cubicBezTo>
                <a:close/>
                <a:moveTo>
                  <a:pt x="593" y="403"/>
                </a:moveTo>
                <a:cubicBezTo>
                  <a:pt x="589" y="377"/>
                  <a:pt x="591" y="343"/>
                  <a:pt x="619" y="329"/>
                </a:cubicBezTo>
                <a:cubicBezTo>
                  <a:pt x="619" y="329"/>
                  <a:pt x="615" y="317"/>
                  <a:pt x="599" y="328"/>
                </a:cubicBezTo>
                <a:cubicBezTo>
                  <a:pt x="583" y="338"/>
                  <a:pt x="572" y="336"/>
                  <a:pt x="567" y="329"/>
                </a:cubicBezTo>
                <a:cubicBezTo>
                  <a:pt x="564" y="326"/>
                  <a:pt x="556" y="313"/>
                  <a:pt x="546" y="313"/>
                </a:cubicBezTo>
                <a:cubicBezTo>
                  <a:pt x="536" y="312"/>
                  <a:pt x="527" y="326"/>
                  <a:pt x="524" y="329"/>
                </a:cubicBezTo>
                <a:cubicBezTo>
                  <a:pt x="519" y="336"/>
                  <a:pt x="509" y="338"/>
                  <a:pt x="492" y="328"/>
                </a:cubicBezTo>
                <a:cubicBezTo>
                  <a:pt x="476" y="317"/>
                  <a:pt x="473" y="329"/>
                  <a:pt x="473" y="329"/>
                </a:cubicBezTo>
                <a:cubicBezTo>
                  <a:pt x="488" y="337"/>
                  <a:pt x="495" y="351"/>
                  <a:pt x="498" y="366"/>
                </a:cubicBezTo>
                <a:cubicBezTo>
                  <a:pt x="500" y="374"/>
                  <a:pt x="448" y="386"/>
                  <a:pt x="440" y="386"/>
                </a:cubicBezTo>
                <a:cubicBezTo>
                  <a:pt x="418" y="385"/>
                  <a:pt x="411" y="365"/>
                  <a:pt x="402" y="347"/>
                </a:cubicBezTo>
                <a:cubicBezTo>
                  <a:pt x="394" y="333"/>
                  <a:pt x="386" y="320"/>
                  <a:pt x="377" y="308"/>
                </a:cubicBezTo>
                <a:cubicBezTo>
                  <a:pt x="361" y="288"/>
                  <a:pt x="342" y="270"/>
                  <a:pt x="321" y="256"/>
                </a:cubicBezTo>
                <a:cubicBezTo>
                  <a:pt x="305" y="245"/>
                  <a:pt x="287" y="237"/>
                  <a:pt x="268" y="232"/>
                </a:cubicBezTo>
                <a:cubicBezTo>
                  <a:pt x="266" y="231"/>
                  <a:pt x="228" y="225"/>
                  <a:pt x="228" y="226"/>
                </a:cubicBezTo>
                <a:cubicBezTo>
                  <a:pt x="228" y="226"/>
                  <a:pt x="249" y="460"/>
                  <a:pt x="249" y="460"/>
                </a:cubicBezTo>
                <a:cubicBezTo>
                  <a:pt x="218" y="498"/>
                  <a:pt x="218" y="498"/>
                  <a:pt x="218" y="498"/>
                </a:cubicBezTo>
                <a:cubicBezTo>
                  <a:pt x="183" y="460"/>
                  <a:pt x="183" y="460"/>
                  <a:pt x="183" y="460"/>
                </a:cubicBezTo>
                <a:cubicBezTo>
                  <a:pt x="183" y="460"/>
                  <a:pt x="210" y="226"/>
                  <a:pt x="209" y="226"/>
                </a:cubicBezTo>
                <a:cubicBezTo>
                  <a:pt x="182" y="225"/>
                  <a:pt x="92" y="234"/>
                  <a:pt x="30" y="369"/>
                </a:cubicBezTo>
                <a:cubicBezTo>
                  <a:pt x="0" y="432"/>
                  <a:pt x="66" y="534"/>
                  <a:pt x="111" y="565"/>
                </a:cubicBezTo>
                <a:cubicBezTo>
                  <a:pt x="117" y="570"/>
                  <a:pt x="124" y="572"/>
                  <a:pt x="131" y="572"/>
                </a:cubicBezTo>
                <a:cubicBezTo>
                  <a:pt x="132" y="572"/>
                  <a:pt x="134" y="571"/>
                  <a:pt x="135" y="571"/>
                </a:cubicBezTo>
                <a:cubicBezTo>
                  <a:pt x="134" y="583"/>
                  <a:pt x="134" y="583"/>
                  <a:pt x="134" y="583"/>
                </a:cubicBezTo>
                <a:cubicBezTo>
                  <a:pt x="97" y="938"/>
                  <a:pt x="97" y="938"/>
                  <a:pt x="97" y="938"/>
                </a:cubicBezTo>
                <a:cubicBezTo>
                  <a:pt x="95" y="964"/>
                  <a:pt x="112" y="987"/>
                  <a:pt x="137" y="989"/>
                </a:cubicBezTo>
                <a:cubicBezTo>
                  <a:pt x="138" y="990"/>
                  <a:pt x="140" y="990"/>
                  <a:pt x="142" y="990"/>
                </a:cubicBezTo>
                <a:cubicBezTo>
                  <a:pt x="164" y="990"/>
                  <a:pt x="184" y="972"/>
                  <a:pt x="186" y="948"/>
                </a:cubicBezTo>
                <a:cubicBezTo>
                  <a:pt x="225" y="582"/>
                  <a:pt x="225" y="582"/>
                  <a:pt x="225" y="582"/>
                </a:cubicBezTo>
                <a:cubicBezTo>
                  <a:pt x="282" y="951"/>
                  <a:pt x="282" y="951"/>
                  <a:pt x="282" y="951"/>
                </a:cubicBezTo>
                <a:cubicBezTo>
                  <a:pt x="286" y="973"/>
                  <a:pt x="305" y="990"/>
                  <a:pt x="326" y="990"/>
                </a:cubicBezTo>
                <a:cubicBezTo>
                  <a:pt x="329" y="990"/>
                  <a:pt x="331" y="989"/>
                  <a:pt x="334" y="989"/>
                </a:cubicBezTo>
                <a:cubicBezTo>
                  <a:pt x="358" y="985"/>
                  <a:pt x="375" y="961"/>
                  <a:pt x="371" y="936"/>
                </a:cubicBezTo>
                <a:cubicBezTo>
                  <a:pt x="313" y="571"/>
                  <a:pt x="313" y="571"/>
                  <a:pt x="313" y="571"/>
                </a:cubicBezTo>
                <a:cubicBezTo>
                  <a:pt x="313" y="571"/>
                  <a:pt x="314" y="571"/>
                  <a:pt x="314" y="570"/>
                </a:cubicBezTo>
                <a:cubicBezTo>
                  <a:pt x="295" y="328"/>
                  <a:pt x="295" y="328"/>
                  <a:pt x="295" y="328"/>
                </a:cubicBezTo>
                <a:cubicBezTo>
                  <a:pt x="313" y="343"/>
                  <a:pt x="331" y="365"/>
                  <a:pt x="347" y="399"/>
                </a:cubicBezTo>
                <a:cubicBezTo>
                  <a:pt x="360" y="428"/>
                  <a:pt x="384" y="448"/>
                  <a:pt x="413" y="457"/>
                </a:cubicBezTo>
                <a:cubicBezTo>
                  <a:pt x="422" y="459"/>
                  <a:pt x="432" y="460"/>
                  <a:pt x="442" y="460"/>
                </a:cubicBezTo>
                <a:cubicBezTo>
                  <a:pt x="443" y="460"/>
                  <a:pt x="445" y="460"/>
                  <a:pt x="446" y="460"/>
                </a:cubicBezTo>
                <a:cubicBezTo>
                  <a:pt x="410" y="508"/>
                  <a:pt x="382" y="572"/>
                  <a:pt x="382" y="625"/>
                </a:cubicBezTo>
                <a:cubicBezTo>
                  <a:pt x="382" y="723"/>
                  <a:pt x="457" y="802"/>
                  <a:pt x="548" y="802"/>
                </a:cubicBezTo>
                <a:cubicBezTo>
                  <a:pt x="640" y="802"/>
                  <a:pt x="715" y="723"/>
                  <a:pt x="715" y="625"/>
                </a:cubicBezTo>
                <a:cubicBezTo>
                  <a:pt x="715" y="548"/>
                  <a:pt x="654" y="441"/>
                  <a:pt x="593" y="403"/>
                </a:cubicBezTo>
                <a:close/>
                <a:moveTo>
                  <a:pt x="139" y="493"/>
                </a:moveTo>
                <a:cubicBezTo>
                  <a:pt x="113" y="466"/>
                  <a:pt x="89" y="416"/>
                  <a:pt x="94" y="402"/>
                </a:cubicBezTo>
                <a:cubicBezTo>
                  <a:pt x="111" y="364"/>
                  <a:pt x="130" y="341"/>
                  <a:pt x="147" y="326"/>
                </a:cubicBezTo>
                <a:lnTo>
                  <a:pt x="139" y="493"/>
                </a:lnTo>
                <a:close/>
                <a:moveTo>
                  <a:pt x="556" y="677"/>
                </a:moveTo>
                <a:cubicBezTo>
                  <a:pt x="556" y="708"/>
                  <a:pt x="556" y="708"/>
                  <a:pt x="556" y="708"/>
                </a:cubicBezTo>
                <a:cubicBezTo>
                  <a:pt x="539" y="708"/>
                  <a:pt x="539" y="708"/>
                  <a:pt x="539" y="708"/>
                </a:cubicBezTo>
                <a:cubicBezTo>
                  <a:pt x="539" y="678"/>
                  <a:pt x="539" y="678"/>
                  <a:pt x="539" y="678"/>
                </a:cubicBezTo>
                <a:cubicBezTo>
                  <a:pt x="523" y="678"/>
                  <a:pt x="506" y="673"/>
                  <a:pt x="496" y="665"/>
                </a:cubicBezTo>
                <a:cubicBezTo>
                  <a:pt x="503" y="646"/>
                  <a:pt x="503" y="646"/>
                  <a:pt x="503" y="646"/>
                </a:cubicBezTo>
                <a:cubicBezTo>
                  <a:pt x="513" y="653"/>
                  <a:pt x="527" y="658"/>
                  <a:pt x="543" y="658"/>
                </a:cubicBezTo>
                <a:cubicBezTo>
                  <a:pt x="563" y="658"/>
                  <a:pt x="576" y="646"/>
                  <a:pt x="576" y="630"/>
                </a:cubicBezTo>
                <a:cubicBezTo>
                  <a:pt x="576" y="614"/>
                  <a:pt x="565" y="604"/>
                  <a:pt x="545" y="595"/>
                </a:cubicBezTo>
                <a:cubicBezTo>
                  <a:pt x="516" y="584"/>
                  <a:pt x="499" y="570"/>
                  <a:pt x="499" y="545"/>
                </a:cubicBezTo>
                <a:cubicBezTo>
                  <a:pt x="499" y="521"/>
                  <a:pt x="515" y="503"/>
                  <a:pt x="541" y="498"/>
                </a:cubicBezTo>
                <a:cubicBezTo>
                  <a:pt x="541" y="469"/>
                  <a:pt x="541" y="469"/>
                  <a:pt x="541" y="469"/>
                </a:cubicBezTo>
                <a:cubicBezTo>
                  <a:pt x="558" y="469"/>
                  <a:pt x="558" y="469"/>
                  <a:pt x="558" y="469"/>
                </a:cubicBezTo>
                <a:cubicBezTo>
                  <a:pt x="558" y="497"/>
                  <a:pt x="558" y="497"/>
                  <a:pt x="558" y="497"/>
                </a:cubicBezTo>
                <a:cubicBezTo>
                  <a:pt x="575" y="498"/>
                  <a:pt x="586" y="502"/>
                  <a:pt x="594" y="507"/>
                </a:cubicBezTo>
                <a:cubicBezTo>
                  <a:pt x="587" y="526"/>
                  <a:pt x="587" y="526"/>
                  <a:pt x="587" y="526"/>
                </a:cubicBezTo>
                <a:cubicBezTo>
                  <a:pt x="581" y="523"/>
                  <a:pt x="570" y="517"/>
                  <a:pt x="552" y="517"/>
                </a:cubicBezTo>
                <a:cubicBezTo>
                  <a:pt x="531" y="517"/>
                  <a:pt x="523" y="530"/>
                  <a:pt x="523" y="542"/>
                </a:cubicBezTo>
                <a:cubicBezTo>
                  <a:pt x="523" y="557"/>
                  <a:pt x="533" y="564"/>
                  <a:pt x="557" y="575"/>
                </a:cubicBezTo>
                <a:cubicBezTo>
                  <a:pt x="586" y="587"/>
                  <a:pt x="600" y="602"/>
                  <a:pt x="600" y="628"/>
                </a:cubicBezTo>
                <a:cubicBezTo>
                  <a:pt x="600" y="651"/>
                  <a:pt x="585" y="672"/>
                  <a:pt x="556" y="677"/>
                </a:cubicBezTo>
                <a:close/>
              </a:path>
            </a:pathLst>
          </a:custGeom>
          <a:solidFill>
            <a:srgbClr val="FFCF0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grpSp>
        <p:nvGrpSpPr>
          <p:cNvPr id="17415" name="组合 8">
            <a:extLst>
              <a:ext uri="{FF2B5EF4-FFF2-40B4-BE49-F238E27FC236}">
                <a16:creationId xmlns:a16="http://schemas.microsoft.com/office/drawing/2014/main" id="{B16A7A0C-1DD0-4B41-861A-1B1B5C75A636}"/>
              </a:ext>
            </a:extLst>
          </p:cNvPr>
          <p:cNvGrpSpPr>
            <a:grpSpLocks/>
          </p:cNvGrpSpPr>
          <p:nvPr/>
        </p:nvGrpSpPr>
        <p:grpSpPr bwMode="auto">
          <a:xfrm>
            <a:off x="3654425" y="3600450"/>
            <a:ext cx="549275" cy="549275"/>
            <a:chOff x="0" y="0"/>
            <a:chExt cx="717550" cy="717550"/>
          </a:xfrm>
        </p:grpSpPr>
        <p:sp>
          <p:nvSpPr>
            <p:cNvPr id="17416" name="Freeform 59">
              <a:extLst>
                <a:ext uri="{FF2B5EF4-FFF2-40B4-BE49-F238E27FC236}">
                  <a16:creationId xmlns:a16="http://schemas.microsoft.com/office/drawing/2014/main" id="{68BB7101-5DED-4BF9-A72F-E3B972D59159}"/>
                </a:ext>
              </a:extLst>
            </p:cNvPr>
            <p:cNvSpPr>
              <a:spLocks noChangeArrowheads="1"/>
            </p:cNvSpPr>
            <p:nvPr/>
          </p:nvSpPr>
          <p:spPr bwMode="auto">
            <a:xfrm>
              <a:off x="434975" y="434975"/>
              <a:ext cx="282575" cy="282575"/>
            </a:xfrm>
            <a:custGeom>
              <a:avLst/>
              <a:gdLst>
                <a:gd name="T0" fmla="*/ 67 w 74"/>
                <a:gd name="T1" fmla="*/ 42 h 74"/>
                <a:gd name="T2" fmla="*/ 24 w 74"/>
                <a:gd name="T3" fmla="*/ 0 h 74"/>
                <a:gd name="T4" fmla="*/ 0 w 74"/>
                <a:gd name="T5" fmla="*/ 24 h 74"/>
                <a:gd name="T6" fmla="*/ 42 w 74"/>
                <a:gd name="T7" fmla="*/ 67 h 74"/>
                <a:gd name="T8" fmla="*/ 67 w 74"/>
                <a:gd name="T9" fmla="*/ 67 h 74"/>
                <a:gd name="T10" fmla="*/ 67 w 74"/>
                <a:gd name="T11" fmla="*/ 42 h 74"/>
                <a:gd name="T12" fmla="*/ 0 60000 65536"/>
                <a:gd name="T13" fmla="*/ 0 60000 65536"/>
                <a:gd name="T14" fmla="*/ 0 60000 65536"/>
                <a:gd name="T15" fmla="*/ 0 60000 65536"/>
                <a:gd name="T16" fmla="*/ 0 60000 65536"/>
                <a:gd name="T17" fmla="*/ 0 60000 65536"/>
                <a:gd name="T18" fmla="*/ 0 w 74"/>
                <a:gd name="T19" fmla="*/ 0 h 74"/>
                <a:gd name="T20" fmla="*/ 74 w 74"/>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4" h="74">
                  <a:moveTo>
                    <a:pt x="67" y="42"/>
                  </a:moveTo>
                  <a:cubicBezTo>
                    <a:pt x="24" y="0"/>
                    <a:pt x="24" y="0"/>
                    <a:pt x="24" y="0"/>
                  </a:cubicBezTo>
                  <a:cubicBezTo>
                    <a:pt x="18" y="10"/>
                    <a:pt x="9" y="18"/>
                    <a:pt x="0" y="24"/>
                  </a:cubicBezTo>
                  <a:cubicBezTo>
                    <a:pt x="42" y="67"/>
                    <a:pt x="42" y="67"/>
                    <a:pt x="42" y="67"/>
                  </a:cubicBezTo>
                  <a:cubicBezTo>
                    <a:pt x="49" y="74"/>
                    <a:pt x="60" y="74"/>
                    <a:pt x="67" y="67"/>
                  </a:cubicBezTo>
                  <a:cubicBezTo>
                    <a:pt x="74" y="60"/>
                    <a:pt x="74" y="49"/>
                    <a:pt x="67" y="42"/>
                  </a:cubicBezTo>
                  <a:close/>
                </a:path>
              </a:pathLst>
            </a:custGeom>
            <a:solidFill>
              <a:srgbClr val="26262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7417" name="Freeform 60">
              <a:extLst>
                <a:ext uri="{FF2B5EF4-FFF2-40B4-BE49-F238E27FC236}">
                  <a16:creationId xmlns:a16="http://schemas.microsoft.com/office/drawing/2014/main" id="{41BC3A80-974A-4D21-A7C6-DB90A3FA74FB}"/>
                </a:ext>
              </a:extLst>
            </p:cNvPr>
            <p:cNvSpPr>
              <a:spLocks noEditPoints="1" noChangeArrowheads="1"/>
            </p:cNvSpPr>
            <p:nvPr/>
          </p:nvSpPr>
          <p:spPr bwMode="auto">
            <a:xfrm>
              <a:off x="0" y="0"/>
              <a:ext cx="533400" cy="533400"/>
            </a:xfrm>
            <a:custGeom>
              <a:avLst/>
              <a:gdLst>
                <a:gd name="T0" fmla="*/ 140 w 140"/>
                <a:gd name="T1" fmla="*/ 70 h 140"/>
                <a:gd name="T2" fmla="*/ 70 w 140"/>
                <a:gd name="T3" fmla="*/ 0 h 140"/>
                <a:gd name="T4" fmla="*/ 0 w 140"/>
                <a:gd name="T5" fmla="*/ 70 h 140"/>
                <a:gd name="T6" fmla="*/ 70 w 140"/>
                <a:gd name="T7" fmla="*/ 140 h 140"/>
                <a:gd name="T8" fmla="*/ 140 w 140"/>
                <a:gd name="T9" fmla="*/ 70 h 140"/>
                <a:gd name="T10" fmla="*/ 70 w 140"/>
                <a:gd name="T11" fmla="*/ 122 h 140"/>
                <a:gd name="T12" fmla="*/ 17 w 140"/>
                <a:gd name="T13" fmla="*/ 70 h 140"/>
                <a:gd name="T14" fmla="*/ 70 w 140"/>
                <a:gd name="T15" fmla="*/ 17 h 140"/>
                <a:gd name="T16" fmla="*/ 122 w 140"/>
                <a:gd name="T17" fmla="*/ 70 h 140"/>
                <a:gd name="T18" fmla="*/ 70 w 140"/>
                <a:gd name="T19" fmla="*/ 122 h 1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140"/>
                <a:gd name="T32" fmla="*/ 140 w 140"/>
                <a:gd name="T33" fmla="*/ 140 h 1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140">
                  <a:moveTo>
                    <a:pt x="140" y="70"/>
                  </a:moveTo>
                  <a:cubicBezTo>
                    <a:pt x="140" y="31"/>
                    <a:pt x="108" y="0"/>
                    <a:pt x="70" y="0"/>
                  </a:cubicBezTo>
                  <a:cubicBezTo>
                    <a:pt x="31" y="0"/>
                    <a:pt x="0" y="31"/>
                    <a:pt x="0" y="70"/>
                  </a:cubicBezTo>
                  <a:cubicBezTo>
                    <a:pt x="0" y="108"/>
                    <a:pt x="31" y="140"/>
                    <a:pt x="70" y="140"/>
                  </a:cubicBezTo>
                  <a:cubicBezTo>
                    <a:pt x="108" y="140"/>
                    <a:pt x="140" y="108"/>
                    <a:pt x="140" y="70"/>
                  </a:cubicBezTo>
                  <a:close/>
                  <a:moveTo>
                    <a:pt x="70" y="122"/>
                  </a:moveTo>
                  <a:cubicBezTo>
                    <a:pt x="41" y="122"/>
                    <a:pt x="17" y="99"/>
                    <a:pt x="17" y="70"/>
                  </a:cubicBezTo>
                  <a:cubicBezTo>
                    <a:pt x="17" y="41"/>
                    <a:pt x="41" y="17"/>
                    <a:pt x="70" y="17"/>
                  </a:cubicBezTo>
                  <a:cubicBezTo>
                    <a:pt x="99" y="17"/>
                    <a:pt x="122" y="41"/>
                    <a:pt x="122" y="70"/>
                  </a:cubicBezTo>
                  <a:cubicBezTo>
                    <a:pt x="122" y="99"/>
                    <a:pt x="99" y="122"/>
                    <a:pt x="70" y="122"/>
                  </a:cubicBezTo>
                  <a:close/>
                </a:path>
              </a:pathLst>
            </a:custGeom>
            <a:solidFill>
              <a:srgbClr val="26262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7418" name="Freeform 61">
              <a:extLst>
                <a:ext uri="{FF2B5EF4-FFF2-40B4-BE49-F238E27FC236}">
                  <a16:creationId xmlns:a16="http://schemas.microsoft.com/office/drawing/2014/main" id="{73171FC9-45B2-4528-B859-AB87FE6248D6}"/>
                </a:ext>
              </a:extLst>
            </p:cNvPr>
            <p:cNvSpPr>
              <a:spLocks noChangeArrowheads="1"/>
            </p:cNvSpPr>
            <p:nvPr/>
          </p:nvSpPr>
          <p:spPr bwMode="auto">
            <a:xfrm>
              <a:off x="111125" y="111125"/>
              <a:ext cx="155575" cy="155575"/>
            </a:xfrm>
            <a:custGeom>
              <a:avLst/>
              <a:gdLst>
                <a:gd name="T0" fmla="*/ 0 w 41"/>
                <a:gd name="T1" fmla="*/ 41 h 41"/>
                <a:gd name="T2" fmla="*/ 12 w 41"/>
                <a:gd name="T3" fmla="*/ 41 h 41"/>
                <a:gd name="T4" fmla="*/ 41 w 41"/>
                <a:gd name="T5" fmla="*/ 12 h 41"/>
                <a:gd name="T6" fmla="*/ 41 w 41"/>
                <a:gd name="T7" fmla="*/ 0 h 41"/>
                <a:gd name="T8" fmla="*/ 0 w 41"/>
                <a:gd name="T9" fmla="*/ 41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0" y="41"/>
                  </a:moveTo>
                  <a:cubicBezTo>
                    <a:pt x="12" y="41"/>
                    <a:pt x="12" y="41"/>
                    <a:pt x="12" y="41"/>
                  </a:cubicBezTo>
                  <a:cubicBezTo>
                    <a:pt x="12" y="25"/>
                    <a:pt x="25" y="12"/>
                    <a:pt x="41" y="12"/>
                  </a:cubicBezTo>
                  <a:cubicBezTo>
                    <a:pt x="41" y="0"/>
                    <a:pt x="41" y="0"/>
                    <a:pt x="41" y="0"/>
                  </a:cubicBezTo>
                  <a:cubicBezTo>
                    <a:pt x="18" y="0"/>
                    <a:pt x="0" y="18"/>
                    <a:pt x="0" y="41"/>
                  </a:cubicBezTo>
                  <a:close/>
                </a:path>
              </a:pathLst>
            </a:custGeom>
            <a:solidFill>
              <a:srgbClr val="26262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grpSp>
      <p:grpSp>
        <p:nvGrpSpPr>
          <p:cNvPr id="17419" name="组合 12">
            <a:extLst>
              <a:ext uri="{FF2B5EF4-FFF2-40B4-BE49-F238E27FC236}">
                <a16:creationId xmlns:a16="http://schemas.microsoft.com/office/drawing/2014/main" id="{B4029AA7-944B-4D62-89E3-1CA538A6DDDD}"/>
              </a:ext>
            </a:extLst>
          </p:cNvPr>
          <p:cNvGrpSpPr>
            <a:grpSpLocks/>
          </p:cNvGrpSpPr>
          <p:nvPr/>
        </p:nvGrpSpPr>
        <p:grpSpPr bwMode="auto">
          <a:xfrm>
            <a:off x="2566988" y="3151188"/>
            <a:ext cx="620712" cy="554037"/>
            <a:chOff x="0" y="0"/>
            <a:chExt cx="525462" cy="469901"/>
          </a:xfrm>
        </p:grpSpPr>
        <p:sp>
          <p:nvSpPr>
            <p:cNvPr id="17420" name="Freeform 5">
              <a:extLst>
                <a:ext uri="{FF2B5EF4-FFF2-40B4-BE49-F238E27FC236}">
                  <a16:creationId xmlns:a16="http://schemas.microsoft.com/office/drawing/2014/main" id="{C3406A36-FB7F-4332-82E5-16F4EEF62A84}"/>
                </a:ext>
              </a:extLst>
            </p:cNvPr>
            <p:cNvSpPr>
              <a:spLocks noEditPoints="1" noChangeArrowheads="1"/>
            </p:cNvSpPr>
            <p:nvPr/>
          </p:nvSpPr>
          <p:spPr bwMode="auto">
            <a:xfrm>
              <a:off x="0" y="0"/>
              <a:ext cx="525462" cy="392113"/>
            </a:xfrm>
            <a:custGeom>
              <a:avLst/>
              <a:gdLst>
                <a:gd name="T0" fmla="*/ 88 w 94"/>
                <a:gd name="T1" fmla="*/ 0 h 70"/>
                <a:gd name="T2" fmla="*/ 6 w 94"/>
                <a:gd name="T3" fmla="*/ 0 h 70"/>
                <a:gd name="T4" fmla="*/ 0 w 94"/>
                <a:gd name="T5" fmla="*/ 6 h 70"/>
                <a:gd name="T6" fmla="*/ 0 w 94"/>
                <a:gd name="T7" fmla="*/ 65 h 70"/>
                <a:gd name="T8" fmla="*/ 6 w 94"/>
                <a:gd name="T9" fmla="*/ 70 h 70"/>
                <a:gd name="T10" fmla="*/ 88 w 94"/>
                <a:gd name="T11" fmla="*/ 70 h 70"/>
                <a:gd name="T12" fmla="*/ 94 w 94"/>
                <a:gd name="T13" fmla="*/ 65 h 70"/>
                <a:gd name="T14" fmla="*/ 94 w 94"/>
                <a:gd name="T15" fmla="*/ 6 h 70"/>
                <a:gd name="T16" fmla="*/ 88 w 94"/>
                <a:gd name="T17" fmla="*/ 0 h 70"/>
                <a:gd name="T18" fmla="*/ 87 w 94"/>
                <a:gd name="T19" fmla="*/ 60 h 70"/>
                <a:gd name="T20" fmla="*/ 7 w 94"/>
                <a:gd name="T21" fmla="*/ 60 h 70"/>
                <a:gd name="T22" fmla="*/ 7 w 94"/>
                <a:gd name="T23" fmla="*/ 8 h 70"/>
                <a:gd name="T24" fmla="*/ 87 w 94"/>
                <a:gd name="T25" fmla="*/ 8 h 70"/>
                <a:gd name="T26" fmla="*/ 87 w 94"/>
                <a:gd name="T27" fmla="*/ 60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4"/>
                <a:gd name="T43" fmla="*/ 0 h 70"/>
                <a:gd name="T44" fmla="*/ 94 w 94"/>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4" h="70">
                  <a:moveTo>
                    <a:pt x="88" y="0"/>
                  </a:moveTo>
                  <a:cubicBezTo>
                    <a:pt x="6" y="0"/>
                    <a:pt x="6" y="0"/>
                    <a:pt x="6" y="0"/>
                  </a:cubicBezTo>
                  <a:cubicBezTo>
                    <a:pt x="3" y="0"/>
                    <a:pt x="0" y="3"/>
                    <a:pt x="0" y="6"/>
                  </a:cubicBezTo>
                  <a:cubicBezTo>
                    <a:pt x="0" y="65"/>
                    <a:pt x="0" y="65"/>
                    <a:pt x="0" y="65"/>
                  </a:cubicBezTo>
                  <a:cubicBezTo>
                    <a:pt x="0" y="68"/>
                    <a:pt x="3" y="70"/>
                    <a:pt x="6" y="70"/>
                  </a:cubicBezTo>
                  <a:cubicBezTo>
                    <a:pt x="88" y="70"/>
                    <a:pt x="88" y="70"/>
                    <a:pt x="88" y="70"/>
                  </a:cubicBezTo>
                  <a:cubicBezTo>
                    <a:pt x="91" y="70"/>
                    <a:pt x="94" y="68"/>
                    <a:pt x="94" y="65"/>
                  </a:cubicBezTo>
                  <a:cubicBezTo>
                    <a:pt x="94" y="6"/>
                    <a:pt x="94" y="6"/>
                    <a:pt x="94" y="6"/>
                  </a:cubicBezTo>
                  <a:cubicBezTo>
                    <a:pt x="94" y="3"/>
                    <a:pt x="91" y="0"/>
                    <a:pt x="88" y="0"/>
                  </a:cubicBezTo>
                  <a:close/>
                  <a:moveTo>
                    <a:pt x="87" y="60"/>
                  </a:moveTo>
                  <a:cubicBezTo>
                    <a:pt x="7" y="60"/>
                    <a:pt x="7" y="60"/>
                    <a:pt x="7" y="60"/>
                  </a:cubicBezTo>
                  <a:cubicBezTo>
                    <a:pt x="7" y="8"/>
                    <a:pt x="7" y="8"/>
                    <a:pt x="7" y="8"/>
                  </a:cubicBezTo>
                  <a:cubicBezTo>
                    <a:pt x="87" y="8"/>
                    <a:pt x="87" y="8"/>
                    <a:pt x="87" y="8"/>
                  </a:cubicBezTo>
                  <a:lnTo>
                    <a:pt x="87" y="60"/>
                  </a:lnTo>
                  <a:close/>
                </a:path>
              </a:pathLst>
            </a:custGeom>
            <a:solidFill>
              <a:srgbClr val="595959"/>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7421" name="Freeform 6">
              <a:extLst>
                <a:ext uri="{FF2B5EF4-FFF2-40B4-BE49-F238E27FC236}">
                  <a16:creationId xmlns:a16="http://schemas.microsoft.com/office/drawing/2014/main" id="{F3944B13-9DBA-4826-8F3C-E82DD3C8B3A7}"/>
                </a:ext>
              </a:extLst>
            </p:cNvPr>
            <p:cNvSpPr>
              <a:spLocks noChangeArrowheads="1"/>
            </p:cNvSpPr>
            <p:nvPr/>
          </p:nvSpPr>
          <p:spPr bwMode="auto">
            <a:xfrm>
              <a:off x="146050" y="407988"/>
              <a:ext cx="233362" cy="61913"/>
            </a:xfrm>
            <a:custGeom>
              <a:avLst/>
              <a:gdLst>
                <a:gd name="T0" fmla="*/ 35 w 147"/>
                <a:gd name="T1" fmla="*/ 0 h 39"/>
                <a:gd name="T2" fmla="*/ 0 w 147"/>
                <a:gd name="T3" fmla="*/ 39 h 39"/>
                <a:gd name="T4" fmla="*/ 147 w 147"/>
                <a:gd name="T5" fmla="*/ 39 h 39"/>
                <a:gd name="T6" fmla="*/ 112 w 147"/>
                <a:gd name="T7" fmla="*/ 0 h 39"/>
                <a:gd name="T8" fmla="*/ 35 w 147"/>
                <a:gd name="T9" fmla="*/ 0 h 39"/>
                <a:gd name="T10" fmla="*/ 0 60000 65536"/>
                <a:gd name="T11" fmla="*/ 0 60000 65536"/>
                <a:gd name="T12" fmla="*/ 0 60000 65536"/>
                <a:gd name="T13" fmla="*/ 0 60000 65536"/>
                <a:gd name="T14" fmla="*/ 0 60000 65536"/>
                <a:gd name="T15" fmla="*/ 0 w 147"/>
                <a:gd name="T16" fmla="*/ 0 h 39"/>
                <a:gd name="T17" fmla="*/ 147 w 147"/>
                <a:gd name="T18" fmla="*/ 39 h 39"/>
              </a:gdLst>
              <a:ahLst/>
              <a:cxnLst>
                <a:cxn ang="T10">
                  <a:pos x="T0" y="T1"/>
                </a:cxn>
                <a:cxn ang="T11">
                  <a:pos x="T2" y="T3"/>
                </a:cxn>
                <a:cxn ang="T12">
                  <a:pos x="T4" y="T5"/>
                </a:cxn>
                <a:cxn ang="T13">
                  <a:pos x="T6" y="T7"/>
                </a:cxn>
                <a:cxn ang="T14">
                  <a:pos x="T8" y="T9"/>
                </a:cxn>
              </a:cxnLst>
              <a:rect l="T15" t="T16" r="T17" b="T18"/>
              <a:pathLst>
                <a:path w="147" h="39">
                  <a:moveTo>
                    <a:pt x="35" y="0"/>
                  </a:moveTo>
                  <a:lnTo>
                    <a:pt x="0" y="39"/>
                  </a:lnTo>
                  <a:lnTo>
                    <a:pt x="147" y="39"/>
                  </a:lnTo>
                  <a:lnTo>
                    <a:pt x="112" y="0"/>
                  </a:lnTo>
                  <a:lnTo>
                    <a:pt x="35" y="0"/>
                  </a:lnTo>
                  <a:close/>
                </a:path>
              </a:pathLst>
            </a:custGeom>
            <a:solidFill>
              <a:srgbClr val="595959"/>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7422" name="Freeform 7">
              <a:extLst>
                <a:ext uri="{FF2B5EF4-FFF2-40B4-BE49-F238E27FC236}">
                  <a16:creationId xmlns:a16="http://schemas.microsoft.com/office/drawing/2014/main" id="{F9243F2C-A116-4A83-90F1-D15F4DA38A8D}"/>
                </a:ext>
              </a:extLst>
            </p:cNvPr>
            <p:cNvSpPr>
              <a:spLocks noChangeArrowheads="1"/>
            </p:cNvSpPr>
            <p:nvPr/>
          </p:nvSpPr>
          <p:spPr bwMode="auto">
            <a:xfrm>
              <a:off x="90487" y="128588"/>
              <a:ext cx="339725" cy="150813"/>
            </a:xfrm>
            <a:custGeom>
              <a:avLst/>
              <a:gdLst>
                <a:gd name="T0" fmla="*/ 4 w 61"/>
                <a:gd name="T1" fmla="*/ 27 h 27"/>
                <a:gd name="T2" fmla="*/ 7 w 61"/>
                <a:gd name="T3" fmla="*/ 23 h 27"/>
                <a:gd name="T4" fmla="*/ 7 w 61"/>
                <a:gd name="T5" fmla="*/ 22 h 27"/>
                <a:gd name="T6" fmla="*/ 24 w 61"/>
                <a:gd name="T7" fmla="*/ 8 h 27"/>
                <a:gd name="T8" fmla="*/ 27 w 61"/>
                <a:gd name="T9" fmla="*/ 9 h 27"/>
                <a:gd name="T10" fmla="*/ 28 w 61"/>
                <a:gd name="T11" fmla="*/ 8 h 27"/>
                <a:gd name="T12" fmla="*/ 38 w 61"/>
                <a:gd name="T13" fmla="*/ 17 h 27"/>
                <a:gd name="T14" fmla="*/ 38 w 61"/>
                <a:gd name="T15" fmla="*/ 17 h 27"/>
                <a:gd name="T16" fmla="*/ 42 w 61"/>
                <a:gd name="T17" fmla="*/ 21 h 27"/>
                <a:gd name="T18" fmla="*/ 46 w 61"/>
                <a:gd name="T19" fmla="*/ 17 h 27"/>
                <a:gd name="T20" fmla="*/ 46 w 61"/>
                <a:gd name="T21" fmla="*/ 16 h 27"/>
                <a:gd name="T22" fmla="*/ 55 w 61"/>
                <a:gd name="T23" fmla="*/ 8 h 27"/>
                <a:gd name="T24" fmla="*/ 57 w 61"/>
                <a:gd name="T25" fmla="*/ 8 h 27"/>
                <a:gd name="T26" fmla="*/ 61 w 61"/>
                <a:gd name="T27" fmla="*/ 4 h 27"/>
                <a:gd name="T28" fmla="*/ 57 w 61"/>
                <a:gd name="T29" fmla="*/ 0 h 27"/>
                <a:gd name="T30" fmla="*/ 53 w 61"/>
                <a:gd name="T31" fmla="*/ 4 h 27"/>
                <a:gd name="T32" fmla="*/ 54 w 61"/>
                <a:gd name="T33" fmla="*/ 6 h 27"/>
                <a:gd name="T34" fmla="*/ 44 w 61"/>
                <a:gd name="T35" fmla="*/ 14 h 27"/>
                <a:gd name="T36" fmla="*/ 42 w 61"/>
                <a:gd name="T37" fmla="*/ 14 h 27"/>
                <a:gd name="T38" fmla="*/ 40 w 61"/>
                <a:gd name="T39" fmla="*/ 15 h 27"/>
                <a:gd name="T40" fmla="*/ 30 w 61"/>
                <a:gd name="T41" fmla="*/ 7 h 27"/>
                <a:gd name="T42" fmla="*/ 30 w 61"/>
                <a:gd name="T43" fmla="*/ 5 h 27"/>
                <a:gd name="T44" fmla="*/ 27 w 61"/>
                <a:gd name="T45" fmla="*/ 1 h 27"/>
                <a:gd name="T46" fmla="*/ 23 w 61"/>
                <a:gd name="T47" fmla="*/ 5 h 27"/>
                <a:gd name="T48" fmla="*/ 23 w 61"/>
                <a:gd name="T49" fmla="*/ 7 h 27"/>
                <a:gd name="T50" fmla="*/ 6 w 61"/>
                <a:gd name="T51" fmla="*/ 20 h 27"/>
                <a:gd name="T52" fmla="*/ 4 w 61"/>
                <a:gd name="T53" fmla="*/ 19 h 27"/>
                <a:gd name="T54" fmla="*/ 0 w 61"/>
                <a:gd name="T55" fmla="*/ 23 h 27"/>
                <a:gd name="T56" fmla="*/ 4 w 61"/>
                <a:gd name="T57" fmla="*/ 27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1"/>
                <a:gd name="T88" fmla="*/ 0 h 27"/>
                <a:gd name="T89" fmla="*/ 61 w 61"/>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1" h="27">
                  <a:moveTo>
                    <a:pt x="4" y="27"/>
                  </a:moveTo>
                  <a:cubicBezTo>
                    <a:pt x="6" y="27"/>
                    <a:pt x="7" y="25"/>
                    <a:pt x="7" y="23"/>
                  </a:cubicBezTo>
                  <a:cubicBezTo>
                    <a:pt x="7" y="23"/>
                    <a:pt x="7" y="22"/>
                    <a:pt x="7" y="22"/>
                  </a:cubicBezTo>
                  <a:cubicBezTo>
                    <a:pt x="12" y="18"/>
                    <a:pt x="21" y="11"/>
                    <a:pt x="24" y="8"/>
                  </a:cubicBezTo>
                  <a:cubicBezTo>
                    <a:pt x="25" y="9"/>
                    <a:pt x="26" y="9"/>
                    <a:pt x="27" y="9"/>
                  </a:cubicBezTo>
                  <a:cubicBezTo>
                    <a:pt x="27" y="9"/>
                    <a:pt x="28" y="9"/>
                    <a:pt x="28" y="8"/>
                  </a:cubicBezTo>
                  <a:cubicBezTo>
                    <a:pt x="31" y="11"/>
                    <a:pt x="35" y="14"/>
                    <a:pt x="38" y="17"/>
                  </a:cubicBezTo>
                  <a:cubicBezTo>
                    <a:pt x="38" y="17"/>
                    <a:pt x="38" y="17"/>
                    <a:pt x="38" y="17"/>
                  </a:cubicBezTo>
                  <a:cubicBezTo>
                    <a:pt x="38" y="20"/>
                    <a:pt x="40" y="21"/>
                    <a:pt x="42" y="21"/>
                  </a:cubicBezTo>
                  <a:cubicBezTo>
                    <a:pt x="44" y="21"/>
                    <a:pt x="46" y="20"/>
                    <a:pt x="46" y="17"/>
                  </a:cubicBezTo>
                  <a:cubicBezTo>
                    <a:pt x="46" y="17"/>
                    <a:pt x="46" y="17"/>
                    <a:pt x="46" y="16"/>
                  </a:cubicBezTo>
                  <a:cubicBezTo>
                    <a:pt x="55" y="8"/>
                    <a:pt x="55" y="8"/>
                    <a:pt x="55" y="8"/>
                  </a:cubicBezTo>
                  <a:cubicBezTo>
                    <a:pt x="56" y="8"/>
                    <a:pt x="56" y="8"/>
                    <a:pt x="57" y="8"/>
                  </a:cubicBezTo>
                  <a:cubicBezTo>
                    <a:pt x="59" y="8"/>
                    <a:pt x="61" y="6"/>
                    <a:pt x="61" y="4"/>
                  </a:cubicBezTo>
                  <a:cubicBezTo>
                    <a:pt x="61" y="2"/>
                    <a:pt x="59" y="0"/>
                    <a:pt x="57" y="0"/>
                  </a:cubicBezTo>
                  <a:cubicBezTo>
                    <a:pt x="55" y="0"/>
                    <a:pt x="53" y="2"/>
                    <a:pt x="53" y="4"/>
                  </a:cubicBezTo>
                  <a:cubicBezTo>
                    <a:pt x="53" y="5"/>
                    <a:pt x="53" y="5"/>
                    <a:pt x="54" y="6"/>
                  </a:cubicBezTo>
                  <a:cubicBezTo>
                    <a:pt x="51" y="8"/>
                    <a:pt x="47" y="12"/>
                    <a:pt x="44" y="14"/>
                  </a:cubicBezTo>
                  <a:cubicBezTo>
                    <a:pt x="43" y="14"/>
                    <a:pt x="43" y="14"/>
                    <a:pt x="42" y="14"/>
                  </a:cubicBezTo>
                  <a:cubicBezTo>
                    <a:pt x="41" y="14"/>
                    <a:pt x="40" y="14"/>
                    <a:pt x="40" y="15"/>
                  </a:cubicBezTo>
                  <a:cubicBezTo>
                    <a:pt x="37" y="12"/>
                    <a:pt x="33" y="9"/>
                    <a:pt x="30" y="7"/>
                  </a:cubicBezTo>
                  <a:cubicBezTo>
                    <a:pt x="30" y="6"/>
                    <a:pt x="30" y="6"/>
                    <a:pt x="30" y="5"/>
                  </a:cubicBezTo>
                  <a:cubicBezTo>
                    <a:pt x="30" y="3"/>
                    <a:pt x="29" y="1"/>
                    <a:pt x="27" y="1"/>
                  </a:cubicBezTo>
                  <a:cubicBezTo>
                    <a:pt x="25" y="1"/>
                    <a:pt x="23" y="3"/>
                    <a:pt x="23" y="5"/>
                  </a:cubicBezTo>
                  <a:cubicBezTo>
                    <a:pt x="23" y="6"/>
                    <a:pt x="23" y="6"/>
                    <a:pt x="23" y="7"/>
                  </a:cubicBezTo>
                  <a:cubicBezTo>
                    <a:pt x="6" y="20"/>
                    <a:pt x="6" y="20"/>
                    <a:pt x="6" y="20"/>
                  </a:cubicBezTo>
                  <a:cubicBezTo>
                    <a:pt x="5" y="20"/>
                    <a:pt x="4" y="19"/>
                    <a:pt x="4" y="19"/>
                  </a:cubicBezTo>
                  <a:cubicBezTo>
                    <a:pt x="1" y="19"/>
                    <a:pt x="0" y="21"/>
                    <a:pt x="0" y="23"/>
                  </a:cubicBezTo>
                  <a:cubicBezTo>
                    <a:pt x="0" y="25"/>
                    <a:pt x="1" y="27"/>
                    <a:pt x="4" y="27"/>
                  </a:cubicBezTo>
                  <a:close/>
                </a:path>
              </a:pathLst>
            </a:custGeom>
            <a:solidFill>
              <a:srgbClr val="595959"/>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grpSp>
      <p:sp>
        <p:nvSpPr>
          <p:cNvPr id="17423" name="文本框 16">
            <a:extLst>
              <a:ext uri="{FF2B5EF4-FFF2-40B4-BE49-F238E27FC236}">
                <a16:creationId xmlns:a16="http://schemas.microsoft.com/office/drawing/2014/main" id="{31134193-4489-4398-AD92-BAD247271DD9}"/>
              </a:ext>
            </a:extLst>
          </p:cNvPr>
          <p:cNvSpPr>
            <a:spLocks noChangeArrowheads="1"/>
          </p:cNvSpPr>
          <p:nvPr/>
        </p:nvSpPr>
        <p:spPr bwMode="auto">
          <a:xfrm>
            <a:off x="6299200" y="2181225"/>
            <a:ext cx="4368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b="1">
                <a:solidFill>
                  <a:srgbClr val="262626"/>
                </a:solidFill>
                <a:latin typeface="Open Sans" panose="020B0606030504020204" pitchFamily="34" charset="0"/>
                <a:cs typeface="Open Sans" panose="020B0606030504020204" pitchFamily="34" charset="0"/>
                <a:sym typeface="Open Sans" panose="020B0606030504020204" pitchFamily="34" charset="0"/>
              </a:rPr>
              <a:t>Text your conclusion </a:t>
            </a:r>
            <a:endParaRPr lang="zh-CN" altLang="en-US" sz="2400" b="1">
              <a:solidFill>
                <a:srgbClr val="262626"/>
              </a:solidFill>
              <a:latin typeface="Open Sans" panose="020B0606030504020204" pitchFamily="34" charset="0"/>
              <a:sym typeface="Open Sans" panose="020B0606030504020204" pitchFamily="34" charset="0"/>
            </a:endParaRPr>
          </a:p>
        </p:txBody>
      </p:sp>
      <p:sp>
        <p:nvSpPr>
          <p:cNvPr id="17424" name="矩形 17">
            <a:extLst>
              <a:ext uri="{FF2B5EF4-FFF2-40B4-BE49-F238E27FC236}">
                <a16:creationId xmlns:a16="http://schemas.microsoft.com/office/drawing/2014/main" id="{9AFCB10B-D85E-47BA-B63A-57F0D4B37C46}"/>
              </a:ext>
            </a:extLst>
          </p:cNvPr>
          <p:cNvSpPr>
            <a:spLocks noChangeArrowheads="1"/>
          </p:cNvSpPr>
          <p:nvPr/>
        </p:nvSpPr>
        <p:spPr bwMode="auto">
          <a:xfrm>
            <a:off x="6327775" y="2835275"/>
            <a:ext cx="4368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a:solidFill>
                  <a:srgbClr val="262626"/>
                </a:solidFill>
                <a:latin typeface="Open Sans" panose="020B0606030504020204" pitchFamily="34" charset="0"/>
                <a:cs typeface="Open Sans" panose="020B0606030504020204" pitchFamily="34" charset="0"/>
                <a:sym typeface="Open Sans" panose="020B0606030504020204" pitchFamily="34" charset="0"/>
              </a:rPr>
              <a:t>Lorem ipsum dolor sit amet, consectetur adipisicing elit, sed do eiusmod tempor incididunt ut labore et dolore magna aliqua. </a:t>
            </a:r>
            <a:endParaRPr lang="zh-CN" altLang="en-US">
              <a:solidFill>
                <a:srgbClr val="262626"/>
              </a:solidFill>
              <a:latin typeface="Open Sans" panose="020B0606030504020204" pitchFamily="34" charset="0"/>
              <a:sym typeface="Open Sans" panose="020B0606030504020204" pitchFamily="34" charset="0"/>
            </a:endParaRPr>
          </a:p>
        </p:txBody>
      </p:sp>
      <p:sp>
        <p:nvSpPr>
          <p:cNvPr id="17425" name="矩形 18">
            <a:extLst>
              <a:ext uri="{FF2B5EF4-FFF2-40B4-BE49-F238E27FC236}">
                <a16:creationId xmlns:a16="http://schemas.microsoft.com/office/drawing/2014/main" id="{5E8A99E0-AACF-43EA-9F20-D715B2E7DA1B}"/>
              </a:ext>
            </a:extLst>
          </p:cNvPr>
          <p:cNvSpPr>
            <a:spLocks noChangeArrowheads="1"/>
          </p:cNvSpPr>
          <p:nvPr/>
        </p:nvSpPr>
        <p:spPr bwMode="auto">
          <a:xfrm>
            <a:off x="6327775" y="4224338"/>
            <a:ext cx="48768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a:solidFill>
                  <a:srgbClr val="262626"/>
                </a:solidFill>
                <a:latin typeface="Open Sans" panose="020B0606030504020204" pitchFamily="34" charset="0"/>
                <a:cs typeface="Open Sans" panose="020B0606030504020204" pitchFamily="34" charset="0"/>
                <a:sym typeface="Open Sans" panose="020B0606030504020204" pitchFamily="34" charset="0"/>
              </a:rPr>
              <a:t>Lorem ipsum dolor sit amet, consectetur adipisicing elit, sed do eiusmod tempor incididunt ut labore et dolore magna aliqua. Ut enim ad minim veniam, quis nostrud exercitation ullamcol aboris nisi ut aliquip ex commodo consequat. </a:t>
            </a:r>
            <a:endParaRPr lang="zh-CN" altLang="en-US">
              <a:solidFill>
                <a:srgbClr val="262626"/>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17426" name="Freeform 21">
            <a:extLst>
              <a:ext uri="{FF2B5EF4-FFF2-40B4-BE49-F238E27FC236}">
                <a16:creationId xmlns:a16="http://schemas.microsoft.com/office/drawing/2014/main" id="{03605D92-3EB1-481F-8BC8-4E2B1C8604A9}"/>
              </a:ext>
            </a:extLst>
          </p:cNvPr>
          <p:cNvSpPr>
            <a:spLocks noEditPoints="1" noChangeArrowheads="1"/>
          </p:cNvSpPr>
          <p:nvPr/>
        </p:nvSpPr>
        <p:spPr bwMode="auto">
          <a:xfrm>
            <a:off x="11322050" y="6051550"/>
            <a:ext cx="568325" cy="566738"/>
          </a:xfrm>
          <a:custGeom>
            <a:avLst/>
            <a:gdLst>
              <a:gd name="T0" fmla="*/ 96 w 192"/>
              <a:gd name="T1" fmla="*/ 0 h 192"/>
              <a:gd name="T2" fmla="*/ 0 w 192"/>
              <a:gd name="T3" fmla="*/ 96 h 192"/>
              <a:gd name="T4" fmla="*/ 96 w 192"/>
              <a:gd name="T5" fmla="*/ 192 h 192"/>
              <a:gd name="T6" fmla="*/ 192 w 192"/>
              <a:gd name="T7" fmla="*/ 96 h 192"/>
              <a:gd name="T8" fmla="*/ 96 w 192"/>
              <a:gd name="T9" fmla="*/ 0 h 192"/>
              <a:gd name="T10" fmla="*/ 96 w 192"/>
              <a:gd name="T11" fmla="*/ 24 h 192"/>
              <a:gd name="T12" fmla="*/ 168 w 192"/>
              <a:gd name="T13" fmla="*/ 96 h 192"/>
              <a:gd name="T14" fmla="*/ 96 w 192"/>
              <a:gd name="T15" fmla="*/ 168 h 192"/>
              <a:gd name="T16" fmla="*/ 24 w 192"/>
              <a:gd name="T17" fmla="*/ 96 h 192"/>
              <a:gd name="T18" fmla="*/ 96 w 192"/>
              <a:gd name="T19" fmla="*/ 24 h 192"/>
              <a:gd name="T20" fmla="*/ 140 w 192"/>
              <a:gd name="T21" fmla="*/ 88 h 192"/>
              <a:gd name="T22" fmla="*/ 144 w 192"/>
              <a:gd name="T23" fmla="*/ 96 h 192"/>
              <a:gd name="T24" fmla="*/ 140 w 192"/>
              <a:gd name="T25" fmla="*/ 104 h 192"/>
              <a:gd name="T26" fmla="*/ 116 w 192"/>
              <a:gd name="T27" fmla="*/ 128 h 192"/>
              <a:gd name="T28" fmla="*/ 103 w 192"/>
              <a:gd name="T29" fmla="*/ 131 h 192"/>
              <a:gd name="T30" fmla="*/ 96 w 192"/>
              <a:gd name="T31" fmla="*/ 120 h 192"/>
              <a:gd name="T32" fmla="*/ 96 w 192"/>
              <a:gd name="T33" fmla="*/ 108 h 192"/>
              <a:gd name="T34" fmla="*/ 60 w 192"/>
              <a:gd name="T35" fmla="*/ 108 h 192"/>
              <a:gd name="T36" fmla="*/ 48 w 192"/>
              <a:gd name="T37" fmla="*/ 96 h 192"/>
              <a:gd name="T38" fmla="*/ 60 w 192"/>
              <a:gd name="T39" fmla="*/ 84 h 192"/>
              <a:gd name="T40" fmla="*/ 96 w 192"/>
              <a:gd name="T41" fmla="*/ 84 h 192"/>
              <a:gd name="T42" fmla="*/ 96 w 192"/>
              <a:gd name="T43" fmla="*/ 72 h 192"/>
              <a:gd name="T44" fmla="*/ 103 w 192"/>
              <a:gd name="T45" fmla="*/ 61 h 192"/>
              <a:gd name="T46" fmla="*/ 116 w 192"/>
              <a:gd name="T47" fmla="*/ 64 h 192"/>
              <a:gd name="T48" fmla="*/ 140 w 192"/>
              <a:gd name="T49" fmla="*/ 88 h 1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2"/>
              <a:gd name="T76" fmla="*/ 0 h 192"/>
              <a:gd name="T77" fmla="*/ 192 w 192"/>
              <a:gd name="T78" fmla="*/ 192 h 19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2" h="192">
                <a:moveTo>
                  <a:pt x="96" y="0"/>
                </a:moveTo>
                <a:cubicBezTo>
                  <a:pt x="43" y="0"/>
                  <a:pt x="0" y="43"/>
                  <a:pt x="0" y="96"/>
                </a:cubicBezTo>
                <a:cubicBezTo>
                  <a:pt x="0" y="149"/>
                  <a:pt x="43" y="192"/>
                  <a:pt x="96" y="192"/>
                </a:cubicBezTo>
                <a:cubicBezTo>
                  <a:pt x="149" y="192"/>
                  <a:pt x="192" y="149"/>
                  <a:pt x="192" y="96"/>
                </a:cubicBezTo>
                <a:cubicBezTo>
                  <a:pt x="192" y="43"/>
                  <a:pt x="149" y="0"/>
                  <a:pt x="96" y="0"/>
                </a:cubicBezTo>
                <a:close/>
                <a:moveTo>
                  <a:pt x="96" y="24"/>
                </a:moveTo>
                <a:cubicBezTo>
                  <a:pt x="136" y="24"/>
                  <a:pt x="168" y="56"/>
                  <a:pt x="168" y="96"/>
                </a:cubicBezTo>
                <a:cubicBezTo>
                  <a:pt x="168" y="136"/>
                  <a:pt x="136" y="168"/>
                  <a:pt x="96" y="168"/>
                </a:cubicBezTo>
                <a:cubicBezTo>
                  <a:pt x="56" y="168"/>
                  <a:pt x="24" y="136"/>
                  <a:pt x="24" y="96"/>
                </a:cubicBezTo>
                <a:cubicBezTo>
                  <a:pt x="24" y="56"/>
                  <a:pt x="56" y="24"/>
                  <a:pt x="96" y="24"/>
                </a:cubicBezTo>
                <a:close/>
                <a:moveTo>
                  <a:pt x="140" y="88"/>
                </a:moveTo>
                <a:cubicBezTo>
                  <a:pt x="143" y="90"/>
                  <a:pt x="144" y="93"/>
                  <a:pt x="144" y="96"/>
                </a:cubicBezTo>
                <a:cubicBezTo>
                  <a:pt x="144" y="99"/>
                  <a:pt x="143" y="102"/>
                  <a:pt x="140" y="104"/>
                </a:cubicBezTo>
                <a:cubicBezTo>
                  <a:pt x="116" y="128"/>
                  <a:pt x="116" y="128"/>
                  <a:pt x="116" y="128"/>
                </a:cubicBezTo>
                <a:cubicBezTo>
                  <a:pt x="113" y="132"/>
                  <a:pt x="108" y="133"/>
                  <a:pt x="103" y="131"/>
                </a:cubicBezTo>
                <a:cubicBezTo>
                  <a:pt x="99" y="129"/>
                  <a:pt x="96" y="125"/>
                  <a:pt x="96" y="120"/>
                </a:cubicBezTo>
                <a:cubicBezTo>
                  <a:pt x="96" y="108"/>
                  <a:pt x="96" y="108"/>
                  <a:pt x="96" y="108"/>
                </a:cubicBezTo>
                <a:cubicBezTo>
                  <a:pt x="60" y="108"/>
                  <a:pt x="60" y="108"/>
                  <a:pt x="60" y="108"/>
                </a:cubicBezTo>
                <a:cubicBezTo>
                  <a:pt x="53" y="108"/>
                  <a:pt x="48" y="103"/>
                  <a:pt x="48" y="96"/>
                </a:cubicBezTo>
                <a:cubicBezTo>
                  <a:pt x="48" y="89"/>
                  <a:pt x="53" y="84"/>
                  <a:pt x="60" y="84"/>
                </a:cubicBezTo>
                <a:cubicBezTo>
                  <a:pt x="96" y="84"/>
                  <a:pt x="96" y="84"/>
                  <a:pt x="96" y="84"/>
                </a:cubicBezTo>
                <a:cubicBezTo>
                  <a:pt x="96" y="72"/>
                  <a:pt x="96" y="72"/>
                  <a:pt x="96" y="72"/>
                </a:cubicBezTo>
                <a:cubicBezTo>
                  <a:pt x="96" y="67"/>
                  <a:pt x="99" y="63"/>
                  <a:pt x="103" y="61"/>
                </a:cubicBezTo>
                <a:cubicBezTo>
                  <a:pt x="108" y="59"/>
                  <a:pt x="113" y="60"/>
                  <a:pt x="116" y="64"/>
                </a:cubicBezTo>
                <a:lnTo>
                  <a:pt x="140" y="88"/>
                </a:lnTo>
                <a:close/>
              </a:path>
            </a:pathLst>
          </a:custGeom>
          <a:solidFill>
            <a:schemeClr val="tx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Tree>
  </p:cSld>
  <p:clrMapOvr>
    <a:masterClrMapping/>
  </p:clrMapOvr>
  <p:transition spd="slow" advTm="300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直接连接符 2">
            <a:extLst>
              <a:ext uri="{FF2B5EF4-FFF2-40B4-BE49-F238E27FC236}">
                <a16:creationId xmlns:a16="http://schemas.microsoft.com/office/drawing/2014/main" id="{E83FDCF3-23DF-4079-9DAE-BF7652169187}"/>
              </a:ext>
            </a:extLst>
          </p:cNvPr>
          <p:cNvSpPr>
            <a:spLocks noChangeShapeType="1"/>
          </p:cNvSpPr>
          <p:nvPr/>
        </p:nvSpPr>
        <p:spPr bwMode="auto">
          <a:xfrm>
            <a:off x="0" y="654050"/>
            <a:ext cx="4006850" cy="0"/>
          </a:xfrm>
          <a:prstGeom prst="line">
            <a:avLst/>
          </a:prstGeom>
          <a:noFill/>
          <a:ln w="28575" cap="flat" cmpd="sng">
            <a:solidFill>
              <a:srgbClr val="3F3F3F"/>
            </a:solidFill>
            <a:bevel/>
            <a:headEn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18435" name="文本框 3">
            <a:extLst>
              <a:ext uri="{FF2B5EF4-FFF2-40B4-BE49-F238E27FC236}">
                <a16:creationId xmlns:a16="http://schemas.microsoft.com/office/drawing/2014/main" id="{723FDFA3-F5EA-4F3D-8B7B-2493C8ED738A}"/>
              </a:ext>
            </a:extLst>
          </p:cNvPr>
          <p:cNvSpPr>
            <a:spLocks noChangeArrowheads="1"/>
          </p:cNvSpPr>
          <p:nvPr/>
        </p:nvSpPr>
        <p:spPr bwMode="auto">
          <a:xfrm>
            <a:off x="4229100" y="330200"/>
            <a:ext cx="655478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3400">
                <a:solidFill>
                  <a:srgbClr val="262626"/>
                </a:solidFill>
                <a:latin typeface="Fira Sans" pitchFamily="2" charset="0"/>
                <a:sym typeface="Fira Sans" pitchFamily="2" charset="0"/>
              </a:rPr>
              <a:t>Male &amp; Female Date Analysis</a:t>
            </a:r>
            <a:endParaRPr lang="zh-CN" altLang="en-US" sz="3400">
              <a:solidFill>
                <a:srgbClr val="262626"/>
              </a:solidFill>
              <a:latin typeface="Fira Sans" pitchFamily="2" charset="0"/>
              <a:sym typeface="Fira Sans" pitchFamily="2" charset="0"/>
            </a:endParaRPr>
          </a:p>
        </p:txBody>
      </p:sp>
      <p:grpSp>
        <p:nvGrpSpPr>
          <p:cNvPr id="18436" name="组合 4">
            <a:extLst>
              <a:ext uri="{FF2B5EF4-FFF2-40B4-BE49-F238E27FC236}">
                <a16:creationId xmlns:a16="http://schemas.microsoft.com/office/drawing/2014/main" id="{A807497D-0EA2-4780-AEB7-67706FBC42DC}"/>
              </a:ext>
            </a:extLst>
          </p:cNvPr>
          <p:cNvGrpSpPr>
            <a:grpSpLocks/>
          </p:cNvGrpSpPr>
          <p:nvPr/>
        </p:nvGrpSpPr>
        <p:grpSpPr bwMode="auto">
          <a:xfrm>
            <a:off x="541338" y="1520825"/>
            <a:ext cx="344487" cy="938213"/>
            <a:chOff x="0" y="0"/>
            <a:chExt cx="385763" cy="1054101"/>
          </a:xfrm>
        </p:grpSpPr>
        <p:sp>
          <p:nvSpPr>
            <p:cNvPr id="18437" name="Rectangle 40">
              <a:extLst>
                <a:ext uri="{FF2B5EF4-FFF2-40B4-BE49-F238E27FC236}">
                  <a16:creationId xmlns:a16="http://schemas.microsoft.com/office/drawing/2014/main" id="{66A4C870-70D1-4EA1-9D11-DFDB7AC03024}"/>
                </a:ext>
              </a:extLst>
            </p:cNvPr>
            <p:cNvSpPr>
              <a:spLocks noChangeArrowheads="1"/>
            </p:cNvSpPr>
            <p:nvPr/>
          </p:nvSpPr>
          <p:spPr bwMode="auto">
            <a:xfrm>
              <a:off x="0" y="215900"/>
              <a:ext cx="385763" cy="114300"/>
            </a:xfrm>
            <a:prstGeom prst="rect">
              <a:avLst/>
            </a:prstGeom>
            <a:solidFill>
              <a:srgbClr val="595959"/>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8438" name="Rectangle 41">
              <a:extLst>
                <a:ext uri="{FF2B5EF4-FFF2-40B4-BE49-F238E27FC236}">
                  <a16:creationId xmlns:a16="http://schemas.microsoft.com/office/drawing/2014/main" id="{718F11BF-F87B-4757-A439-D7811C37C2FC}"/>
                </a:ext>
              </a:extLst>
            </p:cNvPr>
            <p:cNvSpPr>
              <a:spLocks noChangeArrowheads="1"/>
            </p:cNvSpPr>
            <p:nvPr/>
          </p:nvSpPr>
          <p:spPr bwMode="auto">
            <a:xfrm>
              <a:off x="0" y="314325"/>
              <a:ext cx="65088" cy="303213"/>
            </a:xfrm>
            <a:prstGeom prst="rect">
              <a:avLst/>
            </a:prstGeom>
            <a:solidFill>
              <a:srgbClr val="595959"/>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8439" name="Rectangle 42">
              <a:extLst>
                <a:ext uri="{FF2B5EF4-FFF2-40B4-BE49-F238E27FC236}">
                  <a16:creationId xmlns:a16="http://schemas.microsoft.com/office/drawing/2014/main" id="{0D0FF219-A709-4B34-AC65-D4F2EA340C65}"/>
                </a:ext>
              </a:extLst>
            </p:cNvPr>
            <p:cNvSpPr>
              <a:spLocks noChangeArrowheads="1"/>
            </p:cNvSpPr>
            <p:nvPr/>
          </p:nvSpPr>
          <p:spPr bwMode="auto">
            <a:xfrm>
              <a:off x="320675" y="300038"/>
              <a:ext cx="65088" cy="317500"/>
            </a:xfrm>
            <a:prstGeom prst="rect">
              <a:avLst/>
            </a:prstGeom>
            <a:solidFill>
              <a:srgbClr val="595959"/>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8440" name="Rectangle 43">
              <a:extLst>
                <a:ext uri="{FF2B5EF4-FFF2-40B4-BE49-F238E27FC236}">
                  <a16:creationId xmlns:a16="http://schemas.microsoft.com/office/drawing/2014/main" id="{82400872-B42C-439E-815D-766DF8877928}"/>
                </a:ext>
              </a:extLst>
            </p:cNvPr>
            <p:cNvSpPr>
              <a:spLocks noChangeArrowheads="1"/>
            </p:cNvSpPr>
            <p:nvPr/>
          </p:nvSpPr>
          <p:spPr bwMode="auto">
            <a:xfrm>
              <a:off x="88900" y="306388"/>
              <a:ext cx="211138" cy="307975"/>
            </a:xfrm>
            <a:prstGeom prst="rect">
              <a:avLst/>
            </a:prstGeom>
            <a:solidFill>
              <a:srgbClr val="595959"/>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8441" name="Rectangle 44">
              <a:extLst>
                <a:ext uri="{FF2B5EF4-FFF2-40B4-BE49-F238E27FC236}">
                  <a16:creationId xmlns:a16="http://schemas.microsoft.com/office/drawing/2014/main" id="{56D954F2-EF6F-428E-8BE2-5FB1A32123F8}"/>
                </a:ext>
              </a:extLst>
            </p:cNvPr>
            <p:cNvSpPr>
              <a:spLocks noChangeArrowheads="1"/>
            </p:cNvSpPr>
            <p:nvPr/>
          </p:nvSpPr>
          <p:spPr bwMode="auto">
            <a:xfrm>
              <a:off x="88900" y="614363"/>
              <a:ext cx="92075" cy="439738"/>
            </a:xfrm>
            <a:prstGeom prst="rect">
              <a:avLst/>
            </a:prstGeom>
            <a:solidFill>
              <a:srgbClr val="595959"/>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8442" name="Rectangle 45">
              <a:extLst>
                <a:ext uri="{FF2B5EF4-FFF2-40B4-BE49-F238E27FC236}">
                  <a16:creationId xmlns:a16="http://schemas.microsoft.com/office/drawing/2014/main" id="{D92F7FA4-EF09-4164-BE5B-8F6110FF3275}"/>
                </a:ext>
              </a:extLst>
            </p:cNvPr>
            <p:cNvSpPr>
              <a:spLocks noChangeArrowheads="1"/>
            </p:cNvSpPr>
            <p:nvPr/>
          </p:nvSpPr>
          <p:spPr bwMode="auto">
            <a:xfrm>
              <a:off x="204788" y="611188"/>
              <a:ext cx="92075" cy="442913"/>
            </a:xfrm>
            <a:prstGeom prst="rect">
              <a:avLst/>
            </a:prstGeom>
            <a:solidFill>
              <a:srgbClr val="595959"/>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8443" name="Oval 46">
              <a:extLst>
                <a:ext uri="{FF2B5EF4-FFF2-40B4-BE49-F238E27FC236}">
                  <a16:creationId xmlns:a16="http://schemas.microsoft.com/office/drawing/2014/main" id="{15CEF333-C302-4031-A6C7-8D246D3533BA}"/>
                </a:ext>
              </a:extLst>
            </p:cNvPr>
            <p:cNvSpPr>
              <a:spLocks noChangeArrowheads="1"/>
            </p:cNvSpPr>
            <p:nvPr/>
          </p:nvSpPr>
          <p:spPr bwMode="auto">
            <a:xfrm>
              <a:off x="95250" y="0"/>
              <a:ext cx="193675" cy="185738"/>
            </a:xfrm>
            <a:prstGeom prst="ellipse">
              <a:avLst/>
            </a:prstGeom>
            <a:solidFill>
              <a:srgbClr val="595959"/>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grpSp>
      <p:sp>
        <p:nvSpPr>
          <p:cNvPr id="18444" name="Freeform 59">
            <a:extLst>
              <a:ext uri="{FF2B5EF4-FFF2-40B4-BE49-F238E27FC236}">
                <a16:creationId xmlns:a16="http://schemas.microsoft.com/office/drawing/2014/main" id="{A4560708-FD5F-458C-84AE-D350611A13DF}"/>
              </a:ext>
            </a:extLst>
          </p:cNvPr>
          <p:cNvSpPr>
            <a:spLocks noChangeArrowheads="1"/>
          </p:cNvSpPr>
          <p:nvPr/>
        </p:nvSpPr>
        <p:spPr bwMode="auto">
          <a:xfrm>
            <a:off x="3422650" y="1520825"/>
            <a:ext cx="468313" cy="938213"/>
          </a:xfrm>
          <a:custGeom>
            <a:avLst/>
            <a:gdLst>
              <a:gd name="T0" fmla="*/ 120 w 180"/>
              <a:gd name="T1" fmla="*/ 107 h 364"/>
              <a:gd name="T2" fmla="*/ 116 w 180"/>
              <a:gd name="T3" fmla="*/ 107 h 364"/>
              <a:gd name="T4" fmla="*/ 161 w 180"/>
              <a:gd name="T5" fmla="*/ 243 h 364"/>
              <a:gd name="T6" fmla="*/ 118 w 180"/>
              <a:gd name="T7" fmla="*/ 243 h 364"/>
              <a:gd name="T8" fmla="*/ 102 w 180"/>
              <a:gd name="T9" fmla="*/ 364 h 364"/>
              <a:gd name="T10" fmla="*/ 78 w 180"/>
              <a:gd name="T11" fmla="*/ 364 h 364"/>
              <a:gd name="T12" fmla="*/ 62 w 180"/>
              <a:gd name="T13" fmla="*/ 243 h 364"/>
              <a:gd name="T14" fmla="*/ 20 w 180"/>
              <a:gd name="T15" fmla="*/ 243 h 364"/>
              <a:gd name="T16" fmla="*/ 64 w 180"/>
              <a:gd name="T17" fmla="*/ 107 h 364"/>
              <a:gd name="T18" fmla="*/ 60 w 180"/>
              <a:gd name="T19" fmla="*/ 107 h 364"/>
              <a:gd name="T20" fmla="*/ 17 w 180"/>
              <a:gd name="T21" fmla="*/ 193 h 364"/>
              <a:gd name="T22" fmla="*/ 0 w 180"/>
              <a:gd name="T23" fmla="*/ 187 h 364"/>
              <a:gd name="T24" fmla="*/ 53 w 180"/>
              <a:gd name="T25" fmla="*/ 63 h 364"/>
              <a:gd name="T26" fmla="*/ 80 w 180"/>
              <a:gd name="T27" fmla="*/ 63 h 364"/>
              <a:gd name="T28" fmla="*/ 81 w 180"/>
              <a:gd name="T29" fmla="*/ 57 h 364"/>
              <a:gd name="T30" fmla="*/ 61 w 180"/>
              <a:gd name="T31" fmla="*/ 29 h 364"/>
              <a:gd name="T32" fmla="*/ 90 w 180"/>
              <a:gd name="T33" fmla="*/ 0 h 364"/>
              <a:gd name="T34" fmla="*/ 120 w 180"/>
              <a:gd name="T35" fmla="*/ 29 h 364"/>
              <a:gd name="T36" fmla="*/ 99 w 180"/>
              <a:gd name="T37" fmla="*/ 57 h 364"/>
              <a:gd name="T38" fmla="*/ 100 w 180"/>
              <a:gd name="T39" fmla="*/ 63 h 364"/>
              <a:gd name="T40" fmla="*/ 127 w 180"/>
              <a:gd name="T41" fmla="*/ 63 h 364"/>
              <a:gd name="T42" fmla="*/ 180 w 180"/>
              <a:gd name="T43" fmla="*/ 187 h 364"/>
              <a:gd name="T44" fmla="*/ 163 w 180"/>
              <a:gd name="T45" fmla="*/ 193 h 364"/>
              <a:gd name="T46" fmla="*/ 120 w 180"/>
              <a:gd name="T47" fmla="*/ 107 h 36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0"/>
              <a:gd name="T73" fmla="*/ 0 h 364"/>
              <a:gd name="T74" fmla="*/ 180 w 180"/>
              <a:gd name="T75" fmla="*/ 364 h 36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0" h="364">
                <a:moveTo>
                  <a:pt x="120" y="107"/>
                </a:moveTo>
                <a:cubicBezTo>
                  <a:pt x="116" y="107"/>
                  <a:pt x="116" y="107"/>
                  <a:pt x="116" y="107"/>
                </a:cubicBezTo>
                <a:cubicBezTo>
                  <a:pt x="161" y="243"/>
                  <a:pt x="161" y="243"/>
                  <a:pt x="161" y="243"/>
                </a:cubicBezTo>
                <a:cubicBezTo>
                  <a:pt x="118" y="243"/>
                  <a:pt x="118" y="243"/>
                  <a:pt x="118" y="243"/>
                </a:cubicBezTo>
                <a:cubicBezTo>
                  <a:pt x="102" y="364"/>
                  <a:pt x="102" y="364"/>
                  <a:pt x="102" y="364"/>
                </a:cubicBezTo>
                <a:cubicBezTo>
                  <a:pt x="78" y="364"/>
                  <a:pt x="78" y="364"/>
                  <a:pt x="78" y="364"/>
                </a:cubicBezTo>
                <a:cubicBezTo>
                  <a:pt x="62" y="243"/>
                  <a:pt x="62" y="243"/>
                  <a:pt x="62" y="243"/>
                </a:cubicBezTo>
                <a:cubicBezTo>
                  <a:pt x="20" y="243"/>
                  <a:pt x="20" y="243"/>
                  <a:pt x="20" y="243"/>
                </a:cubicBezTo>
                <a:cubicBezTo>
                  <a:pt x="64" y="107"/>
                  <a:pt x="64" y="107"/>
                  <a:pt x="64" y="107"/>
                </a:cubicBezTo>
                <a:cubicBezTo>
                  <a:pt x="60" y="107"/>
                  <a:pt x="60" y="107"/>
                  <a:pt x="60" y="107"/>
                </a:cubicBezTo>
                <a:cubicBezTo>
                  <a:pt x="17" y="193"/>
                  <a:pt x="17" y="193"/>
                  <a:pt x="17" y="193"/>
                </a:cubicBezTo>
                <a:cubicBezTo>
                  <a:pt x="0" y="187"/>
                  <a:pt x="0" y="187"/>
                  <a:pt x="0" y="187"/>
                </a:cubicBezTo>
                <a:cubicBezTo>
                  <a:pt x="53" y="63"/>
                  <a:pt x="53" y="63"/>
                  <a:pt x="53" y="63"/>
                </a:cubicBezTo>
                <a:cubicBezTo>
                  <a:pt x="80" y="63"/>
                  <a:pt x="80" y="63"/>
                  <a:pt x="80" y="63"/>
                </a:cubicBezTo>
                <a:cubicBezTo>
                  <a:pt x="81" y="57"/>
                  <a:pt x="81" y="57"/>
                  <a:pt x="81" y="57"/>
                </a:cubicBezTo>
                <a:cubicBezTo>
                  <a:pt x="69" y="54"/>
                  <a:pt x="61" y="43"/>
                  <a:pt x="61" y="29"/>
                </a:cubicBezTo>
                <a:cubicBezTo>
                  <a:pt x="61" y="13"/>
                  <a:pt x="74" y="0"/>
                  <a:pt x="90" y="0"/>
                </a:cubicBezTo>
                <a:cubicBezTo>
                  <a:pt x="106" y="0"/>
                  <a:pt x="120" y="13"/>
                  <a:pt x="120" y="29"/>
                </a:cubicBezTo>
                <a:cubicBezTo>
                  <a:pt x="120" y="43"/>
                  <a:pt x="111" y="54"/>
                  <a:pt x="99" y="57"/>
                </a:cubicBezTo>
                <a:cubicBezTo>
                  <a:pt x="100" y="63"/>
                  <a:pt x="100" y="63"/>
                  <a:pt x="100" y="63"/>
                </a:cubicBezTo>
                <a:cubicBezTo>
                  <a:pt x="127" y="63"/>
                  <a:pt x="127" y="63"/>
                  <a:pt x="127" y="63"/>
                </a:cubicBezTo>
                <a:cubicBezTo>
                  <a:pt x="180" y="187"/>
                  <a:pt x="180" y="187"/>
                  <a:pt x="180" y="187"/>
                </a:cubicBezTo>
                <a:cubicBezTo>
                  <a:pt x="163" y="193"/>
                  <a:pt x="163" y="193"/>
                  <a:pt x="163" y="193"/>
                </a:cubicBezTo>
                <a:lnTo>
                  <a:pt x="120" y="107"/>
                </a:lnTo>
                <a:close/>
              </a:path>
            </a:pathLst>
          </a:custGeom>
          <a:solidFill>
            <a:srgbClr val="FFCF0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8445" name="文本框 13">
            <a:extLst>
              <a:ext uri="{FF2B5EF4-FFF2-40B4-BE49-F238E27FC236}">
                <a16:creationId xmlns:a16="http://schemas.microsoft.com/office/drawing/2014/main" id="{703F157D-D9C9-4B84-B986-4CB46CBFD134}"/>
              </a:ext>
            </a:extLst>
          </p:cNvPr>
          <p:cNvSpPr>
            <a:spLocks noChangeArrowheads="1"/>
          </p:cNvSpPr>
          <p:nvPr/>
        </p:nvSpPr>
        <p:spPr bwMode="auto">
          <a:xfrm>
            <a:off x="1171575" y="1538288"/>
            <a:ext cx="12430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a:solidFill>
                  <a:srgbClr val="FFCF01"/>
                </a:solidFill>
                <a:sym typeface="Arial" panose="020B0604020202020204" pitchFamily="34" charset="0"/>
              </a:rPr>
              <a:t>59 M</a:t>
            </a:r>
          </a:p>
        </p:txBody>
      </p:sp>
      <p:sp>
        <p:nvSpPr>
          <p:cNvPr id="18446" name="文本框 14">
            <a:extLst>
              <a:ext uri="{FF2B5EF4-FFF2-40B4-BE49-F238E27FC236}">
                <a16:creationId xmlns:a16="http://schemas.microsoft.com/office/drawing/2014/main" id="{6C4AFC4B-1B3C-4269-BC39-4A1F8DF153C2}"/>
              </a:ext>
            </a:extLst>
          </p:cNvPr>
          <p:cNvSpPr>
            <a:spLocks noChangeArrowheads="1"/>
          </p:cNvSpPr>
          <p:nvPr/>
        </p:nvSpPr>
        <p:spPr bwMode="auto">
          <a:xfrm>
            <a:off x="1144588" y="2011363"/>
            <a:ext cx="15255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600">
                <a:solidFill>
                  <a:srgbClr val="000000"/>
                </a:solidFill>
                <a:sym typeface="Arial" panose="020B0604020202020204" pitchFamily="34" charset="0"/>
              </a:rPr>
              <a:t>Text something</a:t>
            </a:r>
          </a:p>
        </p:txBody>
      </p:sp>
      <p:sp>
        <p:nvSpPr>
          <p:cNvPr id="18447" name="文本框 15">
            <a:extLst>
              <a:ext uri="{FF2B5EF4-FFF2-40B4-BE49-F238E27FC236}">
                <a16:creationId xmlns:a16="http://schemas.microsoft.com/office/drawing/2014/main" id="{4BF6319C-9AAD-47FA-96BF-656D43BB2D25}"/>
              </a:ext>
            </a:extLst>
          </p:cNvPr>
          <p:cNvSpPr>
            <a:spLocks noChangeArrowheads="1"/>
          </p:cNvSpPr>
          <p:nvPr/>
        </p:nvSpPr>
        <p:spPr bwMode="auto">
          <a:xfrm>
            <a:off x="4051300" y="1547813"/>
            <a:ext cx="11064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a:solidFill>
                  <a:srgbClr val="FFCF01"/>
                </a:solidFill>
                <a:sym typeface="Arial" panose="020B0604020202020204" pitchFamily="34" charset="0"/>
              </a:rPr>
              <a:t>79 M</a:t>
            </a:r>
          </a:p>
        </p:txBody>
      </p:sp>
      <p:sp>
        <p:nvSpPr>
          <p:cNvPr id="18448" name="文本框 16">
            <a:extLst>
              <a:ext uri="{FF2B5EF4-FFF2-40B4-BE49-F238E27FC236}">
                <a16:creationId xmlns:a16="http://schemas.microsoft.com/office/drawing/2014/main" id="{71533F0C-688B-4686-BC63-4A36863A5F78}"/>
              </a:ext>
            </a:extLst>
          </p:cNvPr>
          <p:cNvSpPr>
            <a:spLocks noChangeArrowheads="1"/>
          </p:cNvSpPr>
          <p:nvPr/>
        </p:nvSpPr>
        <p:spPr bwMode="auto">
          <a:xfrm>
            <a:off x="4024313" y="2019300"/>
            <a:ext cx="15255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600">
                <a:solidFill>
                  <a:srgbClr val="000000"/>
                </a:solidFill>
                <a:sym typeface="Arial" panose="020B0604020202020204" pitchFamily="34" charset="0"/>
              </a:rPr>
              <a:t>Text something</a:t>
            </a:r>
          </a:p>
        </p:txBody>
      </p:sp>
      <p:pic>
        <p:nvPicPr>
          <p:cNvPr id="18449" name="图表 20">
            <a:extLst>
              <a:ext uri="{FF2B5EF4-FFF2-40B4-BE49-F238E27FC236}">
                <a16:creationId xmlns:a16="http://schemas.microsoft.com/office/drawing/2014/main" id="{A7A4DDBA-747D-4A29-9580-0827FDF1C732}"/>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825" y="2681288"/>
            <a:ext cx="4606925" cy="351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0" name="椭圆 21">
            <a:extLst>
              <a:ext uri="{FF2B5EF4-FFF2-40B4-BE49-F238E27FC236}">
                <a16:creationId xmlns:a16="http://schemas.microsoft.com/office/drawing/2014/main" id="{2027460C-FDEA-49FB-9C39-684FE6316AD7}"/>
              </a:ext>
            </a:extLst>
          </p:cNvPr>
          <p:cNvSpPr>
            <a:spLocks noChangeArrowheads="1"/>
          </p:cNvSpPr>
          <p:nvPr/>
        </p:nvSpPr>
        <p:spPr bwMode="auto">
          <a:xfrm>
            <a:off x="450850" y="2982913"/>
            <a:ext cx="434975" cy="434975"/>
          </a:xfrm>
          <a:prstGeom prst="ellipse">
            <a:avLst/>
          </a:prstGeom>
          <a:solidFill>
            <a:srgbClr val="595959">
              <a:alpha val="79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8451" name="椭圆 22">
            <a:extLst>
              <a:ext uri="{FF2B5EF4-FFF2-40B4-BE49-F238E27FC236}">
                <a16:creationId xmlns:a16="http://schemas.microsoft.com/office/drawing/2014/main" id="{982B44AC-25B9-476B-B082-7783F8B6FEA6}"/>
              </a:ext>
            </a:extLst>
          </p:cNvPr>
          <p:cNvSpPr>
            <a:spLocks noChangeArrowheads="1"/>
          </p:cNvSpPr>
          <p:nvPr/>
        </p:nvSpPr>
        <p:spPr bwMode="auto">
          <a:xfrm>
            <a:off x="444500" y="3819525"/>
            <a:ext cx="434975" cy="434975"/>
          </a:xfrm>
          <a:prstGeom prst="ellipse">
            <a:avLst/>
          </a:prstGeom>
          <a:solidFill>
            <a:srgbClr val="FFDE53">
              <a:alpha val="79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8452" name="椭圆 23">
            <a:extLst>
              <a:ext uri="{FF2B5EF4-FFF2-40B4-BE49-F238E27FC236}">
                <a16:creationId xmlns:a16="http://schemas.microsoft.com/office/drawing/2014/main" id="{FB982C21-21DA-47AB-87BA-89747764CD5A}"/>
              </a:ext>
            </a:extLst>
          </p:cNvPr>
          <p:cNvSpPr>
            <a:spLocks noChangeArrowheads="1"/>
          </p:cNvSpPr>
          <p:nvPr/>
        </p:nvSpPr>
        <p:spPr bwMode="auto">
          <a:xfrm>
            <a:off x="444500" y="4622800"/>
            <a:ext cx="434975" cy="434975"/>
          </a:xfrm>
          <a:prstGeom prst="ellipse">
            <a:avLst/>
          </a:prstGeom>
          <a:solidFill>
            <a:srgbClr val="595959">
              <a:alpha val="79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8453" name="椭圆 24">
            <a:extLst>
              <a:ext uri="{FF2B5EF4-FFF2-40B4-BE49-F238E27FC236}">
                <a16:creationId xmlns:a16="http://schemas.microsoft.com/office/drawing/2014/main" id="{6BF22273-8124-4058-853A-EC3DE9D6EF74}"/>
              </a:ext>
            </a:extLst>
          </p:cNvPr>
          <p:cNvSpPr>
            <a:spLocks noChangeArrowheads="1"/>
          </p:cNvSpPr>
          <p:nvPr/>
        </p:nvSpPr>
        <p:spPr bwMode="auto">
          <a:xfrm>
            <a:off x="444500" y="5435600"/>
            <a:ext cx="434975" cy="434975"/>
          </a:xfrm>
          <a:prstGeom prst="ellipse">
            <a:avLst/>
          </a:prstGeom>
          <a:solidFill>
            <a:srgbClr val="FFDE53">
              <a:alpha val="79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nvGrpSpPr>
          <p:cNvPr id="18454" name="组合 25">
            <a:extLst>
              <a:ext uri="{FF2B5EF4-FFF2-40B4-BE49-F238E27FC236}">
                <a16:creationId xmlns:a16="http://schemas.microsoft.com/office/drawing/2014/main" id="{EBBB79D4-3028-4CCB-9971-CDA5411E5888}"/>
              </a:ext>
            </a:extLst>
          </p:cNvPr>
          <p:cNvGrpSpPr>
            <a:grpSpLocks/>
          </p:cNvGrpSpPr>
          <p:nvPr/>
        </p:nvGrpSpPr>
        <p:grpSpPr bwMode="auto">
          <a:xfrm>
            <a:off x="525463" y="4692650"/>
            <a:ext cx="304800" cy="301625"/>
            <a:chOff x="0" y="0"/>
            <a:chExt cx="898524" cy="884238"/>
          </a:xfrm>
        </p:grpSpPr>
        <p:sp>
          <p:nvSpPr>
            <p:cNvPr id="18455" name="Freeform 19">
              <a:extLst>
                <a:ext uri="{FF2B5EF4-FFF2-40B4-BE49-F238E27FC236}">
                  <a16:creationId xmlns:a16="http://schemas.microsoft.com/office/drawing/2014/main" id="{BFA137D6-1573-4750-9D30-26B888ED905A}"/>
                </a:ext>
              </a:extLst>
            </p:cNvPr>
            <p:cNvSpPr>
              <a:spLocks noChangeArrowheads="1"/>
            </p:cNvSpPr>
            <p:nvPr/>
          </p:nvSpPr>
          <p:spPr bwMode="auto">
            <a:xfrm>
              <a:off x="474662" y="255588"/>
              <a:ext cx="423862" cy="323850"/>
            </a:xfrm>
            <a:custGeom>
              <a:avLst/>
              <a:gdLst>
                <a:gd name="T0" fmla="*/ 38 w 112"/>
                <a:gd name="T1" fmla="*/ 79 h 85"/>
                <a:gd name="T2" fmla="*/ 89 w 112"/>
                <a:gd name="T3" fmla="*/ 78 h 85"/>
                <a:gd name="T4" fmla="*/ 110 w 112"/>
                <a:gd name="T5" fmla="*/ 38 h 85"/>
                <a:gd name="T6" fmla="*/ 67 w 112"/>
                <a:gd name="T7" fmla="*/ 1 h 85"/>
                <a:gd name="T8" fmla="*/ 32 w 112"/>
                <a:gd name="T9" fmla="*/ 40 h 85"/>
                <a:gd name="T10" fmla="*/ 0 w 112"/>
                <a:gd name="T11" fmla="*/ 51 h 85"/>
                <a:gd name="T12" fmla="*/ 7 w 112"/>
                <a:gd name="T13" fmla="*/ 60 h 85"/>
                <a:gd name="T14" fmla="*/ 38 w 112"/>
                <a:gd name="T15" fmla="*/ 79 h 85"/>
                <a:gd name="T16" fmla="*/ 0 60000 65536"/>
                <a:gd name="T17" fmla="*/ 0 60000 65536"/>
                <a:gd name="T18" fmla="*/ 0 60000 65536"/>
                <a:gd name="T19" fmla="*/ 0 60000 65536"/>
                <a:gd name="T20" fmla="*/ 0 60000 65536"/>
                <a:gd name="T21" fmla="*/ 0 60000 65536"/>
                <a:gd name="T22" fmla="*/ 0 60000 65536"/>
                <a:gd name="T23" fmla="*/ 0 60000 65536"/>
                <a:gd name="T24" fmla="*/ 0 w 112"/>
                <a:gd name="T25" fmla="*/ 0 h 85"/>
                <a:gd name="T26" fmla="*/ 112 w 112"/>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2" h="85">
                  <a:moveTo>
                    <a:pt x="38" y="79"/>
                  </a:moveTo>
                  <a:cubicBezTo>
                    <a:pt x="55" y="85"/>
                    <a:pt x="73" y="84"/>
                    <a:pt x="89" y="78"/>
                  </a:cubicBezTo>
                  <a:cubicBezTo>
                    <a:pt x="102" y="70"/>
                    <a:pt x="112" y="55"/>
                    <a:pt x="110" y="38"/>
                  </a:cubicBezTo>
                  <a:cubicBezTo>
                    <a:pt x="108" y="16"/>
                    <a:pt x="89" y="0"/>
                    <a:pt x="67" y="1"/>
                  </a:cubicBezTo>
                  <a:cubicBezTo>
                    <a:pt x="60" y="17"/>
                    <a:pt x="48" y="31"/>
                    <a:pt x="32" y="40"/>
                  </a:cubicBezTo>
                  <a:cubicBezTo>
                    <a:pt x="22" y="46"/>
                    <a:pt x="11" y="50"/>
                    <a:pt x="0" y="51"/>
                  </a:cubicBezTo>
                  <a:cubicBezTo>
                    <a:pt x="2" y="54"/>
                    <a:pt x="5" y="57"/>
                    <a:pt x="7" y="60"/>
                  </a:cubicBezTo>
                  <a:cubicBezTo>
                    <a:pt x="14" y="67"/>
                    <a:pt x="24" y="75"/>
                    <a:pt x="38" y="79"/>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8456" name="Freeform 20">
              <a:extLst>
                <a:ext uri="{FF2B5EF4-FFF2-40B4-BE49-F238E27FC236}">
                  <a16:creationId xmlns:a16="http://schemas.microsoft.com/office/drawing/2014/main" id="{3A4A435C-8D29-446C-8BE2-C295BE2C38D9}"/>
                </a:ext>
              </a:extLst>
            </p:cNvPr>
            <p:cNvSpPr>
              <a:spLocks noChangeArrowheads="1"/>
            </p:cNvSpPr>
            <p:nvPr/>
          </p:nvSpPr>
          <p:spPr bwMode="auto">
            <a:xfrm>
              <a:off x="420687" y="468313"/>
              <a:ext cx="368300" cy="373063"/>
            </a:xfrm>
            <a:custGeom>
              <a:avLst/>
              <a:gdLst>
                <a:gd name="T0" fmla="*/ 3 w 97"/>
                <a:gd name="T1" fmla="*/ 46 h 98"/>
                <a:gd name="T2" fmla="*/ 29 w 97"/>
                <a:gd name="T3" fmla="*/ 90 h 98"/>
                <a:gd name="T4" fmla="*/ 75 w 97"/>
                <a:gd name="T5" fmla="*/ 88 h 98"/>
                <a:gd name="T6" fmla="*/ 85 w 97"/>
                <a:gd name="T7" fmla="*/ 32 h 98"/>
                <a:gd name="T8" fmla="*/ 34 w 97"/>
                <a:gd name="T9" fmla="*/ 22 h 98"/>
                <a:gd name="T10" fmla="*/ 8 w 97"/>
                <a:gd name="T11" fmla="*/ 0 h 98"/>
                <a:gd name="T12" fmla="*/ 4 w 97"/>
                <a:gd name="T13" fmla="*/ 11 h 98"/>
                <a:gd name="T14" fmla="*/ 3 w 97"/>
                <a:gd name="T15" fmla="*/ 46 h 98"/>
                <a:gd name="T16" fmla="*/ 0 60000 65536"/>
                <a:gd name="T17" fmla="*/ 0 60000 65536"/>
                <a:gd name="T18" fmla="*/ 0 60000 65536"/>
                <a:gd name="T19" fmla="*/ 0 60000 65536"/>
                <a:gd name="T20" fmla="*/ 0 60000 65536"/>
                <a:gd name="T21" fmla="*/ 0 60000 65536"/>
                <a:gd name="T22" fmla="*/ 0 60000 65536"/>
                <a:gd name="T23" fmla="*/ 0 60000 65536"/>
                <a:gd name="T24" fmla="*/ 0 w 97"/>
                <a:gd name="T25" fmla="*/ 0 h 98"/>
                <a:gd name="T26" fmla="*/ 97 w 97"/>
                <a:gd name="T27" fmla="*/ 98 h 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7" h="98">
                  <a:moveTo>
                    <a:pt x="3" y="46"/>
                  </a:moveTo>
                  <a:cubicBezTo>
                    <a:pt x="7" y="64"/>
                    <a:pt x="16" y="79"/>
                    <a:pt x="29" y="90"/>
                  </a:cubicBezTo>
                  <a:cubicBezTo>
                    <a:pt x="43" y="98"/>
                    <a:pt x="61" y="98"/>
                    <a:pt x="75" y="88"/>
                  </a:cubicBezTo>
                  <a:cubicBezTo>
                    <a:pt x="93" y="75"/>
                    <a:pt x="97" y="51"/>
                    <a:pt x="85" y="32"/>
                  </a:cubicBezTo>
                  <a:cubicBezTo>
                    <a:pt x="68" y="35"/>
                    <a:pt x="50" y="31"/>
                    <a:pt x="34" y="22"/>
                  </a:cubicBezTo>
                  <a:cubicBezTo>
                    <a:pt x="24" y="16"/>
                    <a:pt x="15" y="9"/>
                    <a:pt x="8" y="0"/>
                  </a:cubicBezTo>
                  <a:cubicBezTo>
                    <a:pt x="7" y="3"/>
                    <a:pt x="5" y="7"/>
                    <a:pt x="4" y="11"/>
                  </a:cubicBezTo>
                  <a:cubicBezTo>
                    <a:pt x="2" y="20"/>
                    <a:pt x="0" y="32"/>
                    <a:pt x="3" y="46"/>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8457" name="Freeform 21">
              <a:extLst>
                <a:ext uri="{FF2B5EF4-FFF2-40B4-BE49-F238E27FC236}">
                  <a16:creationId xmlns:a16="http://schemas.microsoft.com/office/drawing/2014/main" id="{39AE5C7B-109A-4961-8A31-14930D9D1425}"/>
                </a:ext>
              </a:extLst>
            </p:cNvPr>
            <p:cNvSpPr>
              <a:spLocks noChangeArrowheads="1"/>
            </p:cNvSpPr>
            <p:nvPr/>
          </p:nvSpPr>
          <p:spPr bwMode="auto">
            <a:xfrm>
              <a:off x="169862" y="457200"/>
              <a:ext cx="296862" cy="427038"/>
            </a:xfrm>
            <a:custGeom>
              <a:avLst/>
              <a:gdLst>
                <a:gd name="T0" fmla="*/ 25 w 78"/>
                <a:gd name="T1" fmla="*/ 19 h 112"/>
                <a:gd name="T2" fmla="*/ 0 w 78"/>
                <a:gd name="T3" fmla="*/ 64 h 112"/>
                <a:gd name="T4" fmla="*/ 24 w 78"/>
                <a:gd name="T5" fmla="*/ 102 h 112"/>
                <a:gd name="T6" fmla="*/ 78 w 78"/>
                <a:gd name="T7" fmla="*/ 83 h 112"/>
                <a:gd name="T8" fmla="*/ 61 w 78"/>
                <a:gd name="T9" fmla="*/ 34 h 112"/>
                <a:gd name="T10" fmla="*/ 68 w 78"/>
                <a:gd name="T11" fmla="*/ 0 h 112"/>
                <a:gd name="T12" fmla="*/ 56 w 78"/>
                <a:gd name="T13" fmla="*/ 2 h 112"/>
                <a:gd name="T14" fmla="*/ 25 w 78"/>
                <a:gd name="T15" fmla="*/ 19 h 112"/>
                <a:gd name="T16" fmla="*/ 0 60000 65536"/>
                <a:gd name="T17" fmla="*/ 0 60000 65536"/>
                <a:gd name="T18" fmla="*/ 0 60000 65536"/>
                <a:gd name="T19" fmla="*/ 0 60000 65536"/>
                <a:gd name="T20" fmla="*/ 0 60000 65536"/>
                <a:gd name="T21" fmla="*/ 0 60000 65536"/>
                <a:gd name="T22" fmla="*/ 0 60000 65536"/>
                <a:gd name="T23" fmla="*/ 0 60000 65536"/>
                <a:gd name="T24" fmla="*/ 0 w 78"/>
                <a:gd name="T25" fmla="*/ 0 h 112"/>
                <a:gd name="T26" fmla="*/ 78 w 78"/>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8" h="112">
                  <a:moveTo>
                    <a:pt x="25" y="19"/>
                  </a:moveTo>
                  <a:cubicBezTo>
                    <a:pt x="11" y="31"/>
                    <a:pt x="3" y="47"/>
                    <a:pt x="0" y="64"/>
                  </a:cubicBezTo>
                  <a:cubicBezTo>
                    <a:pt x="0" y="79"/>
                    <a:pt x="9" y="95"/>
                    <a:pt x="24" y="102"/>
                  </a:cubicBezTo>
                  <a:cubicBezTo>
                    <a:pt x="44" y="112"/>
                    <a:pt x="68" y="103"/>
                    <a:pt x="78" y="83"/>
                  </a:cubicBezTo>
                  <a:cubicBezTo>
                    <a:pt x="67" y="69"/>
                    <a:pt x="61" y="52"/>
                    <a:pt x="61" y="34"/>
                  </a:cubicBezTo>
                  <a:cubicBezTo>
                    <a:pt x="61" y="22"/>
                    <a:pt x="63" y="10"/>
                    <a:pt x="68" y="0"/>
                  </a:cubicBezTo>
                  <a:cubicBezTo>
                    <a:pt x="64" y="0"/>
                    <a:pt x="60" y="1"/>
                    <a:pt x="56" y="2"/>
                  </a:cubicBezTo>
                  <a:cubicBezTo>
                    <a:pt x="47" y="5"/>
                    <a:pt x="36" y="10"/>
                    <a:pt x="25" y="19"/>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8458" name="Freeform 22">
              <a:extLst>
                <a:ext uri="{FF2B5EF4-FFF2-40B4-BE49-F238E27FC236}">
                  <a16:creationId xmlns:a16="http://schemas.microsoft.com/office/drawing/2014/main" id="{0235E5C9-A00F-472D-80E0-3C53095AC6D8}"/>
                </a:ext>
              </a:extLst>
            </p:cNvPr>
            <p:cNvSpPr>
              <a:spLocks noChangeArrowheads="1"/>
            </p:cNvSpPr>
            <p:nvPr/>
          </p:nvSpPr>
          <p:spPr bwMode="auto">
            <a:xfrm>
              <a:off x="431800" y="0"/>
              <a:ext cx="296862" cy="423863"/>
            </a:xfrm>
            <a:custGeom>
              <a:avLst/>
              <a:gdLst>
                <a:gd name="T0" fmla="*/ 53 w 78"/>
                <a:gd name="T1" fmla="*/ 92 h 111"/>
                <a:gd name="T2" fmla="*/ 77 w 78"/>
                <a:gd name="T3" fmla="*/ 48 h 111"/>
                <a:gd name="T4" fmla="*/ 54 w 78"/>
                <a:gd name="T5" fmla="*/ 9 h 111"/>
                <a:gd name="T6" fmla="*/ 0 w 78"/>
                <a:gd name="T7" fmla="*/ 28 h 111"/>
                <a:gd name="T8" fmla="*/ 16 w 78"/>
                <a:gd name="T9" fmla="*/ 78 h 111"/>
                <a:gd name="T10" fmla="*/ 10 w 78"/>
                <a:gd name="T11" fmla="*/ 111 h 111"/>
                <a:gd name="T12" fmla="*/ 21 w 78"/>
                <a:gd name="T13" fmla="*/ 109 h 111"/>
                <a:gd name="T14" fmla="*/ 53 w 78"/>
                <a:gd name="T15" fmla="*/ 92 h 111"/>
                <a:gd name="T16" fmla="*/ 0 60000 65536"/>
                <a:gd name="T17" fmla="*/ 0 60000 65536"/>
                <a:gd name="T18" fmla="*/ 0 60000 65536"/>
                <a:gd name="T19" fmla="*/ 0 60000 65536"/>
                <a:gd name="T20" fmla="*/ 0 60000 65536"/>
                <a:gd name="T21" fmla="*/ 0 60000 65536"/>
                <a:gd name="T22" fmla="*/ 0 60000 65536"/>
                <a:gd name="T23" fmla="*/ 0 60000 65536"/>
                <a:gd name="T24" fmla="*/ 0 w 78"/>
                <a:gd name="T25" fmla="*/ 0 h 111"/>
                <a:gd name="T26" fmla="*/ 78 w 78"/>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8" h="111">
                  <a:moveTo>
                    <a:pt x="53" y="92"/>
                  </a:moveTo>
                  <a:cubicBezTo>
                    <a:pt x="66" y="81"/>
                    <a:pt x="75" y="65"/>
                    <a:pt x="77" y="48"/>
                  </a:cubicBezTo>
                  <a:cubicBezTo>
                    <a:pt x="78" y="32"/>
                    <a:pt x="69" y="16"/>
                    <a:pt x="54" y="9"/>
                  </a:cubicBezTo>
                  <a:cubicBezTo>
                    <a:pt x="34" y="0"/>
                    <a:pt x="10" y="9"/>
                    <a:pt x="0" y="28"/>
                  </a:cubicBezTo>
                  <a:cubicBezTo>
                    <a:pt x="10" y="42"/>
                    <a:pt x="16" y="59"/>
                    <a:pt x="16" y="78"/>
                  </a:cubicBezTo>
                  <a:cubicBezTo>
                    <a:pt x="16" y="89"/>
                    <a:pt x="14" y="101"/>
                    <a:pt x="10" y="111"/>
                  </a:cubicBezTo>
                  <a:cubicBezTo>
                    <a:pt x="13" y="111"/>
                    <a:pt x="18" y="110"/>
                    <a:pt x="21" y="109"/>
                  </a:cubicBezTo>
                  <a:cubicBezTo>
                    <a:pt x="30" y="107"/>
                    <a:pt x="42" y="102"/>
                    <a:pt x="53" y="92"/>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8459" name="Freeform 23">
              <a:extLst>
                <a:ext uri="{FF2B5EF4-FFF2-40B4-BE49-F238E27FC236}">
                  <a16:creationId xmlns:a16="http://schemas.microsoft.com/office/drawing/2014/main" id="{6A1DF60F-45E0-4183-AEAB-5B3C321A782C}"/>
                </a:ext>
              </a:extLst>
            </p:cNvPr>
            <p:cNvSpPr>
              <a:spLocks noChangeArrowheads="1"/>
            </p:cNvSpPr>
            <p:nvPr/>
          </p:nvSpPr>
          <p:spPr bwMode="auto">
            <a:xfrm>
              <a:off x="0" y="304800"/>
              <a:ext cx="425450" cy="323850"/>
            </a:xfrm>
            <a:custGeom>
              <a:avLst/>
              <a:gdLst>
                <a:gd name="T0" fmla="*/ 74 w 112"/>
                <a:gd name="T1" fmla="*/ 6 h 85"/>
                <a:gd name="T2" fmla="*/ 23 w 112"/>
                <a:gd name="T3" fmla="*/ 7 h 85"/>
                <a:gd name="T4" fmla="*/ 1 w 112"/>
                <a:gd name="T5" fmla="*/ 47 h 85"/>
                <a:gd name="T6" fmla="*/ 45 w 112"/>
                <a:gd name="T7" fmla="*/ 83 h 85"/>
                <a:gd name="T8" fmla="*/ 79 w 112"/>
                <a:gd name="T9" fmla="*/ 45 h 85"/>
                <a:gd name="T10" fmla="*/ 112 w 112"/>
                <a:gd name="T11" fmla="*/ 34 h 85"/>
                <a:gd name="T12" fmla="*/ 104 w 112"/>
                <a:gd name="T13" fmla="*/ 25 h 85"/>
                <a:gd name="T14" fmla="*/ 74 w 112"/>
                <a:gd name="T15" fmla="*/ 6 h 85"/>
                <a:gd name="T16" fmla="*/ 0 60000 65536"/>
                <a:gd name="T17" fmla="*/ 0 60000 65536"/>
                <a:gd name="T18" fmla="*/ 0 60000 65536"/>
                <a:gd name="T19" fmla="*/ 0 60000 65536"/>
                <a:gd name="T20" fmla="*/ 0 60000 65536"/>
                <a:gd name="T21" fmla="*/ 0 60000 65536"/>
                <a:gd name="T22" fmla="*/ 0 60000 65536"/>
                <a:gd name="T23" fmla="*/ 0 60000 65536"/>
                <a:gd name="T24" fmla="*/ 0 w 112"/>
                <a:gd name="T25" fmla="*/ 0 h 85"/>
                <a:gd name="T26" fmla="*/ 112 w 112"/>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2" h="85">
                  <a:moveTo>
                    <a:pt x="74" y="6"/>
                  </a:moveTo>
                  <a:cubicBezTo>
                    <a:pt x="57" y="0"/>
                    <a:pt x="39" y="1"/>
                    <a:pt x="23" y="7"/>
                  </a:cubicBezTo>
                  <a:cubicBezTo>
                    <a:pt x="9" y="14"/>
                    <a:pt x="0" y="30"/>
                    <a:pt x="1" y="47"/>
                  </a:cubicBezTo>
                  <a:cubicBezTo>
                    <a:pt x="4" y="69"/>
                    <a:pt x="23" y="85"/>
                    <a:pt x="45" y="83"/>
                  </a:cubicBezTo>
                  <a:cubicBezTo>
                    <a:pt x="52" y="68"/>
                    <a:pt x="63" y="54"/>
                    <a:pt x="79" y="45"/>
                  </a:cubicBezTo>
                  <a:cubicBezTo>
                    <a:pt x="89" y="38"/>
                    <a:pt x="100" y="35"/>
                    <a:pt x="112" y="34"/>
                  </a:cubicBezTo>
                  <a:cubicBezTo>
                    <a:pt x="109" y="30"/>
                    <a:pt x="107" y="27"/>
                    <a:pt x="104" y="25"/>
                  </a:cubicBezTo>
                  <a:cubicBezTo>
                    <a:pt x="97" y="18"/>
                    <a:pt x="87" y="10"/>
                    <a:pt x="74" y="6"/>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8460" name="Freeform 24">
              <a:extLst>
                <a:ext uri="{FF2B5EF4-FFF2-40B4-BE49-F238E27FC236}">
                  <a16:creationId xmlns:a16="http://schemas.microsoft.com/office/drawing/2014/main" id="{2FE59F0C-1CC3-4848-97E5-7B8789456263}"/>
                </a:ext>
              </a:extLst>
            </p:cNvPr>
            <p:cNvSpPr>
              <a:spLocks noChangeArrowheads="1"/>
            </p:cNvSpPr>
            <p:nvPr/>
          </p:nvSpPr>
          <p:spPr bwMode="auto">
            <a:xfrm>
              <a:off x="106362" y="38100"/>
              <a:ext cx="368300" cy="377825"/>
            </a:xfrm>
            <a:custGeom>
              <a:avLst/>
              <a:gdLst>
                <a:gd name="T0" fmla="*/ 94 w 97"/>
                <a:gd name="T1" fmla="*/ 52 h 99"/>
                <a:gd name="T2" fmla="*/ 68 w 97"/>
                <a:gd name="T3" fmla="*/ 9 h 99"/>
                <a:gd name="T4" fmla="*/ 22 w 97"/>
                <a:gd name="T5" fmla="*/ 10 h 99"/>
                <a:gd name="T6" fmla="*/ 13 w 97"/>
                <a:gd name="T7" fmla="*/ 66 h 99"/>
                <a:gd name="T8" fmla="*/ 64 w 97"/>
                <a:gd name="T9" fmla="*/ 76 h 99"/>
                <a:gd name="T10" fmla="*/ 89 w 97"/>
                <a:gd name="T11" fmla="*/ 99 h 99"/>
                <a:gd name="T12" fmla="*/ 93 w 97"/>
                <a:gd name="T13" fmla="*/ 87 h 99"/>
                <a:gd name="T14" fmla="*/ 94 w 97"/>
                <a:gd name="T15" fmla="*/ 52 h 99"/>
                <a:gd name="T16" fmla="*/ 0 60000 65536"/>
                <a:gd name="T17" fmla="*/ 0 60000 65536"/>
                <a:gd name="T18" fmla="*/ 0 60000 65536"/>
                <a:gd name="T19" fmla="*/ 0 60000 65536"/>
                <a:gd name="T20" fmla="*/ 0 60000 65536"/>
                <a:gd name="T21" fmla="*/ 0 60000 65536"/>
                <a:gd name="T22" fmla="*/ 0 60000 65536"/>
                <a:gd name="T23" fmla="*/ 0 60000 65536"/>
                <a:gd name="T24" fmla="*/ 0 w 97"/>
                <a:gd name="T25" fmla="*/ 0 h 99"/>
                <a:gd name="T26" fmla="*/ 97 w 97"/>
                <a:gd name="T27" fmla="*/ 99 h 9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7" h="99">
                  <a:moveTo>
                    <a:pt x="94" y="52"/>
                  </a:moveTo>
                  <a:cubicBezTo>
                    <a:pt x="90" y="35"/>
                    <a:pt x="81" y="20"/>
                    <a:pt x="68" y="9"/>
                  </a:cubicBezTo>
                  <a:cubicBezTo>
                    <a:pt x="54" y="1"/>
                    <a:pt x="36" y="0"/>
                    <a:pt x="22" y="10"/>
                  </a:cubicBezTo>
                  <a:cubicBezTo>
                    <a:pt x="4" y="23"/>
                    <a:pt x="0" y="48"/>
                    <a:pt x="13" y="66"/>
                  </a:cubicBezTo>
                  <a:cubicBezTo>
                    <a:pt x="29" y="64"/>
                    <a:pt x="47" y="67"/>
                    <a:pt x="64" y="76"/>
                  </a:cubicBezTo>
                  <a:cubicBezTo>
                    <a:pt x="74" y="82"/>
                    <a:pt x="83" y="90"/>
                    <a:pt x="89" y="99"/>
                  </a:cubicBezTo>
                  <a:cubicBezTo>
                    <a:pt x="91" y="95"/>
                    <a:pt x="92" y="91"/>
                    <a:pt x="93" y="87"/>
                  </a:cubicBezTo>
                  <a:cubicBezTo>
                    <a:pt x="95" y="79"/>
                    <a:pt x="97" y="66"/>
                    <a:pt x="94" y="52"/>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grpSp>
      <p:grpSp>
        <p:nvGrpSpPr>
          <p:cNvPr id="18461" name="组合 32">
            <a:extLst>
              <a:ext uri="{FF2B5EF4-FFF2-40B4-BE49-F238E27FC236}">
                <a16:creationId xmlns:a16="http://schemas.microsoft.com/office/drawing/2014/main" id="{4441A955-347A-4E5F-B2BB-4D64FC964085}"/>
              </a:ext>
            </a:extLst>
          </p:cNvPr>
          <p:cNvGrpSpPr>
            <a:grpSpLocks/>
          </p:cNvGrpSpPr>
          <p:nvPr/>
        </p:nvGrpSpPr>
        <p:grpSpPr bwMode="auto">
          <a:xfrm>
            <a:off x="541338" y="3063875"/>
            <a:ext cx="277812" cy="277813"/>
            <a:chOff x="0" y="0"/>
            <a:chExt cx="809625" cy="809625"/>
          </a:xfrm>
        </p:grpSpPr>
        <p:sp>
          <p:nvSpPr>
            <p:cNvPr id="18462" name="Freeform 28">
              <a:extLst>
                <a:ext uri="{FF2B5EF4-FFF2-40B4-BE49-F238E27FC236}">
                  <a16:creationId xmlns:a16="http://schemas.microsoft.com/office/drawing/2014/main" id="{DF914E55-087B-478E-9A99-361AE6DDF470}"/>
                </a:ext>
              </a:extLst>
            </p:cNvPr>
            <p:cNvSpPr>
              <a:spLocks noChangeArrowheads="1"/>
            </p:cNvSpPr>
            <p:nvPr/>
          </p:nvSpPr>
          <p:spPr bwMode="auto">
            <a:xfrm>
              <a:off x="0" y="0"/>
              <a:ext cx="403225" cy="406400"/>
            </a:xfrm>
            <a:custGeom>
              <a:avLst/>
              <a:gdLst>
                <a:gd name="T0" fmla="*/ 0 w 254"/>
                <a:gd name="T1" fmla="*/ 127 h 256"/>
                <a:gd name="T2" fmla="*/ 127 w 254"/>
                <a:gd name="T3" fmla="*/ 0 h 256"/>
                <a:gd name="T4" fmla="*/ 254 w 254"/>
                <a:gd name="T5" fmla="*/ 127 h 256"/>
                <a:gd name="T6" fmla="*/ 127 w 254"/>
                <a:gd name="T7" fmla="*/ 256 h 256"/>
                <a:gd name="T8" fmla="*/ 0 w 254"/>
                <a:gd name="T9" fmla="*/ 127 h 256"/>
                <a:gd name="T10" fmla="*/ 0 60000 65536"/>
                <a:gd name="T11" fmla="*/ 0 60000 65536"/>
                <a:gd name="T12" fmla="*/ 0 60000 65536"/>
                <a:gd name="T13" fmla="*/ 0 60000 65536"/>
                <a:gd name="T14" fmla="*/ 0 60000 65536"/>
                <a:gd name="T15" fmla="*/ 0 w 254"/>
                <a:gd name="T16" fmla="*/ 0 h 256"/>
                <a:gd name="T17" fmla="*/ 254 w 254"/>
                <a:gd name="T18" fmla="*/ 256 h 256"/>
              </a:gdLst>
              <a:ahLst/>
              <a:cxnLst>
                <a:cxn ang="T10">
                  <a:pos x="T0" y="T1"/>
                </a:cxn>
                <a:cxn ang="T11">
                  <a:pos x="T2" y="T3"/>
                </a:cxn>
                <a:cxn ang="T12">
                  <a:pos x="T4" y="T5"/>
                </a:cxn>
                <a:cxn ang="T13">
                  <a:pos x="T6" y="T7"/>
                </a:cxn>
                <a:cxn ang="T14">
                  <a:pos x="T8" y="T9"/>
                </a:cxn>
              </a:cxnLst>
              <a:rect l="T15" t="T16" r="T17" b="T18"/>
              <a:pathLst>
                <a:path w="254" h="256">
                  <a:moveTo>
                    <a:pt x="0" y="127"/>
                  </a:moveTo>
                  <a:lnTo>
                    <a:pt x="127" y="0"/>
                  </a:lnTo>
                  <a:lnTo>
                    <a:pt x="254" y="127"/>
                  </a:lnTo>
                  <a:lnTo>
                    <a:pt x="127" y="256"/>
                  </a:lnTo>
                  <a:lnTo>
                    <a:pt x="0" y="127"/>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8463" name="Freeform 29">
              <a:extLst>
                <a:ext uri="{FF2B5EF4-FFF2-40B4-BE49-F238E27FC236}">
                  <a16:creationId xmlns:a16="http://schemas.microsoft.com/office/drawing/2014/main" id="{8E646DA2-CAC1-4DE6-9B55-B0E319BFECF0}"/>
                </a:ext>
              </a:extLst>
            </p:cNvPr>
            <p:cNvSpPr>
              <a:spLocks noChangeArrowheads="1"/>
            </p:cNvSpPr>
            <p:nvPr/>
          </p:nvSpPr>
          <p:spPr bwMode="auto">
            <a:xfrm>
              <a:off x="403225" y="0"/>
              <a:ext cx="406400" cy="406400"/>
            </a:xfrm>
            <a:custGeom>
              <a:avLst/>
              <a:gdLst>
                <a:gd name="T0" fmla="*/ 129 w 256"/>
                <a:gd name="T1" fmla="*/ 0 h 256"/>
                <a:gd name="T2" fmla="*/ 256 w 256"/>
                <a:gd name="T3" fmla="*/ 127 h 256"/>
                <a:gd name="T4" fmla="*/ 129 w 256"/>
                <a:gd name="T5" fmla="*/ 256 h 256"/>
                <a:gd name="T6" fmla="*/ 0 w 256"/>
                <a:gd name="T7" fmla="*/ 127 h 256"/>
                <a:gd name="T8" fmla="*/ 129 w 256"/>
                <a:gd name="T9" fmla="*/ 0 h 256"/>
                <a:gd name="T10" fmla="*/ 0 60000 65536"/>
                <a:gd name="T11" fmla="*/ 0 60000 65536"/>
                <a:gd name="T12" fmla="*/ 0 60000 65536"/>
                <a:gd name="T13" fmla="*/ 0 60000 65536"/>
                <a:gd name="T14" fmla="*/ 0 60000 65536"/>
                <a:gd name="T15" fmla="*/ 0 w 256"/>
                <a:gd name="T16" fmla="*/ 0 h 256"/>
                <a:gd name="T17" fmla="*/ 256 w 256"/>
                <a:gd name="T18" fmla="*/ 256 h 256"/>
              </a:gdLst>
              <a:ahLst/>
              <a:cxnLst>
                <a:cxn ang="T10">
                  <a:pos x="T0" y="T1"/>
                </a:cxn>
                <a:cxn ang="T11">
                  <a:pos x="T2" y="T3"/>
                </a:cxn>
                <a:cxn ang="T12">
                  <a:pos x="T4" y="T5"/>
                </a:cxn>
                <a:cxn ang="T13">
                  <a:pos x="T6" y="T7"/>
                </a:cxn>
                <a:cxn ang="T14">
                  <a:pos x="T8" y="T9"/>
                </a:cxn>
              </a:cxnLst>
              <a:rect l="T15" t="T16" r="T17" b="T18"/>
              <a:pathLst>
                <a:path w="256" h="256">
                  <a:moveTo>
                    <a:pt x="129" y="0"/>
                  </a:moveTo>
                  <a:lnTo>
                    <a:pt x="256" y="127"/>
                  </a:lnTo>
                  <a:lnTo>
                    <a:pt x="129" y="256"/>
                  </a:lnTo>
                  <a:lnTo>
                    <a:pt x="0" y="127"/>
                  </a:lnTo>
                  <a:lnTo>
                    <a:pt x="129" y="0"/>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8464" name="Freeform 30">
              <a:extLst>
                <a:ext uri="{FF2B5EF4-FFF2-40B4-BE49-F238E27FC236}">
                  <a16:creationId xmlns:a16="http://schemas.microsoft.com/office/drawing/2014/main" id="{288A6904-29A2-47C2-A166-B5CDC7B7A2C3}"/>
                </a:ext>
              </a:extLst>
            </p:cNvPr>
            <p:cNvSpPr>
              <a:spLocks noChangeArrowheads="1"/>
            </p:cNvSpPr>
            <p:nvPr/>
          </p:nvSpPr>
          <p:spPr bwMode="auto">
            <a:xfrm>
              <a:off x="0" y="406400"/>
              <a:ext cx="403225" cy="403225"/>
            </a:xfrm>
            <a:custGeom>
              <a:avLst/>
              <a:gdLst>
                <a:gd name="T0" fmla="*/ 127 w 254"/>
                <a:gd name="T1" fmla="*/ 254 h 254"/>
                <a:gd name="T2" fmla="*/ 0 w 254"/>
                <a:gd name="T3" fmla="*/ 127 h 254"/>
                <a:gd name="T4" fmla="*/ 127 w 254"/>
                <a:gd name="T5" fmla="*/ 0 h 254"/>
                <a:gd name="T6" fmla="*/ 254 w 254"/>
                <a:gd name="T7" fmla="*/ 127 h 254"/>
                <a:gd name="T8" fmla="*/ 127 w 254"/>
                <a:gd name="T9" fmla="*/ 254 h 254"/>
                <a:gd name="T10" fmla="*/ 0 60000 65536"/>
                <a:gd name="T11" fmla="*/ 0 60000 65536"/>
                <a:gd name="T12" fmla="*/ 0 60000 65536"/>
                <a:gd name="T13" fmla="*/ 0 60000 65536"/>
                <a:gd name="T14" fmla="*/ 0 60000 65536"/>
                <a:gd name="T15" fmla="*/ 0 w 254"/>
                <a:gd name="T16" fmla="*/ 0 h 254"/>
                <a:gd name="T17" fmla="*/ 254 w 254"/>
                <a:gd name="T18" fmla="*/ 254 h 254"/>
              </a:gdLst>
              <a:ahLst/>
              <a:cxnLst>
                <a:cxn ang="T10">
                  <a:pos x="T0" y="T1"/>
                </a:cxn>
                <a:cxn ang="T11">
                  <a:pos x="T2" y="T3"/>
                </a:cxn>
                <a:cxn ang="T12">
                  <a:pos x="T4" y="T5"/>
                </a:cxn>
                <a:cxn ang="T13">
                  <a:pos x="T6" y="T7"/>
                </a:cxn>
                <a:cxn ang="T14">
                  <a:pos x="T8" y="T9"/>
                </a:cxn>
              </a:cxnLst>
              <a:rect l="T15" t="T16" r="T17" b="T18"/>
              <a:pathLst>
                <a:path w="254" h="254">
                  <a:moveTo>
                    <a:pt x="127" y="254"/>
                  </a:moveTo>
                  <a:lnTo>
                    <a:pt x="0" y="127"/>
                  </a:lnTo>
                  <a:lnTo>
                    <a:pt x="127" y="0"/>
                  </a:lnTo>
                  <a:lnTo>
                    <a:pt x="254" y="127"/>
                  </a:lnTo>
                  <a:lnTo>
                    <a:pt x="127" y="254"/>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8465" name="Freeform 31">
              <a:extLst>
                <a:ext uri="{FF2B5EF4-FFF2-40B4-BE49-F238E27FC236}">
                  <a16:creationId xmlns:a16="http://schemas.microsoft.com/office/drawing/2014/main" id="{B6BE3911-19E5-4C61-A532-A78C97894EC3}"/>
                </a:ext>
              </a:extLst>
            </p:cNvPr>
            <p:cNvSpPr>
              <a:spLocks noChangeArrowheads="1"/>
            </p:cNvSpPr>
            <p:nvPr/>
          </p:nvSpPr>
          <p:spPr bwMode="auto">
            <a:xfrm>
              <a:off x="403225" y="406400"/>
              <a:ext cx="406400" cy="403225"/>
            </a:xfrm>
            <a:custGeom>
              <a:avLst/>
              <a:gdLst>
                <a:gd name="T0" fmla="*/ 129 w 256"/>
                <a:gd name="T1" fmla="*/ 254 h 254"/>
                <a:gd name="T2" fmla="*/ 0 w 256"/>
                <a:gd name="T3" fmla="*/ 127 h 254"/>
                <a:gd name="T4" fmla="*/ 129 w 256"/>
                <a:gd name="T5" fmla="*/ 0 h 254"/>
                <a:gd name="T6" fmla="*/ 256 w 256"/>
                <a:gd name="T7" fmla="*/ 127 h 254"/>
                <a:gd name="T8" fmla="*/ 129 w 256"/>
                <a:gd name="T9" fmla="*/ 254 h 254"/>
                <a:gd name="T10" fmla="*/ 0 60000 65536"/>
                <a:gd name="T11" fmla="*/ 0 60000 65536"/>
                <a:gd name="T12" fmla="*/ 0 60000 65536"/>
                <a:gd name="T13" fmla="*/ 0 60000 65536"/>
                <a:gd name="T14" fmla="*/ 0 60000 65536"/>
                <a:gd name="T15" fmla="*/ 0 w 256"/>
                <a:gd name="T16" fmla="*/ 0 h 254"/>
                <a:gd name="T17" fmla="*/ 256 w 256"/>
                <a:gd name="T18" fmla="*/ 254 h 254"/>
              </a:gdLst>
              <a:ahLst/>
              <a:cxnLst>
                <a:cxn ang="T10">
                  <a:pos x="T0" y="T1"/>
                </a:cxn>
                <a:cxn ang="T11">
                  <a:pos x="T2" y="T3"/>
                </a:cxn>
                <a:cxn ang="T12">
                  <a:pos x="T4" y="T5"/>
                </a:cxn>
                <a:cxn ang="T13">
                  <a:pos x="T6" y="T7"/>
                </a:cxn>
                <a:cxn ang="T14">
                  <a:pos x="T8" y="T9"/>
                </a:cxn>
              </a:cxnLst>
              <a:rect l="T15" t="T16" r="T17" b="T18"/>
              <a:pathLst>
                <a:path w="256" h="254">
                  <a:moveTo>
                    <a:pt x="129" y="254"/>
                  </a:moveTo>
                  <a:lnTo>
                    <a:pt x="0" y="127"/>
                  </a:lnTo>
                  <a:lnTo>
                    <a:pt x="129" y="0"/>
                  </a:lnTo>
                  <a:lnTo>
                    <a:pt x="256" y="127"/>
                  </a:lnTo>
                  <a:lnTo>
                    <a:pt x="129" y="254"/>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grpSp>
      <p:grpSp>
        <p:nvGrpSpPr>
          <p:cNvPr id="18466" name="组合 37">
            <a:extLst>
              <a:ext uri="{FF2B5EF4-FFF2-40B4-BE49-F238E27FC236}">
                <a16:creationId xmlns:a16="http://schemas.microsoft.com/office/drawing/2014/main" id="{6BFCE6E8-308F-4E21-A31C-826F5653F7F8}"/>
              </a:ext>
            </a:extLst>
          </p:cNvPr>
          <p:cNvGrpSpPr>
            <a:grpSpLocks/>
          </p:cNvGrpSpPr>
          <p:nvPr/>
        </p:nvGrpSpPr>
        <p:grpSpPr bwMode="auto">
          <a:xfrm>
            <a:off x="538163" y="5543550"/>
            <a:ext cx="250825" cy="211138"/>
            <a:chOff x="0" y="0"/>
            <a:chExt cx="538162" cy="454025"/>
          </a:xfrm>
        </p:grpSpPr>
        <p:sp>
          <p:nvSpPr>
            <p:cNvPr id="18467" name="Freeform 80">
              <a:extLst>
                <a:ext uri="{FF2B5EF4-FFF2-40B4-BE49-F238E27FC236}">
                  <a16:creationId xmlns:a16="http://schemas.microsoft.com/office/drawing/2014/main" id="{EB097D7F-9BAD-4C79-86BB-AC331827CE0E}"/>
                </a:ext>
              </a:extLst>
            </p:cNvPr>
            <p:cNvSpPr>
              <a:spLocks noChangeArrowheads="1"/>
            </p:cNvSpPr>
            <p:nvPr/>
          </p:nvSpPr>
          <p:spPr bwMode="auto">
            <a:xfrm>
              <a:off x="76200" y="109537"/>
              <a:ext cx="461962" cy="344488"/>
            </a:xfrm>
            <a:custGeom>
              <a:avLst/>
              <a:gdLst>
                <a:gd name="T0" fmla="*/ 260 w 291"/>
                <a:gd name="T1" fmla="*/ 0 h 217"/>
                <a:gd name="T2" fmla="*/ 257 w 291"/>
                <a:gd name="T3" fmla="*/ 17 h 217"/>
                <a:gd name="T4" fmla="*/ 271 w 291"/>
                <a:gd name="T5" fmla="*/ 20 h 217"/>
                <a:gd name="T6" fmla="*/ 252 w 291"/>
                <a:gd name="T7" fmla="*/ 198 h 217"/>
                <a:gd name="T8" fmla="*/ 19 w 291"/>
                <a:gd name="T9" fmla="*/ 172 h 217"/>
                <a:gd name="T10" fmla="*/ 19 w 291"/>
                <a:gd name="T11" fmla="*/ 172 h 217"/>
                <a:gd name="T12" fmla="*/ 2 w 291"/>
                <a:gd name="T13" fmla="*/ 172 h 217"/>
                <a:gd name="T14" fmla="*/ 0 w 291"/>
                <a:gd name="T15" fmla="*/ 189 h 217"/>
                <a:gd name="T16" fmla="*/ 269 w 291"/>
                <a:gd name="T17" fmla="*/ 217 h 217"/>
                <a:gd name="T18" fmla="*/ 291 w 291"/>
                <a:gd name="T19" fmla="*/ 3 h 217"/>
                <a:gd name="T20" fmla="*/ 260 w 291"/>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1"/>
                <a:gd name="T34" fmla="*/ 0 h 217"/>
                <a:gd name="T35" fmla="*/ 291 w 291"/>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1" h="217">
                  <a:moveTo>
                    <a:pt x="260" y="0"/>
                  </a:moveTo>
                  <a:lnTo>
                    <a:pt x="257" y="17"/>
                  </a:lnTo>
                  <a:lnTo>
                    <a:pt x="271" y="20"/>
                  </a:lnTo>
                  <a:lnTo>
                    <a:pt x="252" y="198"/>
                  </a:lnTo>
                  <a:lnTo>
                    <a:pt x="19" y="172"/>
                  </a:lnTo>
                  <a:lnTo>
                    <a:pt x="19" y="172"/>
                  </a:lnTo>
                  <a:lnTo>
                    <a:pt x="2" y="172"/>
                  </a:lnTo>
                  <a:lnTo>
                    <a:pt x="0" y="189"/>
                  </a:lnTo>
                  <a:lnTo>
                    <a:pt x="269" y="217"/>
                  </a:lnTo>
                  <a:lnTo>
                    <a:pt x="291" y="3"/>
                  </a:lnTo>
                  <a:lnTo>
                    <a:pt x="260" y="0"/>
                  </a:lnTo>
                  <a:close/>
                </a:path>
              </a:pathLst>
            </a:custGeom>
            <a:solidFill>
              <a:srgbClr val="26262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8468" name="Freeform 81">
              <a:extLst>
                <a:ext uri="{FF2B5EF4-FFF2-40B4-BE49-F238E27FC236}">
                  <a16:creationId xmlns:a16="http://schemas.microsoft.com/office/drawing/2014/main" id="{A8E58451-295B-40E8-AF7E-DA4478E807CB}"/>
                </a:ext>
              </a:extLst>
            </p:cNvPr>
            <p:cNvSpPr>
              <a:spLocks noEditPoints="1" noChangeArrowheads="1"/>
            </p:cNvSpPr>
            <p:nvPr/>
          </p:nvSpPr>
          <p:spPr bwMode="auto">
            <a:xfrm>
              <a:off x="0" y="0"/>
              <a:ext cx="427037" cy="344488"/>
            </a:xfrm>
            <a:custGeom>
              <a:avLst/>
              <a:gdLst>
                <a:gd name="T0" fmla="*/ 0 w 269"/>
                <a:gd name="T1" fmla="*/ 0 h 217"/>
                <a:gd name="T2" fmla="*/ 0 w 269"/>
                <a:gd name="T3" fmla="*/ 217 h 217"/>
                <a:gd name="T4" fmla="*/ 19 w 269"/>
                <a:gd name="T5" fmla="*/ 217 h 217"/>
                <a:gd name="T6" fmla="*/ 53 w 269"/>
                <a:gd name="T7" fmla="*/ 217 h 217"/>
                <a:gd name="T8" fmla="*/ 69 w 269"/>
                <a:gd name="T9" fmla="*/ 217 h 217"/>
                <a:gd name="T10" fmla="*/ 269 w 269"/>
                <a:gd name="T11" fmla="*/ 217 h 217"/>
                <a:gd name="T12" fmla="*/ 269 w 269"/>
                <a:gd name="T13" fmla="*/ 84 h 217"/>
                <a:gd name="T14" fmla="*/ 269 w 269"/>
                <a:gd name="T15" fmla="*/ 65 h 217"/>
                <a:gd name="T16" fmla="*/ 269 w 269"/>
                <a:gd name="T17" fmla="*/ 58 h 217"/>
                <a:gd name="T18" fmla="*/ 269 w 269"/>
                <a:gd name="T19" fmla="*/ 34 h 217"/>
                <a:gd name="T20" fmla="*/ 269 w 269"/>
                <a:gd name="T21" fmla="*/ 0 h 217"/>
                <a:gd name="T22" fmla="*/ 0 w 269"/>
                <a:gd name="T23" fmla="*/ 0 h 217"/>
                <a:gd name="T24" fmla="*/ 253 w 269"/>
                <a:gd name="T25" fmla="*/ 81 h 217"/>
                <a:gd name="T26" fmla="*/ 253 w 269"/>
                <a:gd name="T27" fmla="*/ 198 h 217"/>
                <a:gd name="T28" fmla="*/ 72 w 269"/>
                <a:gd name="T29" fmla="*/ 198 h 217"/>
                <a:gd name="T30" fmla="*/ 53 w 269"/>
                <a:gd name="T31" fmla="*/ 198 h 217"/>
                <a:gd name="T32" fmla="*/ 17 w 269"/>
                <a:gd name="T33" fmla="*/ 198 h 217"/>
                <a:gd name="T34" fmla="*/ 17 w 269"/>
                <a:gd name="T35" fmla="*/ 19 h 217"/>
                <a:gd name="T36" fmla="*/ 253 w 269"/>
                <a:gd name="T37" fmla="*/ 19 h 217"/>
                <a:gd name="T38" fmla="*/ 253 w 269"/>
                <a:gd name="T39" fmla="*/ 62 h 217"/>
                <a:gd name="T40" fmla="*/ 253 w 269"/>
                <a:gd name="T41" fmla="*/ 81 h 217"/>
                <a:gd name="T42" fmla="*/ 253 w 269"/>
                <a:gd name="T43" fmla="*/ 81 h 2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9"/>
                <a:gd name="T67" fmla="*/ 0 h 217"/>
                <a:gd name="T68" fmla="*/ 269 w 269"/>
                <a:gd name="T69" fmla="*/ 217 h 2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9" h="217">
                  <a:moveTo>
                    <a:pt x="0" y="0"/>
                  </a:moveTo>
                  <a:lnTo>
                    <a:pt x="0" y="217"/>
                  </a:lnTo>
                  <a:lnTo>
                    <a:pt x="19" y="217"/>
                  </a:lnTo>
                  <a:lnTo>
                    <a:pt x="53" y="217"/>
                  </a:lnTo>
                  <a:lnTo>
                    <a:pt x="69" y="217"/>
                  </a:lnTo>
                  <a:lnTo>
                    <a:pt x="269" y="217"/>
                  </a:lnTo>
                  <a:lnTo>
                    <a:pt x="269" y="84"/>
                  </a:lnTo>
                  <a:lnTo>
                    <a:pt x="269" y="65"/>
                  </a:lnTo>
                  <a:lnTo>
                    <a:pt x="269" y="58"/>
                  </a:lnTo>
                  <a:lnTo>
                    <a:pt x="269" y="34"/>
                  </a:lnTo>
                  <a:lnTo>
                    <a:pt x="269" y="0"/>
                  </a:lnTo>
                  <a:lnTo>
                    <a:pt x="0" y="0"/>
                  </a:lnTo>
                  <a:close/>
                  <a:moveTo>
                    <a:pt x="253" y="81"/>
                  </a:moveTo>
                  <a:lnTo>
                    <a:pt x="253" y="198"/>
                  </a:lnTo>
                  <a:lnTo>
                    <a:pt x="72" y="198"/>
                  </a:lnTo>
                  <a:lnTo>
                    <a:pt x="53" y="198"/>
                  </a:lnTo>
                  <a:lnTo>
                    <a:pt x="17" y="198"/>
                  </a:lnTo>
                  <a:lnTo>
                    <a:pt x="17" y="19"/>
                  </a:lnTo>
                  <a:lnTo>
                    <a:pt x="253" y="19"/>
                  </a:lnTo>
                  <a:lnTo>
                    <a:pt x="253" y="62"/>
                  </a:lnTo>
                  <a:lnTo>
                    <a:pt x="253" y="81"/>
                  </a:lnTo>
                  <a:lnTo>
                    <a:pt x="253" y="81"/>
                  </a:lnTo>
                  <a:close/>
                </a:path>
              </a:pathLst>
            </a:custGeom>
            <a:solidFill>
              <a:srgbClr val="26262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8469" name="Freeform 82">
              <a:extLst>
                <a:ext uri="{FF2B5EF4-FFF2-40B4-BE49-F238E27FC236}">
                  <a16:creationId xmlns:a16="http://schemas.microsoft.com/office/drawing/2014/main" id="{D45598DF-3332-4E28-999B-C6A18B5B5D93}"/>
                </a:ext>
              </a:extLst>
            </p:cNvPr>
            <p:cNvSpPr>
              <a:spLocks noChangeArrowheads="1"/>
            </p:cNvSpPr>
            <p:nvPr/>
          </p:nvSpPr>
          <p:spPr bwMode="auto">
            <a:xfrm>
              <a:off x="38100" y="60325"/>
              <a:ext cx="442912" cy="338138"/>
            </a:xfrm>
            <a:custGeom>
              <a:avLst/>
              <a:gdLst>
                <a:gd name="T0" fmla="*/ 253 w 279"/>
                <a:gd name="T1" fmla="*/ 0 h 213"/>
                <a:gd name="T2" fmla="*/ 253 w 279"/>
                <a:gd name="T3" fmla="*/ 12 h 213"/>
                <a:gd name="T4" fmla="*/ 267 w 279"/>
                <a:gd name="T5" fmla="*/ 15 h 213"/>
                <a:gd name="T6" fmla="*/ 267 w 279"/>
                <a:gd name="T7" fmla="*/ 17 h 213"/>
                <a:gd name="T8" fmla="*/ 265 w 279"/>
                <a:gd name="T9" fmla="*/ 29 h 213"/>
                <a:gd name="T10" fmla="*/ 265 w 279"/>
                <a:gd name="T11" fmla="*/ 46 h 213"/>
                <a:gd name="T12" fmla="*/ 255 w 279"/>
                <a:gd name="T13" fmla="*/ 198 h 213"/>
                <a:gd name="T14" fmla="*/ 250 w 279"/>
                <a:gd name="T15" fmla="*/ 198 h 213"/>
                <a:gd name="T16" fmla="*/ 45 w 279"/>
                <a:gd name="T17" fmla="*/ 186 h 213"/>
                <a:gd name="T18" fmla="*/ 26 w 279"/>
                <a:gd name="T19" fmla="*/ 184 h 213"/>
                <a:gd name="T20" fmla="*/ 21 w 279"/>
                <a:gd name="T21" fmla="*/ 184 h 213"/>
                <a:gd name="T22" fmla="*/ 2 w 279"/>
                <a:gd name="T23" fmla="*/ 184 h 213"/>
                <a:gd name="T24" fmla="*/ 0 w 279"/>
                <a:gd name="T25" fmla="*/ 196 h 213"/>
                <a:gd name="T26" fmla="*/ 26 w 279"/>
                <a:gd name="T27" fmla="*/ 196 h 213"/>
                <a:gd name="T28" fmla="*/ 43 w 279"/>
                <a:gd name="T29" fmla="*/ 198 h 213"/>
                <a:gd name="T30" fmla="*/ 265 w 279"/>
                <a:gd name="T31" fmla="*/ 213 h 213"/>
                <a:gd name="T32" fmla="*/ 276 w 279"/>
                <a:gd name="T33" fmla="*/ 48 h 213"/>
                <a:gd name="T34" fmla="*/ 276 w 279"/>
                <a:gd name="T35" fmla="*/ 29 h 213"/>
                <a:gd name="T36" fmla="*/ 279 w 279"/>
                <a:gd name="T37" fmla="*/ 3 h 213"/>
                <a:gd name="T38" fmla="*/ 253 w 279"/>
                <a:gd name="T39" fmla="*/ 0 h 2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9"/>
                <a:gd name="T61" fmla="*/ 0 h 213"/>
                <a:gd name="T62" fmla="*/ 279 w 279"/>
                <a:gd name="T63" fmla="*/ 213 h 21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9" h="213">
                  <a:moveTo>
                    <a:pt x="253" y="0"/>
                  </a:moveTo>
                  <a:lnTo>
                    <a:pt x="253" y="12"/>
                  </a:lnTo>
                  <a:lnTo>
                    <a:pt x="267" y="15"/>
                  </a:lnTo>
                  <a:lnTo>
                    <a:pt x="267" y="17"/>
                  </a:lnTo>
                  <a:lnTo>
                    <a:pt x="265" y="29"/>
                  </a:lnTo>
                  <a:lnTo>
                    <a:pt x="265" y="46"/>
                  </a:lnTo>
                  <a:lnTo>
                    <a:pt x="255" y="198"/>
                  </a:lnTo>
                  <a:lnTo>
                    <a:pt x="250" y="198"/>
                  </a:lnTo>
                  <a:lnTo>
                    <a:pt x="45" y="186"/>
                  </a:lnTo>
                  <a:lnTo>
                    <a:pt x="26" y="184"/>
                  </a:lnTo>
                  <a:lnTo>
                    <a:pt x="21" y="184"/>
                  </a:lnTo>
                  <a:lnTo>
                    <a:pt x="2" y="184"/>
                  </a:lnTo>
                  <a:lnTo>
                    <a:pt x="0" y="196"/>
                  </a:lnTo>
                  <a:lnTo>
                    <a:pt x="26" y="196"/>
                  </a:lnTo>
                  <a:lnTo>
                    <a:pt x="43" y="198"/>
                  </a:lnTo>
                  <a:lnTo>
                    <a:pt x="265" y="213"/>
                  </a:lnTo>
                  <a:lnTo>
                    <a:pt x="276" y="48"/>
                  </a:lnTo>
                  <a:lnTo>
                    <a:pt x="276" y="29"/>
                  </a:lnTo>
                  <a:lnTo>
                    <a:pt x="279" y="3"/>
                  </a:lnTo>
                  <a:lnTo>
                    <a:pt x="253" y="0"/>
                  </a:lnTo>
                  <a:close/>
                </a:path>
              </a:pathLst>
            </a:custGeom>
            <a:solidFill>
              <a:srgbClr val="26262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8470" name="Freeform 83">
              <a:extLst>
                <a:ext uri="{FF2B5EF4-FFF2-40B4-BE49-F238E27FC236}">
                  <a16:creationId xmlns:a16="http://schemas.microsoft.com/office/drawing/2014/main" id="{5969D69F-3D36-45A6-BFB3-3284A13E3F9E}"/>
                </a:ext>
              </a:extLst>
            </p:cNvPr>
            <p:cNvSpPr>
              <a:spLocks noChangeArrowheads="1"/>
            </p:cNvSpPr>
            <p:nvPr/>
          </p:nvSpPr>
          <p:spPr bwMode="auto">
            <a:xfrm>
              <a:off x="95250" y="53975"/>
              <a:ext cx="246062" cy="192088"/>
            </a:xfrm>
            <a:custGeom>
              <a:avLst/>
              <a:gdLst>
                <a:gd name="T0" fmla="*/ 0 w 155"/>
                <a:gd name="T1" fmla="*/ 121 h 121"/>
                <a:gd name="T2" fmla="*/ 71 w 155"/>
                <a:gd name="T3" fmla="*/ 0 h 121"/>
                <a:gd name="T4" fmla="*/ 155 w 155"/>
                <a:gd name="T5" fmla="*/ 121 h 121"/>
                <a:gd name="T6" fmla="*/ 0 w 155"/>
                <a:gd name="T7" fmla="*/ 121 h 121"/>
                <a:gd name="T8" fmla="*/ 0 60000 65536"/>
                <a:gd name="T9" fmla="*/ 0 60000 65536"/>
                <a:gd name="T10" fmla="*/ 0 60000 65536"/>
                <a:gd name="T11" fmla="*/ 0 60000 65536"/>
                <a:gd name="T12" fmla="*/ 0 w 155"/>
                <a:gd name="T13" fmla="*/ 0 h 121"/>
                <a:gd name="T14" fmla="*/ 155 w 155"/>
                <a:gd name="T15" fmla="*/ 121 h 121"/>
              </a:gdLst>
              <a:ahLst/>
              <a:cxnLst>
                <a:cxn ang="T8">
                  <a:pos x="T0" y="T1"/>
                </a:cxn>
                <a:cxn ang="T9">
                  <a:pos x="T2" y="T3"/>
                </a:cxn>
                <a:cxn ang="T10">
                  <a:pos x="T4" y="T5"/>
                </a:cxn>
                <a:cxn ang="T11">
                  <a:pos x="T6" y="T7"/>
                </a:cxn>
              </a:cxnLst>
              <a:rect l="T12" t="T13" r="T14" b="T15"/>
              <a:pathLst>
                <a:path w="155" h="121">
                  <a:moveTo>
                    <a:pt x="0" y="121"/>
                  </a:moveTo>
                  <a:lnTo>
                    <a:pt x="71" y="0"/>
                  </a:lnTo>
                  <a:lnTo>
                    <a:pt x="155" y="121"/>
                  </a:lnTo>
                  <a:lnTo>
                    <a:pt x="0" y="121"/>
                  </a:lnTo>
                  <a:close/>
                </a:path>
              </a:pathLst>
            </a:custGeom>
            <a:solidFill>
              <a:srgbClr val="26262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8471" name="Freeform 84">
              <a:extLst>
                <a:ext uri="{FF2B5EF4-FFF2-40B4-BE49-F238E27FC236}">
                  <a16:creationId xmlns:a16="http://schemas.microsoft.com/office/drawing/2014/main" id="{4DE526BE-4357-4412-8776-0AEEF73386F0}"/>
                </a:ext>
              </a:extLst>
            </p:cNvPr>
            <p:cNvSpPr>
              <a:spLocks noChangeArrowheads="1"/>
            </p:cNvSpPr>
            <p:nvPr/>
          </p:nvSpPr>
          <p:spPr bwMode="auto">
            <a:xfrm>
              <a:off x="227012" y="109537"/>
              <a:ext cx="150812" cy="117475"/>
            </a:xfrm>
            <a:custGeom>
              <a:avLst/>
              <a:gdLst>
                <a:gd name="T0" fmla="*/ 0 w 95"/>
                <a:gd name="T1" fmla="*/ 74 h 74"/>
                <a:gd name="T2" fmla="*/ 45 w 95"/>
                <a:gd name="T3" fmla="*/ 0 h 74"/>
                <a:gd name="T4" fmla="*/ 95 w 95"/>
                <a:gd name="T5" fmla="*/ 74 h 74"/>
                <a:gd name="T6" fmla="*/ 0 w 95"/>
                <a:gd name="T7" fmla="*/ 74 h 74"/>
                <a:gd name="T8" fmla="*/ 0 60000 65536"/>
                <a:gd name="T9" fmla="*/ 0 60000 65536"/>
                <a:gd name="T10" fmla="*/ 0 60000 65536"/>
                <a:gd name="T11" fmla="*/ 0 60000 65536"/>
                <a:gd name="T12" fmla="*/ 0 w 95"/>
                <a:gd name="T13" fmla="*/ 0 h 74"/>
                <a:gd name="T14" fmla="*/ 95 w 95"/>
                <a:gd name="T15" fmla="*/ 74 h 74"/>
              </a:gdLst>
              <a:ahLst/>
              <a:cxnLst>
                <a:cxn ang="T8">
                  <a:pos x="T0" y="T1"/>
                </a:cxn>
                <a:cxn ang="T9">
                  <a:pos x="T2" y="T3"/>
                </a:cxn>
                <a:cxn ang="T10">
                  <a:pos x="T4" y="T5"/>
                </a:cxn>
                <a:cxn ang="T11">
                  <a:pos x="T6" y="T7"/>
                </a:cxn>
              </a:cxnLst>
              <a:rect l="T12" t="T13" r="T14" b="T15"/>
              <a:pathLst>
                <a:path w="95" h="74">
                  <a:moveTo>
                    <a:pt x="0" y="74"/>
                  </a:moveTo>
                  <a:lnTo>
                    <a:pt x="45" y="0"/>
                  </a:lnTo>
                  <a:lnTo>
                    <a:pt x="95" y="74"/>
                  </a:lnTo>
                  <a:lnTo>
                    <a:pt x="0" y="74"/>
                  </a:lnTo>
                  <a:close/>
                </a:path>
              </a:pathLst>
            </a:custGeom>
            <a:solidFill>
              <a:srgbClr val="26262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grpSp>
      <p:grpSp>
        <p:nvGrpSpPr>
          <p:cNvPr id="18472" name="组合 43">
            <a:extLst>
              <a:ext uri="{FF2B5EF4-FFF2-40B4-BE49-F238E27FC236}">
                <a16:creationId xmlns:a16="http://schemas.microsoft.com/office/drawing/2014/main" id="{57A582BD-ADB1-4EE9-A9A2-40264C6BDCC5}"/>
              </a:ext>
            </a:extLst>
          </p:cNvPr>
          <p:cNvGrpSpPr>
            <a:grpSpLocks/>
          </p:cNvGrpSpPr>
          <p:nvPr/>
        </p:nvGrpSpPr>
        <p:grpSpPr bwMode="auto">
          <a:xfrm>
            <a:off x="546100" y="3914775"/>
            <a:ext cx="266700" cy="271463"/>
            <a:chOff x="0" y="0"/>
            <a:chExt cx="701675" cy="717550"/>
          </a:xfrm>
        </p:grpSpPr>
        <p:sp>
          <p:nvSpPr>
            <p:cNvPr id="18473" name="Freeform 5">
              <a:extLst>
                <a:ext uri="{FF2B5EF4-FFF2-40B4-BE49-F238E27FC236}">
                  <a16:creationId xmlns:a16="http://schemas.microsoft.com/office/drawing/2014/main" id="{1EC680F5-494C-4C47-A823-7472BB3230D0}"/>
                </a:ext>
              </a:extLst>
            </p:cNvPr>
            <p:cNvSpPr>
              <a:spLocks noEditPoints="1" noChangeArrowheads="1"/>
            </p:cNvSpPr>
            <p:nvPr/>
          </p:nvSpPr>
          <p:spPr bwMode="auto">
            <a:xfrm>
              <a:off x="174625" y="174625"/>
              <a:ext cx="350838" cy="542925"/>
            </a:xfrm>
            <a:custGeom>
              <a:avLst/>
              <a:gdLst>
                <a:gd name="T0" fmla="*/ 46 w 92"/>
                <a:gd name="T1" fmla="*/ 0 h 142"/>
                <a:gd name="T2" fmla="*/ 0 w 92"/>
                <a:gd name="T3" fmla="*/ 44 h 142"/>
                <a:gd name="T4" fmla="*/ 20 w 92"/>
                <a:gd name="T5" fmla="*/ 97 h 142"/>
                <a:gd name="T6" fmla="*/ 28 w 92"/>
                <a:gd name="T7" fmla="*/ 108 h 142"/>
                <a:gd name="T8" fmla="*/ 26 w 92"/>
                <a:gd name="T9" fmla="*/ 111 h 142"/>
                <a:gd name="T10" fmla="*/ 29 w 92"/>
                <a:gd name="T11" fmla="*/ 115 h 142"/>
                <a:gd name="T12" fmla="*/ 27 w 92"/>
                <a:gd name="T13" fmla="*/ 118 h 142"/>
                <a:gd name="T14" fmla="*/ 29 w 92"/>
                <a:gd name="T15" fmla="*/ 122 h 142"/>
                <a:gd name="T16" fmla="*/ 26 w 92"/>
                <a:gd name="T17" fmla="*/ 125 h 142"/>
                <a:gd name="T18" fmla="*/ 30 w 92"/>
                <a:gd name="T19" fmla="*/ 129 h 142"/>
                <a:gd name="T20" fmla="*/ 29 w 92"/>
                <a:gd name="T21" fmla="*/ 132 h 142"/>
                <a:gd name="T22" fmla="*/ 40 w 92"/>
                <a:gd name="T23" fmla="*/ 138 h 142"/>
                <a:gd name="T24" fmla="*/ 46 w 92"/>
                <a:gd name="T25" fmla="*/ 142 h 142"/>
                <a:gd name="T26" fmla="*/ 52 w 92"/>
                <a:gd name="T27" fmla="*/ 138 h 142"/>
                <a:gd name="T28" fmla="*/ 63 w 92"/>
                <a:gd name="T29" fmla="*/ 132 h 142"/>
                <a:gd name="T30" fmla="*/ 62 w 92"/>
                <a:gd name="T31" fmla="*/ 129 h 142"/>
                <a:gd name="T32" fmla="*/ 66 w 92"/>
                <a:gd name="T33" fmla="*/ 125 h 142"/>
                <a:gd name="T34" fmla="*/ 63 w 92"/>
                <a:gd name="T35" fmla="*/ 122 h 142"/>
                <a:gd name="T36" fmla="*/ 66 w 92"/>
                <a:gd name="T37" fmla="*/ 118 h 142"/>
                <a:gd name="T38" fmla="*/ 63 w 92"/>
                <a:gd name="T39" fmla="*/ 115 h 142"/>
                <a:gd name="T40" fmla="*/ 66 w 92"/>
                <a:gd name="T41" fmla="*/ 111 h 142"/>
                <a:gd name="T42" fmla="*/ 64 w 92"/>
                <a:gd name="T43" fmla="*/ 108 h 142"/>
                <a:gd name="T44" fmla="*/ 72 w 92"/>
                <a:gd name="T45" fmla="*/ 97 h 142"/>
                <a:gd name="T46" fmla="*/ 92 w 92"/>
                <a:gd name="T47" fmla="*/ 44 h 142"/>
                <a:gd name="T48" fmla="*/ 46 w 92"/>
                <a:gd name="T49" fmla="*/ 0 h 142"/>
                <a:gd name="T50" fmla="*/ 70 w 92"/>
                <a:gd name="T51" fmla="*/ 72 h 142"/>
                <a:gd name="T52" fmla="*/ 60 w 92"/>
                <a:gd name="T53" fmla="*/ 96 h 142"/>
                <a:gd name="T54" fmla="*/ 46 w 92"/>
                <a:gd name="T55" fmla="*/ 101 h 142"/>
                <a:gd name="T56" fmla="*/ 32 w 92"/>
                <a:gd name="T57" fmla="*/ 96 h 142"/>
                <a:gd name="T58" fmla="*/ 22 w 92"/>
                <a:gd name="T59" fmla="*/ 72 h 142"/>
                <a:gd name="T60" fmla="*/ 12 w 92"/>
                <a:gd name="T61" fmla="*/ 44 h 142"/>
                <a:gd name="T62" fmla="*/ 46 w 92"/>
                <a:gd name="T63" fmla="*/ 12 h 142"/>
                <a:gd name="T64" fmla="*/ 80 w 92"/>
                <a:gd name="T65" fmla="*/ 44 h 142"/>
                <a:gd name="T66" fmla="*/ 70 w 92"/>
                <a:gd name="T67" fmla="*/ 72 h 1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2"/>
                <a:gd name="T103" fmla="*/ 0 h 142"/>
                <a:gd name="T104" fmla="*/ 92 w 92"/>
                <a:gd name="T105" fmla="*/ 142 h 1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2" h="142">
                  <a:moveTo>
                    <a:pt x="46" y="0"/>
                  </a:moveTo>
                  <a:cubicBezTo>
                    <a:pt x="20" y="0"/>
                    <a:pt x="0" y="20"/>
                    <a:pt x="0" y="44"/>
                  </a:cubicBezTo>
                  <a:cubicBezTo>
                    <a:pt x="0" y="73"/>
                    <a:pt x="20" y="81"/>
                    <a:pt x="20" y="97"/>
                  </a:cubicBezTo>
                  <a:cubicBezTo>
                    <a:pt x="20" y="102"/>
                    <a:pt x="23" y="106"/>
                    <a:pt x="28" y="108"/>
                  </a:cubicBezTo>
                  <a:cubicBezTo>
                    <a:pt x="27" y="109"/>
                    <a:pt x="26" y="110"/>
                    <a:pt x="26" y="111"/>
                  </a:cubicBezTo>
                  <a:cubicBezTo>
                    <a:pt x="26" y="112"/>
                    <a:pt x="27" y="114"/>
                    <a:pt x="29" y="115"/>
                  </a:cubicBezTo>
                  <a:cubicBezTo>
                    <a:pt x="27" y="116"/>
                    <a:pt x="27" y="117"/>
                    <a:pt x="27" y="118"/>
                  </a:cubicBezTo>
                  <a:cubicBezTo>
                    <a:pt x="27" y="119"/>
                    <a:pt x="28" y="120"/>
                    <a:pt x="29" y="122"/>
                  </a:cubicBezTo>
                  <a:cubicBezTo>
                    <a:pt x="27" y="123"/>
                    <a:pt x="26" y="124"/>
                    <a:pt x="26" y="125"/>
                  </a:cubicBezTo>
                  <a:cubicBezTo>
                    <a:pt x="26" y="127"/>
                    <a:pt x="28" y="128"/>
                    <a:pt x="30" y="129"/>
                  </a:cubicBezTo>
                  <a:cubicBezTo>
                    <a:pt x="29" y="130"/>
                    <a:pt x="29" y="131"/>
                    <a:pt x="29" y="132"/>
                  </a:cubicBezTo>
                  <a:cubicBezTo>
                    <a:pt x="29" y="135"/>
                    <a:pt x="34" y="137"/>
                    <a:pt x="40" y="138"/>
                  </a:cubicBezTo>
                  <a:cubicBezTo>
                    <a:pt x="41" y="141"/>
                    <a:pt x="43" y="142"/>
                    <a:pt x="46" y="142"/>
                  </a:cubicBezTo>
                  <a:cubicBezTo>
                    <a:pt x="49" y="142"/>
                    <a:pt x="51" y="141"/>
                    <a:pt x="52" y="138"/>
                  </a:cubicBezTo>
                  <a:cubicBezTo>
                    <a:pt x="59" y="137"/>
                    <a:pt x="63" y="135"/>
                    <a:pt x="63" y="132"/>
                  </a:cubicBezTo>
                  <a:cubicBezTo>
                    <a:pt x="63" y="131"/>
                    <a:pt x="63" y="130"/>
                    <a:pt x="62" y="129"/>
                  </a:cubicBezTo>
                  <a:cubicBezTo>
                    <a:pt x="65" y="128"/>
                    <a:pt x="66" y="127"/>
                    <a:pt x="66" y="125"/>
                  </a:cubicBezTo>
                  <a:cubicBezTo>
                    <a:pt x="66" y="124"/>
                    <a:pt x="65" y="123"/>
                    <a:pt x="63" y="122"/>
                  </a:cubicBezTo>
                  <a:cubicBezTo>
                    <a:pt x="65" y="121"/>
                    <a:pt x="66" y="119"/>
                    <a:pt x="66" y="118"/>
                  </a:cubicBezTo>
                  <a:cubicBezTo>
                    <a:pt x="66" y="117"/>
                    <a:pt x="65" y="116"/>
                    <a:pt x="63" y="115"/>
                  </a:cubicBezTo>
                  <a:cubicBezTo>
                    <a:pt x="65" y="114"/>
                    <a:pt x="66" y="112"/>
                    <a:pt x="66" y="111"/>
                  </a:cubicBezTo>
                  <a:cubicBezTo>
                    <a:pt x="66" y="110"/>
                    <a:pt x="65" y="109"/>
                    <a:pt x="64" y="108"/>
                  </a:cubicBezTo>
                  <a:cubicBezTo>
                    <a:pt x="69" y="105"/>
                    <a:pt x="72" y="102"/>
                    <a:pt x="72" y="97"/>
                  </a:cubicBezTo>
                  <a:cubicBezTo>
                    <a:pt x="72" y="81"/>
                    <a:pt x="92" y="73"/>
                    <a:pt x="92" y="44"/>
                  </a:cubicBezTo>
                  <a:cubicBezTo>
                    <a:pt x="92" y="20"/>
                    <a:pt x="72" y="0"/>
                    <a:pt x="46" y="0"/>
                  </a:cubicBezTo>
                  <a:close/>
                  <a:moveTo>
                    <a:pt x="70" y="72"/>
                  </a:moveTo>
                  <a:cubicBezTo>
                    <a:pt x="66" y="78"/>
                    <a:pt x="60" y="86"/>
                    <a:pt x="60" y="96"/>
                  </a:cubicBezTo>
                  <a:cubicBezTo>
                    <a:pt x="58" y="98"/>
                    <a:pt x="53" y="101"/>
                    <a:pt x="46" y="101"/>
                  </a:cubicBezTo>
                  <a:cubicBezTo>
                    <a:pt x="39" y="101"/>
                    <a:pt x="34" y="98"/>
                    <a:pt x="32" y="96"/>
                  </a:cubicBezTo>
                  <a:cubicBezTo>
                    <a:pt x="32" y="86"/>
                    <a:pt x="26" y="78"/>
                    <a:pt x="22" y="72"/>
                  </a:cubicBezTo>
                  <a:cubicBezTo>
                    <a:pt x="17" y="64"/>
                    <a:pt x="12" y="57"/>
                    <a:pt x="12" y="44"/>
                  </a:cubicBezTo>
                  <a:cubicBezTo>
                    <a:pt x="12" y="26"/>
                    <a:pt x="27" y="12"/>
                    <a:pt x="46" y="12"/>
                  </a:cubicBezTo>
                  <a:cubicBezTo>
                    <a:pt x="65" y="12"/>
                    <a:pt x="80" y="26"/>
                    <a:pt x="80" y="44"/>
                  </a:cubicBezTo>
                  <a:cubicBezTo>
                    <a:pt x="80" y="57"/>
                    <a:pt x="75" y="64"/>
                    <a:pt x="70" y="72"/>
                  </a:cubicBezTo>
                  <a:close/>
                </a:path>
              </a:pathLst>
            </a:custGeom>
            <a:solidFill>
              <a:srgbClr val="26262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8474" name="Freeform 6">
              <a:extLst>
                <a:ext uri="{FF2B5EF4-FFF2-40B4-BE49-F238E27FC236}">
                  <a16:creationId xmlns:a16="http://schemas.microsoft.com/office/drawing/2014/main" id="{72BE268F-488C-4A2F-BEC8-744014EFA4A9}"/>
                </a:ext>
              </a:extLst>
            </p:cNvPr>
            <p:cNvSpPr>
              <a:spLocks noChangeArrowheads="1"/>
            </p:cNvSpPr>
            <p:nvPr/>
          </p:nvSpPr>
          <p:spPr bwMode="auto">
            <a:xfrm>
              <a:off x="327025" y="0"/>
              <a:ext cx="46038" cy="114300"/>
            </a:xfrm>
            <a:custGeom>
              <a:avLst/>
              <a:gdLst>
                <a:gd name="T0" fmla="*/ 6 w 12"/>
                <a:gd name="T1" fmla="*/ 30 h 30"/>
                <a:gd name="T2" fmla="*/ 12 w 12"/>
                <a:gd name="T3" fmla="*/ 22 h 30"/>
                <a:gd name="T4" fmla="*/ 12 w 12"/>
                <a:gd name="T5" fmla="*/ 8 h 30"/>
                <a:gd name="T6" fmla="*/ 6 w 12"/>
                <a:gd name="T7" fmla="*/ 0 h 30"/>
                <a:gd name="T8" fmla="*/ 0 w 12"/>
                <a:gd name="T9" fmla="*/ 8 h 30"/>
                <a:gd name="T10" fmla="*/ 0 w 12"/>
                <a:gd name="T11" fmla="*/ 22 h 30"/>
                <a:gd name="T12" fmla="*/ 6 w 12"/>
                <a:gd name="T13" fmla="*/ 30 h 30"/>
                <a:gd name="T14" fmla="*/ 0 60000 65536"/>
                <a:gd name="T15" fmla="*/ 0 60000 65536"/>
                <a:gd name="T16" fmla="*/ 0 60000 65536"/>
                <a:gd name="T17" fmla="*/ 0 60000 65536"/>
                <a:gd name="T18" fmla="*/ 0 60000 65536"/>
                <a:gd name="T19" fmla="*/ 0 60000 65536"/>
                <a:gd name="T20" fmla="*/ 0 60000 65536"/>
                <a:gd name="T21" fmla="*/ 0 w 12"/>
                <a:gd name="T22" fmla="*/ 0 h 30"/>
                <a:gd name="T23" fmla="*/ 12 w 12"/>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0">
                  <a:moveTo>
                    <a:pt x="6" y="30"/>
                  </a:moveTo>
                  <a:cubicBezTo>
                    <a:pt x="9" y="30"/>
                    <a:pt x="12" y="27"/>
                    <a:pt x="12" y="22"/>
                  </a:cubicBezTo>
                  <a:cubicBezTo>
                    <a:pt x="12" y="8"/>
                    <a:pt x="12" y="8"/>
                    <a:pt x="12" y="8"/>
                  </a:cubicBezTo>
                  <a:cubicBezTo>
                    <a:pt x="12" y="4"/>
                    <a:pt x="9" y="0"/>
                    <a:pt x="6" y="0"/>
                  </a:cubicBezTo>
                  <a:cubicBezTo>
                    <a:pt x="3" y="0"/>
                    <a:pt x="0" y="4"/>
                    <a:pt x="0" y="8"/>
                  </a:cubicBezTo>
                  <a:cubicBezTo>
                    <a:pt x="0" y="22"/>
                    <a:pt x="0" y="22"/>
                    <a:pt x="0" y="22"/>
                  </a:cubicBezTo>
                  <a:cubicBezTo>
                    <a:pt x="0" y="27"/>
                    <a:pt x="3" y="30"/>
                    <a:pt x="6" y="30"/>
                  </a:cubicBezTo>
                  <a:close/>
                </a:path>
              </a:pathLst>
            </a:custGeom>
            <a:solidFill>
              <a:srgbClr val="26262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8475" name="Freeform 7">
              <a:extLst>
                <a:ext uri="{FF2B5EF4-FFF2-40B4-BE49-F238E27FC236}">
                  <a16:creationId xmlns:a16="http://schemas.microsoft.com/office/drawing/2014/main" id="{2AC3419F-D5F6-4524-B2C5-BD804603D7C4}"/>
                </a:ext>
              </a:extLst>
            </p:cNvPr>
            <p:cNvSpPr>
              <a:spLocks noChangeArrowheads="1"/>
            </p:cNvSpPr>
            <p:nvPr/>
          </p:nvSpPr>
          <p:spPr bwMode="auto">
            <a:xfrm>
              <a:off x="160338" y="41275"/>
              <a:ext cx="82550" cy="111125"/>
            </a:xfrm>
            <a:custGeom>
              <a:avLst/>
              <a:gdLst>
                <a:gd name="T0" fmla="*/ 19 w 22"/>
                <a:gd name="T1" fmla="*/ 28 h 29"/>
                <a:gd name="T2" fmla="*/ 20 w 22"/>
                <a:gd name="T3" fmla="*/ 18 h 29"/>
                <a:gd name="T4" fmla="*/ 13 w 22"/>
                <a:gd name="T5" fmla="*/ 5 h 29"/>
                <a:gd name="T6" fmla="*/ 4 w 22"/>
                <a:gd name="T7" fmla="*/ 1 h 29"/>
                <a:gd name="T8" fmla="*/ 3 w 22"/>
                <a:gd name="T9" fmla="*/ 11 h 29"/>
                <a:gd name="T10" fmla="*/ 10 w 22"/>
                <a:gd name="T11" fmla="*/ 24 h 29"/>
                <a:gd name="T12" fmla="*/ 19 w 22"/>
                <a:gd name="T13" fmla="*/ 28 h 29"/>
                <a:gd name="T14" fmla="*/ 0 60000 65536"/>
                <a:gd name="T15" fmla="*/ 0 60000 65536"/>
                <a:gd name="T16" fmla="*/ 0 60000 65536"/>
                <a:gd name="T17" fmla="*/ 0 60000 65536"/>
                <a:gd name="T18" fmla="*/ 0 60000 65536"/>
                <a:gd name="T19" fmla="*/ 0 60000 65536"/>
                <a:gd name="T20" fmla="*/ 0 60000 65536"/>
                <a:gd name="T21" fmla="*/ 0 w 22"/>
                <a:gd name="T22" fmla="*/ 0 h 29"/>
                <a:gd name="T23" fmla="*/ 22 w 22"/>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9">
                  <a:moveTo>
                    <a:pt x="19" y="28"/>
                  </a:moveTo>
                  <a:cubicBezTo>
                    <a:pt x="22" y="26"/>
                    <a:pt x="22" y="21"/>
                    <a:pt x="20" y="18"/>
                  </a:cubicBezTo>
                  <a:cubicBezTo>
                    <a:pt x="13" y="5"/>
                    <a:pt x="13" y="5"/>
                    <a:pt x="13" y="5"/>
                  </a:cubicBezTo>
                  <a:cubicBezTo>
                    <a:pt x="11" y="1"/>
                    <a:pt x="7" y="0"/>
                    <a:pt x="4" y="1"/>
                  </a:cubicBezTo>
                  <a:cubicBezTo>
                    <a:pt x="1" y="3"/>
                    <a:pt x="0" y="8"/>
                    <a:pt x="3" y="11"/>
                  </a:cubicBezTo>
                  <a:cubicBezTo>
                    <a:pt x="10" y="24"/>
                    <a:pt x="10" y="24"/>
                    <a:pt x="10" y="24"/>
                  </a:cubicBezTo>
                  <a:cubicBezTo>
                    <a:pt x="12" y="27"/>
                    <a:pt x="16" y="29"/>
                    <a:pt x="19" y="28"/>
                  </a:cubicBezTo>
                  <a:close/>
                </a:path>
              </a:pathLst>
            </a:custGeom>
            <a:solidFill>
              <a:srgbClr val="26262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8476" name="Freeform 8">
              <a:extLst>
                <a:ext uri="{FF2B5EF4-FFF2-40B4-BE49-F238E27FC236}">
                  <a16:creationId xmlns:a16="http://schemas.microsoft.com/office/drawing/2014/main" id="{71889995-A944-468D-92A4-702AED22D870}"/>
                </a:ext>
              </a:extLst>
            </p:cNvPr>
            <p:cNvSpPr>
              <a:spLocks noChangeArrowheads="1"/>
            </p:cNvSpPr>
            <p:nvPr/>
          </p:nvSpPr>
          <p:spPr bwMode="auto">
            <a:xfrm>
              <a:off x="38100" y="163513"/>
              <a:ext cx="114300" cy="84138"/>
            </a:xfrm>
            <a:custGeom>
              <a:avLst/>
              <a:gdLst>
                <a:gd name="T0" fmla="*/ 24 w 30"/>
                <a:gd name="T1" fmla="*/ 9 h 22"/>
                <a:gd name="T2" fmla="*/ 12 w 30"/>
                <a:gd name="T3" fmla="*/ 2 h 22"/>
                <a:gd name="T4" fmla="*/ 2 w 30"/>
                <a:gd name="T5" fmla="*/ 3 h 22"/>
                <a:gd name="T6" fmla="*/ 6 w 30"/>
                <a:gd name="T7" fmla="*/ 12 h 22"/>
                <a:gd name="T8" fmla="*/ 18 w 30"/>
                <a:gd name="T9" fmla="*/ 20 h 22"/>
                <a:gd name="T10" fmla="*/ 28 w 30"/>
                <a:gd name="T11" fmla="*/ 18 h 22"/>
                <a:gd name="T12" fmla="*/ 24 w 30"/>
                <a:gd name="T13" fmla="*/ 9 h 22"/>
                <a:gd name="T14" fmla="*/ 0 60000 65536"/>
                <a:gd name="T15" fmla="*/ 0 60000 65536"/>
                <a:gd name="T16" fmla="*/ 0 60000 65536"/>
                <a:gd name="T17" fmla="*/ 0 60000 65536"/>
                <a:gd name="T18" fmla="*/ 0 60000 65536"/>
                <a:gd name="T19" fmla="*/ 0 60000 65536"/>
                <a:gd name="T20" fmla="*/ 0 60000 65536"/>
                <a:gd name="T21" fmla="*/ 0 w 30"/>
                <a:gd name="T22" fmla="*/ 0 h 22"/>
                <a:gd name="T23" fmla="*/ 30 w 30"/>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2">
                  <a:moveTo>
                    <a:pt x="24" y="9"/>
                  </a:moveTo>
                  <a:cubicBezTo>
                    <a:pt x="12" y="2"/>
                    <a:pt x="12" y="2"/>
                    <a:pt x="12" y="2"/>
                  </a:cubicBezTo>
                  <a:cubicBezTo>
                    <a:pt x="8" y="0"/>
                    <a:pt x="4" y="0"/>
                    <a:pt x="2" y="3"/>
                  </a:cubicBezTo>
                  <a:cubicBezTo>
                    <a:pt x="0" y="6"/>
                    <a:pt x="2" y="10"/>
                    <a:pt x="6" y="12"/>
                  </a:cubicBezTo>
                  <a:cubicBezTo>
                    <a:pt x="18" y="20"/>
                    <a:pt x="18" y="20"/>
                    <a:pt x="18" y="20"/>
                  </a:cubicBezTo>
                  <a:cubicBezTo>
                    <a:pt x="22" y="22"/>
                    <a:pt x="27" y="21"/>
                    <a:pt x="28" y="18"/>
                  </a:cubicBezTo>
                  <a:cubicBezTo>
                    <a:pt x="30" y="15"/>
                    <a:pt x="28" y="11"/>
                    <a:pt x="24" y="9"/>
                  </a:cubicBezTo>
                  <a:close/>
                </a:path>
              </a:pathLst>
            </a:custGeom>
            <a:solidFill>
              <a:srgbClr val="26262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8477" name="Freeform 9">
              <a:extLst>
                <a:ext uri="{FF2B5EF4-FFF2-40B4-BE49-F238E27FC236}">
                  <a16:creationId xmlns:a16="http://schemas.microsoft.com/office/drawing/2014/main" id="{55002BD5-D6D8-4370-95CE-EEB273276283}"/>
                </a:ext>
              </a:extLst>
            </p:cNvPr>
            <p:cNvSpPr>
              <a:spLocks noChangeArrowheads="1"/>
            </p:cNvSpPr>
            <p:nvPr/>
          </p:nvSpPr>
          <p:spPr bwMode="auto">
            <a:xfrm>
              <a:off x="549275" y="457200"/>
              <a:ext cx="114300" cy="84138"/>
            </a:xfrm>
            <a:custGeom>
              <a:avLst/>
              <a:gdLst>
                <a:gd name="T0" fmla="*/ 24 w 30"/>
                <a:gd name="T1" fmla="*/ 9 h 22"/>
                <a:gd name="T2" fmla="*/ 12 w 30"/>
                <a:gd name="T3" fmla="*/ 2 h 22"/>
                <a:gd name="T4" fmla="*/ 2 w 30"/>
                <a:gd name="T5" fmla="*/ 3 h 22"/>
                <a:gd name="T6" fmla="*/ 6 w 30"/>
                <a:gd name="T7" fmla="*/ 13 h 22"/>
                <a:gd name="T8" fmla="*/ 18 w 30"/>
                <a:gd name="T9" fmla="*/ 20 h 22"/>
                <a:gd name="T10" fmla="*/ 28 w 30"/>
                <a:gd name="T11" fmla="*/ 18 h 22"/>
                <a:gd name="T12" fmla="*/ 24 w 30"/>
                <a:gd name="T13" fmla="*/ 9 h 22"/>
                <a:gd name="T14" fmla="*/ 0 60000 65536"/>
                <a:gd name="T15" fmla="*/ 0 60000 65536"/>
                <a:gd name="T16" fmla="*/ 0 60000 65536"/>
                <a:gd name="T17" fmla="*/ 0 60000 65536"/>
                <a:gd name="T18" fmla="*/ 0 60000 65536"/>
                <a:gd name="T19" fmla="*/ 0 60000 65536"/>
                <a:gd name="T20" fmla="*/ 0 60000 65536"/>
                <a:gd name="T21" fmla="*/ 0 w 30"/>
                <a:gd name="T22" fmla="*/ 0 h 22"/>
                <a:gd name="T23" fmla="*/ 30 w 30"/>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2">
                  <a:moveTo>
                    <a:pt x="24" y="9"/>
                  </a:moveTo>
                  <a:cubicBezTo>
                    <a:pt x="12" y="2"/>
                    <a:pt x="12" y="2"/>
                    <a:pt x="12" y="2"/>
                  </a:cubicBezTo>
                  <a:cubicBezTo>
                    <a:pt x="8" y="0"/>
                    <a:pt x="3" y="0"/>
                    <a:pt x="2" y="3"/>
                  </a:cubicBezTo>
                  <a:cubicBezTo>
                    <a:pt x="0" y="6"/>
                    <a:pt x="2" y="10"/>
                    <a:pt x="6" y="13"/>
                  </a:cubicBezTo>
                  <a:cubicBezTo>
                    <a:pt x="18" y="20"/>
                    <a:pt x="18" y="20"/>
                    <a:pt x="18" y="20"/>
                  </a:cubicBezTo>
                  <a:cubicBezTo>
                    <a:pt x="22" y="22"/>
                    <a:pt x="26" y="21"/>
                    <a:pt x="28" y="18"/>
                  </a:cubicBezTo>
                  <a:cubicBezTo>
                    <a:pt x="30" y="16"/>
                    <a:pt x="28" y="11"/>
                    <a:pt x="24" y="9"/>
                  </a:cubicBezTo>
                  <a:close/>
                </a:path>
              </a:pathLst>
            </a:custGeom>
            <a:solidFill>
              <a:srgbClr val="26262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8478" name="Freeform 10">
              <a:extLst>
                <a:ext uri="{FF2B5EF4-FFF2-40B4-BE49-F238E27FC236}">
                  <a16:creationId xmlns:a16="http://schemas.microsoft.com/office/drawing/2014/main" id="{CC9B1D2A-CF74-4617-91E5-945C1F5E006D}"/>
                </a:ext>
              </a:extLst>
            </p:cNvPr>
            <p:cNvSpPr>
              <a:spLocks noChangeArrowheads="1"/>
            </p:cNvSpPr>
            <p:nvPr/>
          </p:nvSpPr>
          <p:spPr bwMode="auto">
            <a:xfrm>
              <a:off x="0" y="327025"/>
              <a:ext cx="114300" cy="46038"/>
            </a:xfrm>
            <a:custGeom>
              <a:avLst/>
              <a:gdLst>
                <a:gd name="T0" fmla="*/ 30 w 30"/>
                <a:gd name="T1" fmla="*/ 6 h 12"/>
                <a:gd name="T2" fmla="*/ 22 w 30"/>
                <a:gd name="T3" fmla="*/ 0 h 12"/>
                <a:gd name="T4" fmla="*/ 8 w 30"/>
                <a:gd name="T5" fmla="*/ 0 h 12"/>
                <a:gd name="T6" fmla="*/ 0 w 30"/>
                <a:gd name="T7" fmla="*/ 6 h 12"/>
                <a:gd name="T8" fmla="*/ 8 w 30"/>
                <a:gd name="T9" fmla="*/ 12 h 12"/>
                <a:gd name="T10" fmla="*/ 22 w 30"/>
                <a:gd name="T11" fmla="*/ 12 h 12"/>
                <a:gd name="T12" fmla="*/ 30 w 30"/>
                <a:gd name="T13" fmla="*/ 6 h 12"/>
                <a:gd name="T14" fmla="*/ 0 60000 65536"/>
                <a:gd name="T15" fmla="*/ 0 60000 65536"/>
                <a:gd name="T16" fmla="*/ 0 60000 65536"/>
                <a:gd name="T17" fmla="*/ 0 60000 65536"/>
                <a:gd name="T18" fmla="*/ 0 60000 65536"/>
                <a:gd name="T19" fmla="*/ 0 60000 65536"/>
                <a:gd name="T20" fmla="*/ 0 60000 65536"/>
                <a:gd name="T21" fmla="*/ 0 w 30"/>
                <a:gd name="T22" fmla="*/ 0 h 12"/>
                <a:gd name="T23" fmla="*/ 30 w 3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12">
                  <a:moveTo>
                    <a:pt x="30" y="6"/>
                  </a:moveTo>
                  <a:cubicBezTo>
                    <a:pt x="30" y="3"/>
                    <a:pt x="26" y="0"/>
                    <a:pt x="22" y="0"/>
                  </a:cubicBezTo>
                  <a:cubicBezTo>
                    <a:pt x="8" y="0"/>
                    <a:pt x="8" y="0"/>
                    <a:pt x="8" y="0"/>
                  </a:cubicBezTo>
                  <a:cubicBezTo>
                    <a:pt x="3" y="0"/>
                    <a:pt x="0" y="3"/>
                    <a:pt x="0" y="6"/>
                  </a:cubicBezTo>
                  <a:cubicBezTo>
                    <a:pt x="0" y="10"/>
                    <a:pt x="3" y="12"/>
                    <a:pt x="8" y="12"/>
                  </a:cubicBezTo>
                  <a:cubicBezTo>
                    <a:pt x="22" y="12"/>
                    <a:pt x="22" y="12"/>
                    <a:pt x="22" y="12"/>
                  </a:cubicBezTo>
                  <a:cubicBezTo>
                    <a:pt x="26" y="12"/>
                    <a:pt x="30" y="10"/>
                    <a:pt x="30" y="6"/>
                  </a:cubicBezTo>
                  <a:close/>
                </a:path>
              </a:pathLst>
            </a:custGeom>
            <a:solidFill>
              <a:srgbClr val="26262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8479" name="Freeform 11">
              <a:extLst>
                <a:ext uri="{FF2B5EF4-FFF2-40B4-BE49-F238E27FC236}">
                  <a16:creationId xmlns:a16="http://schemas.microsoft.com/office/drawing/2014/main" id="{624645C9-9C5B-4B5D-896C-05D7DE4F6049}"/>
                </a:ext>
              </a:extLst>
            </p:cNvPr>
            <p:cNvSpPr>
              <a:spLocks noChangeArrowheads="1"/>
            </p:cNvSpPr>
            <p:nvPr/>
          </p:nvSpPr>
          <p:spPr bwMode="auto">
            <a:xfrm>
              <a:off x="587375" y="327025"/>
              <a:ext cx="114300" cy="46038"/>
            </a:xfrm>
            <a:custGeom>
              <a:avLst/>
              <a:gdLst>
                <a:gd name="T0" fmla="*/ 22 w 30"/>
                <a:gd name="T1" fmla="*/ 0 h 12"/>
                <a:gd name="T2" fmla="*/ 8 w 30"/>
                <a:gd name="T3" fmla="*/ 0 h 12"/>
                <a:gd name="T4" fmla="*/ 0 w 30"/>
                <a:gd name="T5" fmla="*/ 6 h 12"/>
                <a:gd name="T6" fmla="*/ 8 w 30"/>
                <a:gd name="T7" fmla="*/ 12 h 12"/>
                <a:gd name="T8" fmla="*/ 22 w 30"/>
                <a:gd name="T9" fmla="*/ 12 h 12"/>
                <a:gd name="T10" fmla="*/ 30 w 30"/>
                <a:gd name="T11" fmla="*/ 6 h 12"/>
                <a:gd name="T12" fmla="*/ 22 w 30"/>
                <a:gd name="T13" fmla="*/ 0 h 12"/>
                <a:gd name="T14" fmla="*/ 0 60000 65536"/>
                <a:gd name="T15" fmla="*/ 0 60000 65536"/>
                <a:gd name="T16" fmla="*/ 0 60000 65536"/>
                <a:gd name="T17" fmla="*/ 0 60000 65536"/>
                <a:gd name="T18" fmla="*/ 0 60000 65536"/>
                <a:gd name="T19" fmla="*/ 0 60000 65536"/>
                <a:gd name="T20" fmla="*/ 0 60000 65536"/>
                <a:gd name="T21" fmla="*/ 0 w 30"/>
                <a:gd name="T22" fmla="*/ 0 h 12"/>
                <a:gd name="T23" fmla="*/ 30 w 3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12">
                  <a:moveTo>
                    <a:pt x="22" y="0"/>
                  </a:moveTo>
                  <a:cubicBezTo>
                    <a:pt x="8" y="0"/>
                    <a:pt x="8" y="0"/>
                    <a:pt x="8" y="0"/>
                  </a:cubicBezTo>
                  <a:cubicBezTo>
                    <a:pt x="4" y="0"/>
                    <a:pt x="0" y="3"/>
                    <a:pt x="0" y="6"/>
                  </a:cubicBezTo>
                  <a:cubicBezTo>
                    <a:pt x="0" y="10"/>
                    <a:pt x="4" y="12"/>
                    <a:pt x="8" y="12"/>
                  </a:cubicBezTo>
                  <a:cubicBezTo>
                    <a:pt x="22" y="12"/>
                    <a:pt x="22" y="12"/>
                    <a:pt x="22" y="12"/>
                  </a:cubicBezTo>
                  <a:cubicBezTo>
                    <a:pt x="27" y="12"/>
                    <a:pt x="30" y="10"/>
                    <a:pt x="30" y="6"/>
                  </a:cubicBezTo>
                  <a:cubicBezTo>
                    <a:pt x="30" y="3"/>
                    <a:pt x="27" y="0"/>
                    <a:pt x="22" y="0"/>
                  </a:cubicBezTo>
                  <a:close/>
                </a:path>
              </a:pathLst>
            </a:custGeom>
            <a:solidFill>
              <a:srgbClr val="26262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8480" name="Freeform 12">
              <a:extLst>
                <a:ext uri="{FF2B5EF4-FFF2-40B4-BE49-F238E27FC236}">
                  <a16:creationId xmlns:a16="http://schemas.microsoft.com/office/drawing/2014/main" id="{9ABED19E-56E4-4671-8609-6CE3278ABE47}"/>
                </a:ext>
              </a:extLst>
            </p:cNvPr>
            <p:cNvSpPr>
              <a:spLocks noChangeArrowheads="1"/>
            </p:cNvSpPr>
            <p:nvPr/>
          </p:nvSpPr>
          <p:spPr bwMode="auto">
            <a:xfrm>
              <a:off x="38100" y="457200"/>
              <a:ext cx="114300" cy="84138"/>
            </a:xfrm>
            <a:custGeom>
              <a:avLst/>
              <a:gdLst>
                <a:gd name="T0" fmla="*/ 18 w 30"/>
                <a:gd name="T1" fmla="*/ 2 h 22"/>
                <a:gd name="T2" fmla="*/ 6 w 30"/>
                <a:gd name="T3" fmla="*/ 9 h 22"/>
                <a:gd name="T4" fmla="*/ 2 w 30"/>
                <a:gd name="T5" fmla="*/ 18 h 22"/>
                <a:gd name="T6" fmla="*/ 12 w 30"/>
                <a:gd name="T7" fmla="*/ 20 h 22"/>
                <a:gd name="T8" fmla="*/ 24 w 30"/>
                <a:gd name="T9" fmla="*/ 13 h 22"/>
                <a:gd name="T10" fmla="*/ 28 w 30"/>
                <a:gd name="T11" fmla="*/ 3 h 22"/>
                <a:gd name="T12" fmla="*/ 18 w 30"/>
                <a:gd name="T13" fmla="*/ 2 h 22"/>
                <a:gd name="T14" fmla="*/ 0 60000 65536"/>
                <a:gd name="T15" fmla="*/ 0 60000 65536"/>
                <a:gd name="T16" fmla="*/ 0 60000 65536"/>
                <a:gd name="T17" fmla="*/ 0 60000 65536"/>
                <a:gd name="T18" fmla="*/ 0 60000 65536"/>
                <a:gd name="T19" fmla="*/ 0 60000 65536"/>
                <a:gd name="T20" fmla="*/ 0 60000 65536"/>
                <a:gd name="T21" fmla="*/ 0 w 30"/>
                <a:gd name="T22" fmla="*/ 0 h 22"/>
                <a:gd name="T23" fmla="*/ 30 w 30"/>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2">
                  <a:moveTo>
                    <a:pt x="18" y="2"/>
                  </a:moveTo>
                  <a:cubicBezTo>
                    <a:pt x="6" y="9"/>
                    <a:pt x="6" y="9"/>
                    <a:pt x="6" y="9"/>
                  </a:cubicBezTo>
                  <a:cubicBezTo>
                    <a:pt x="2" y="11"/>
                    <a:pt x="0" y="16"/>
                    <a:pt x="2" y="18"/>
                  </a:cubicBezTo>
                  <a:cubicBezTo>
                    <a:pt x="4" y="21"/>
                    <a:pt x="8" y="22"/>
                    <a:pt x="12" y="20"/>
                  </a:cubicBezTo>
                  <a:cubicBezTo>
                    <a:pt x="24" y="13"/>
                    <a:pt x="24" y="13"/>
                    <a:pt x="24" y="13"/>
                  </a:cubicBezTo>
                  <a:cubicBezTo>
                    <a:pt x="28" y="10"/>
                    <a:pt x="30" y="6"/>
                    <a:pt x="28" y="3"/>
                  </a:cubicBezTo>
                  <a:cubicBezTo>
                    <a:pt x="27" y="0"/>
                    <a:pt x="22" y="0"/>
                    <a:pt x="18" y="2"/>
                  </a:cubicBezTo>
                  <a:close/>
                </a:path>
              </a:pathLst>
            </a:custGeom>
            <a:solidFill>
              <a:srgbClr val="26262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8481" name="Freeform 13">
              <a:extLst>
                <a:ext uri="{FF2B5EF4-FFF2-40B4-BE49-F238E27FC236}">
                  <a16:creationId xmlns:a16="http://schemas.microsoft.com/office/drawing/2014/main" id="{13ED1A8D-51A5-4E59-8502-DBD033B755DB}"/>
                </a:ext>
              </a:extLst>
            </p:cNvPr>
            <p:cNvSpPr>
              <a:spLocks noChangeArrowheads="1"/>
            </p:cNvSpPr>
            <p:nvPr/>
          </p:nvSpPr>
          <p:spPr bwMode="auto">
            <a:xfrm>
              <a:off x="549275" y="163513"/>
              <a:ext cx="114300" cy="84138"/>
            </a:xfrm>
            <a:custGeom>
              <a:avLst/>
              <a:gdLst>
                <a:gd name="T0" fmla="*/ 12 w 30"/>
                <a:gd name="T1" fmla="*/ 20 h 22"/>
                <a:gd name="T2" fmla="*/ 24 w 30"/>
                <a:gd name="T3" fmla="*/ 12 h 22"/>
                <a:gd name="T4" fmla="*/ 28 w 30"/>
                <a:gd name="T5" fmla="*/ 3 h 22"/>
                <a:gd name="T6" fmla="*/ 18 w 30"/>
                <a:gd name="T7" fmla="*/ 2 h 22"/>
                <a:gd name="T8" fmla="*/ 6 w 30"/>
                <a:gd name="T9" fmla="*/ 9 h 22"/>
                <a:gd name="T10" fmla="*/ 2 w 30"/>
                <a:gd name="T11" fmla="*/ 18 h 22"/>
                <a:gd name="T12" fmla="*/ 12 w 30"/>
                <a:gd name="T13" fmla="*/ 20 h 22"/>
                <a:gd name="T14" fmla="*/ 0 60000 65536"/>
                <a:gd name="T15" fmla="*/ 0 60000 65536"/>
                <a:gd name="T16" fmla="*/ 0 60000 65536"/>
                <a:gd name="T17" fmla="*/ 0 60000 65536"/>
                <a:gd name="T18" fmla="*/ 0 60000 65536"/>
                <a:gd name="T19" fmla="*/ 0 60000 65536"/>
                <a:gd name="T20" fmla="*/ 0 60000 65536"/>
                <a:gd name="T21" fmla="*/ 0 w 30"/>
                <a:gd name="T22" fmla="*/ 0 h 22"/>
                <a:gd name="T23" fmla="*/ 30 w 30"/>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2">
                  <a:moveTo>
                    <a:pt x="12" y="20"/>
                  </a:moveTo>
                  <a:cubicBezTo>
                    <a:pt x="24" y="12"/>
                    <a:pt x="24" y="12"/>
                    <a:pt x="24" y="12"/>
                  </a:cubicBezTo>
                  <a:cubicBezTo>
                    <a:pt x="28" y="10"/>
                    <a:pt x="30" y="6"/>
                    <a:pt x="28" y="3"/>
                  </a:cubicBezTo>
                  <a:cubicBezTo>
                    <a:pt x="26" y="0"/>
                    <a:pt x="22" y="0"/>
                    <a:pt x="18" y="2"/>
                  </a:cubicBezTo>
                  <a:cubicBezTo>
                    <a:pt x="6" y="9"/>
                    <a:pt x="6" y="9"/>
                    <a:pt x="6" y="9"/>
                  </a:cubicBezTo>
                  <a:cubicBezTo>
                    <a:pt x="2" y="11"/>
                    <a:pt x="0" y="15"/>
                    <a:pt x="2" y="18"/>
                  </a:cubicBezTo>
                  <a:cubicBezTo>
                    <a:pt x="3" y="21"/>
                    <a:pt x="8" y="22"/>
                    <a:pt x="12" y="20"/>
                  </a:cubicBezTo>
                  <a:close/>
                </a:path>
              </a:pathLst>
            </a:custGeom>
            <a:solidFill>
              <a:srgbClr val="26262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8482" name="Freeform 14">
              <a:extLst>
                <a:ext uri="{FF2B5EF4-FFF2-40B4-BE49-F238E27FC236}">
                  <a16:creationId xmlns:a16="http://schemas.microsoft.com/office/drawing/2014/main" id="{D09FF2AD-3889-432F-9DC0-DD327B27F091}"/>
                </a:ext>
              </a:extLst>
            </p:cNvPr>
            <p:cNvSpPr>
              <a:spLocks noChangeArrowheads="1"/>
            </p:cNvSpPr>
            <p:nvPr/>
          </p:nvSpPr>
          <p:spPr bwMode="auto">
            <a:xfrm>
              <a:off x="457200" y="41275"/>
              <a:ext cx="84138" cy="111125"/>
            </a:xfrm>
            <a:custGeom>
              <a:avLst/>
              <a:gdLst>
                <a:gd name="T0" fmla="*/ 18 w 22"/>
                <a:gd name="T1" fmla="*/ 1 h 29"/>
                <a:gd name="T2" fmla="*/ 9 w 22"/>
                <a:gd name="T3" fmla="*/ 5 h 29"/>
                <a:gd name="T4" fmla="*/ 2 w 22"/>
                <a:gd name="T5" fmla="*/ 18 h 29"/>
                <a:gd name="T6" fmla="*/ 3 w 22"/>
                <a:gd name="T7" fmla="*/ 28 h 29"/>
                <a:gd name="T8" fmla="*/ 12 w 22"/>
                <a:gd name="T9" fmla="*/ 24 h 29"/>
                <a:gd name="T10" fmla="*/ 19 w 22"/>
                <a:gd name="T11" fmla="*/ 11 h 29"/>
                <a:gd name="T12" fmla="*/ 18 w 22"/>
                <a:gd name="T13" fmla="*/ 1 h 29"/>
                <a:gd name="T14" fmla="*/ 0 60000 65536"/>
                <a:gd name="T15" fmla="*/ 0 60000 65536"/>
                <a:gd name="T16" fmla="*/ 0 60000 65536"/>
                <a:gd name="T17" fmla="*/ 0 60000 65536"/>
                <a:gd name="T18" fmla="*/ 0 60000 65536"/>
                <a:gd name="T19" fmla="*/ 0 60000 65536"/>
                <a:gd name="T20" fmla="*/ 0 60000 65536"/>
                <a:gd name="T21" fmla="*/ 0 w 22"/>
                <a:gd name="T22" fmla="*/ 0 h 29"/>
                <a:gd name="T23" fmla="*/ 22 w 22"/>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9">
                  <a:moveTo>
                    <a:pt x="18" y="1"/>
                  </a:moveTo>
                  <a:cubicBezTo>
                    <a:pt x="15" y="0"/>
                    <a:pt x="11" y="1"/>
                    <a:pt x="9" y="5"/>
                  </a:cubicBezTo>
                  <a:cubicBezTo>
                    <a:pt x="2" y="18"/>
                    <a:pt x="2" y="18"/>
                    <a:pt x="2" y="18"/>
                  </a:cubicBezTo>
                  <a:cubicBezTo>
                    <a:pt x="0" y="21"/>
                    <a:pt x="0" y="26"/>
                    <a:pt x="3" y="28"/>
                  </a:cubicBezTo>
                  <a:cubicBezTo>
                    <a:pt x="6" y="29"/>
                    <a:pt x="10" y="27"/>
                    <a:pt x="12" y="24"/>
                  </a:cubicBezTo>
                  <a:cubicBezTo>
                    <a:pt x="19" y="11"/>
                    <a:pt x="19" y="11"/>
                    <a:pt x="19" y="11"/>
                  </a:cubicBezTo>
                  <a:cubicBezTo>
                    <a:pt x="22" y="8"/>
                    <a:pt x="21" y="3"/>
                    <a:pt x="18" y="1"/>
                  </a:cubicBezTo>
                  <a:close/>
                </a:path>
              </a:pathLst>
            </a:custGeom>
            <a:solidFill>
              <a:srgbClr val="26262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grpSp>
      <p:grpSp>
        <p:nvGrpSpPr>
          <p:cNvPr id="18483" name="组合 58">
            <a:extLst>
              <a:ext uri="{FF2B5EF4-FFF2-40B4-BE49-F238E27FC236}">
                <a16:creationId xmlns:a16="http://schemas.microsoft.com/office/drawing/2014/main" id="{432E0E6E-AD67-41A8-A3C7-9A9347F84551}"/>
              </a:ext>
            </a:extLst>
          </p:cNvPr>
          <p:cNvGrpSpPr>
            <a:grpSpLocks noChangeAspect="1"/>
          </p:cNvGrpSpPr>
          <p:nvPr/>
        </p:nvGrpSpPr>
        <p:grpSpPr bwMode="auto">
          <a:xfrm>
            <a:off x="6072188" y="1519238"/>
            <a:ext cx="2547937" cy="4602162"/>
            <a:chOff x="0" y="0"/>
            <a:chExt cx="2548328" cy="4601980"/>
          </a:xfrm>
        </p:grpSpPr>
        <p:pic>
          <p:nvPicPr>
            <p:cNvPr id="18484" name="图片 55">
              <a:extLst>
                <a:ext uri="{FF2B5EF4-FFF2-40B4-BE49-F238E27FC236}">
                  <a16:creationId xmlns:a16="http://schemas.microsoft.com/office/drawing/2014/main" id="{A1A063F7-6E26-4CDC-AACA-44D6CA049C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984" t="7797" r="35074" b="6467"/>
            <a:stretch>
              <a:fillRect/>
            </a:stretch>
          </p:blipFill>
          <p:spPr bwMode="auto">
            <a:xfrm>
              <a:off x="0" y="0"/>
              <a:ext cx="2548328" cy="460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85" name="图片 57">
              <a:extLst>
                <a:ext uri="{FF2B5EF4-FFF2-40B4-BE49-F238E27FC236}">
                  <a16:creationId xmlns:a16="http://schemas.microsoft.com/office/drawing/2014/main" id="{D67830F0-A0BC-4F45-B266-37A244C3723C}"/>
                </a:ext>
              </a:extLst>
            </p:cNvPr>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4813" y="706380"/>
              <a:ext cx="1963712" cy="3131103"/>
            </a:xfrm>
            <a:custGeom>
              <a:avLst/>
              <a:gdLst>
                <a:gd name="T0" fmla="*/ 0 w 1963712"/>
                <a:gd name="T1" fmla="*/ 0 h 3131103"/>
                <a:gd name="T2" fmla="*/ 1963712 w 1963712"/>
                <a:gd name="T3" fmla="*/ 0 h 3131103"/>
                <a:gd name="T4" fmla="*/ 1963712 w 1963712"/>
                <a:gd name="T5" fmla="*/ 3131103 h 3131103"/>
                <a:gd name="T6" fmla="*/ 0 w 1963712"/>
                <a:gd name="T7" fmla="*/ 3131103 h 3131103"/>
                <a:gd name="T8" fmla="*/ 0 w 1963712"/>
                <a:gd name="T9" fmla="*/ 0 h 3131103"/>
                <a:gd name="T10" fmla="*/ 1963712 w 1963712"/>
                <a:gd name="T11" fmla="*/ 3131103 h 3131103"/>
              </a:gdLst>
              <a:ahLst/>
              <a:cxnLst>
                <a:cxn ang="0">
                  <a:pos x="T0" y="T1"/>
                </a:cxn>
                <a:cxn ang="0">
                  <a:pos x="T2" y="T3"/>
                </a:cxn>
                <a:cxn ang="0">
                  <a:pos x="T4" y="T5"/>
                </a:cxn>
                <a:cxn ang="0">
                  <a:pos x="T6" y="T7"/>
                </a:cxn>
              </a:cxnLst>
              <a:rect l="T8" t="T9" r="T10" b="T11"/>
              <a:pathLst>
                <a:path w="1963712" h="3131103">
                  <a:moveTo>
                    <a:pt x="0" y="0"/>
                  </a:moveTo>
                  <a:lnTo>
                    <a:pt x="1963712" y="0"/>
                  </a:lnTo>
                  <a:lnTo>
                    <a:pt x="1963712" y="3131103"/>
                  </a:lnTo>
                  <a:lnTo>
                    <a:pt x="0" y="313110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18486" name="文本框 59">
            <a:extLst>
              <a:ext uri="{FF2B5EF4-FFF2-40B4-BE49-F238E27FC236}">
                <a16:creationId xmlns:a16="http://schemas.microsoft.com/office/drawing/2014/main" id="{71C2C6BE-EF35-4144-A33C-E41899B405D5}"/>
              </a:ext>
            </a:extLst>
          </p:cNvPr>
          <p:cNvSpPr>
            <a:spLocks noChangeArrowheads="1"/>
          </p:cNvSpPr>
          <p:nvPr/>
        </p:nvSpPr>
        <p:spPr bwMode="auto">
          <a:xfrm>
            <a:off x="8902700" y="1838325"/>
            <a:ext cx="2133600" cy="460375"/>
          </a:xfrm>
          <a:prstGeom prst="rect">
            <a:avLst/>
          </a:prstGeom>
          <a:noFill/>
          <a:ln w="3175" cmpd="sng">
            <a:solidFill>
              <a:srgbClr val="3F3F3F"/>
            </a:solidFill>
            <a:bevel/>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en-US" altLang="zh-CN" sz="2400">
                <a:solidFill>
                  <a:srgbClr val="262626"/>
                </a:solidFill>
                <a:sym typeface="Arial" panose="020B0604020202020204" pitchFamily="34" charset="0"/>
              </a:rPr>
              <a:t>Your Analysis</a:t>
            </a:r>
          </a:p>
        </p:txBody>
      </p:sp>
      <p:sp>
        <p:nvSpPr>
          <p:cNvPr id="18487" name="矩形 60">
            <a:extLst>
              <a:ext uri="{FF2B5EF4-FFF2-40B4-BE49-F238E27FC236}">
                <a16:creationId xmlns:a16="http://schemas.microsoft.com/office/drawing/2014/main" id="{66C5F4B0-7595-456F-AEBA-24ED77885CB3}"/>
              </a:ext>
            </a:extLst>
          </p:cNvPr>
          <p:cNvSpPr>
            <a:spLocks noChangeArrowheads="1"/>
          </p:cNvSpPr>
          <p:nvPr/>
        </p:nvSpPr>
        <p:spPr bwMode="auto">
          <a:xfrm>
            <a:off x="8853488" y="2527300"/>
            <a:ext cx="2728912"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a:solidFill>
                  <a:srgbClr val="262626"/>
                </a:solidFill>
                <a:latin typeface="Segoe UI Light" panose="020B0502040204020203" pitchFamily="34" charset="0"/>
                <a:cs typeface="Open Sans" panose="020B0606030504020204" pitchFamily="34" charset="0"/>
                <a:sym typeface="Open Sans" panose="020B0606030504020204" pitchFamily="34" charset="0"/>
              </a:rPr>
              <a:t>Lorem ipsum dolor sit amet, consectetur adipisicing elit, sed do eiusmod tempor incididunt ut labore et dolore magna aliqua. Ut enim ad minim veniam, quis nostrud exercitation ullamcol aboris nisi ut aliquip ex commodo consequat. </a:t>
            </a:r>
            <a:endParaRPr lang="zh-CN" altLang="en-US">
              <a:solidFill>
                <a:srgbClr val="262626"/>
              </a:solidFill>
              <a:latin typeface="Segoe UI Light" panose="020B0502040204020203" pitchFamily="34" charset="0"/>
              <a:cs typeface="Open Sans" panose="020B0606030504020204" pitchFamily="34" charset="0"/>
              <a:sym typeface="Open Sans" panose="020B0606030504020204" pitchFamily="34" charset="0"/>
            </a:endParaRPr>
          </a:p>
        </p:txBody>
      </p:sp>
      <p:sp>
        <p:nvSpPr>
          <p:cNvPr id="18488" name="Freeform 21">
            <a:extLst>
              <a:ext uri="{FF2B5EF4-FFF2-40B4-BE49-F238E27FC236}">
                <a16:creationId xmlns:a16="http://schemas.microsoft.com/office/drawing/2014/main" id="{2F8886D7-B45A-433A-9A43-600FE9E3C17A}"/>
              </a:ext>
            </a:extLst>
          </p:cNvPr>
          <p:cNvSpPr>
            <a:spLocks noEditPoints="1" noChangeArrowheads="1"/>
          </p:cNvSpPr>
          <p:nvPr/>
        </p:nvSpPr>
        <p:spPr bwMode="auto">
          <a:xfrm>
            <a:off x="11322050" y="6051550"/>
            <a:ext cx="568325" cy="566738"/>
          </a:xfrm>
          <a:custGeom>
            <a:avLst/>
            <a:gdLst>
              <a:gd name="T0" fmla="*/ 96 w 192"/>
              <a:gd name="T1" fmla="*/ 0 h 192"/>
              <a:gd name="T2" fmla="*/ 0 w 192"/>
              <a:gd name="T3" fmla="*/ 96 h 192"/>
              <a:gd name="T4" fmla="*/ 96 w 192"/>
              <a:gd name="T5" fmla="*/ 192 h 192"/>
              <a:gd name="T6" fmla="*/ 192 w 192"/>
              <a:gd name="T7" fmla="*/ 96 h 192"/>
              <a:gd name="T8" fmla="*/ 96 w 192"/>
              <a:gd name="T9" fmla="*/ 0 h 192"/>
              <a:gd name="T10" fmla="*/ 96 w 192"/>
              <a:gd name="T11" fmla="*/ 24 h 192"/>
              <a:gd name="T12" fmla="*/ 168 w 192"/>
              <a:gd name="T13" fmla="*/ 96 h 192"/>
              <a:gd name="T14" fmla="*/ 96 w 192"/>
              <a:gd name="T15" fmla="*/ 168 h 192"/>
              <a:gd name="T16" fmla="*/ 24 w 192"/>
              <a:gd name="T17" fmla="*/ 96 h 192"/>
              <a:gd name="T18" fmla="*/ 96 w 192"/>
              <a:gd name="T19" fmla="*/ 24 h 192"/>
              <a:gd name="T20" fmla="*/ 140 w 192"/>
              <a:gd name="T21" fmla="*/ 88 h 192"/>
              <a:gd name="T22" fmla="*/ 144 w 192"/>
              <a:gd name="T23" fmla="*/ 96 h 192"/>
              <a:gd name="T24" fmla="*/ 140 w 192"/>
              <a:gd name="T25" fmla="*/ 104 h 192"/>
              <a:gd name="T26" fmla="*/ 116 w 192"/>
              <a:gd name="T27" fmla="*/ 128 h 192"/>
              <a:gd name="T28" fmla="*/ 103 w 192"/>
              <a:gd name="T29" fmla="*/ 131 h 192"/>
              <a:gd name="T30" fmla="*/ 96 w 192"/>
              <a:gd name="T31" fmla="*/ 120 h 192"/>
              <a:gd name="T32" fmla="*/ 96 w 192"/>
              <a:gd name="T33" fmla="*/ 108 h 192"/>
              <a:gd name="T34" fmla="*/ 60 w 192"/>
              <a:gd name="T35" fmla="*/ 108 h 192"/>
              <a:gd name="T36" fmla="*/ 48 w 192"/>
              <a:gd name="T37" fmla="*/ 96 h 192"/>
              <a:gd name="T38" fmla="*/ 60 w 192"/>
              <a:gd name="T39" fmla="*/ 84 h 192"/>
              <a:gd name="T40" fmla="*/ 96 w 192"/>
              <a:gd name="T41" fmla="*/ 84 h 192"/>
              <a:gd name="T42" fmla="*/ 96 w 192"/>
              <a:gd name="T43" fmla="*/ 72 h 192"/>
              <a:gd name="T44" fmla="*/ 103 w 192"/>
              <a:gd name="T45" fmla="*/ 61 h 192"/>
              <a:gd name="T46" fmla="*/ 116 w 192"/>
              <a:gd name="T47" fmla="*/ 64 h 192"/>
              <a:gd name="T48" fmla="*/ 140 w 192"/>
              <a:gd name="T49" fmla="*/ 88 h 1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2"/>
              <a:gd name="T76" fmla="*/ 0 h 192"/>
              <a:gd name="T77" fmla="*/ 192 w 192"/>
              <a:gd name="T78" fmla="*/ 192 h 19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2" h="192">
                <a:moveTo>
                  <a:pt x="96" y="0"/>
                </a:moveTo>
                <a:cubicBezTo>
                  <a:pt x="43" y="0"/>
                  <a:pt x="0" y="43"/>
                  <a:pt x="0" y="96"/>
                </a:cubicBezTo>
                <a:cubicBezTo>
                  <a:pt x="0" y="149"/>
                  <a:pt x="43" y="192"/>
                  <a:pt x="96" y="192"/>
                </a:cubicBezTo>
                <a:cubicBezTo>
                  <a:pt x="149" y="192"/>
                  <a:pt x="192" y="149"/>
                  <a:pt x="192" y="96"/>
                </a:cubicBezTo>
                <a:cubicBezTo>
                  <a:pt x="192" y="43"/>
                  <a:pt x="149" y="0"/>
                  <a:pt x="96" y="0"/>
                </a:cubicBezTo>
                <a:close/>
                <a:moveTo>
                  <a:pt x="96" y="24"/>
                </a:moveTo>
                <a:cubicBezTo>
                  <a:pt x="136" y="24"/>
                  <a:pt x="168" y="56"/>
                  <a:pt x="168" y="96"/>
                </a:cubicBezTo>
                <a:cubicBezTo>
                  <a:pt x="168" y="136"/>
                  <a:pt x="136" y="168"/>
                  <a:pt x="96" y="168"/>
                </a:cubicBezTo>
                <a:cubicBezTo>
                  <a:pt x="56" y="168"/>
                  <a:pt x="24" y="136"/>
                  <a:pt x="24" y="96"/>
                </a:cubicBezTo>
                <a:cubicBezTo>
                  <a:pt x="24" y="56"/>
                  <a:pt x="56" y="24"/>
                  <a:pt x="96" y="24"/>
                </a:cubicBezTo>
                <a:close/>
                <a:moveTo>
                  <a:pt x="140" y="88"/>
                </a:moveTo>
                <a:cubicBezTo>
                  <a:pt x="143" y="90"/>
                  <a:pt x="144" y="93"/>
                  <a:pt x="144" y="96"/>
                </a:cubicBezTo>
                <a:cubicBezTo>
                  <a:pt x="144" y="99"/>
                  <a:pt x="143" y="102"/>
                  <a:pt x="140" y="104"/>
                </a:cubicBezTo>
                <a:cubicBezTo>
                  <a:pt x="116" y="128"/>
                  <a:pt x="116" y="128"/>
                  <a:pt x="116" y="128"/>
                </a:cubicBezTo>
                <a:cubicBezTo>
                  <a:pt x="113" y="132"/>
                  <a:pt x="108" y="133"/>
                  <a:pt x="103" y="131"/>
                </a:cubicBezTo>
                <a:cubicBezTo>
                  <a:pt x="99" y="129"/>
                  <a:pt x="96" y="125"/>
                  <a:pt x="96" y="120"/>
                </a:cubicBezTo>
                <a:cubicBezTo>
                  <a:pt x="96" y="108"/>
                  <a:pt x="96" y="108"/>
                  <a:pt x="96" y="108"/>
                </a:cubicBezTo>
                <a:cubicBezTo>
                  <a:pt x="60" y="108"/>
                  <a:pt x="60" y="108"/>
                  <a:pt x="60" y="108"/>
                </a:cubicBezTo>
                <a:cubicBezTo>
                  <a:pt x="53" y="108"/>
                  <a:pt x="48" y="103"/>
                  <a:pt x="48" y="96"/>
                </a:cubicBezTo>
                <a:cubicBezTo>
                  <a:pt x="48" y="89"/>
                  <a:pt x="53" y="84"/>
                  <a:pt x="60" y="84"/>
                </a:cubicBezTo>
                <a:cubicBezTo>
                  <a:pt x="96" y="84"/>
                  <a:pt x="96" y="84"/>
                  <a:pt x="96" y="84"/>
                </a:cubicBezTo>
                <a:cubicBezTo>
                  <a:pt x="96" y="72"/>
                  <a:pt x="96" y="72"/>
                  <a:pt x="96" y="72"/>
                </a:cubicBezTo>
                <a:cubicBezTo>
                  <a:pt x="96" y="67"/>
                  <a:pt x="99" y="63"/>
                  <a:pt x="103" y="61"/>
                </a:cubicBezTo>
                <a:cubicBezTo>
                  <a:pt x="108" y="59"/>
                  <a:pt x="113" y="60"/>
                  <a:pt x="116" y="64"/>
                </a:cubicBezTo>
                <a:lnTo>
                  <a:pt x="140" y="88"/>
                </a:lnTo>
                <a:close/>
              </a:path>
            </a:pathLst>
          </a:custGeom>
          <a:solidFill>
            <a:schemeClr val="tx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Tree>
  </p:cSld>
  <p:clrMapOvr>
    <a:masterClrMapping/>
  </p:clrMapOvr>
  <p:transition spd="slow" advTm="300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图片 14">
            <a:extLst>
              <a:ext uri="{FF2B5EF4-FFF2-40B4-BE49-F238E27FC236}">
                <a16:creationId xmlns:a16="http://schemas.microsoft.com/office/drawing/2014/main" id="{9A04E153-966A-40E0-A273-8BE58C4AF4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358"/>
          <a:stretch>
            <a:fillRect/>
          </a:stretch>
        </p:blipFill>
        <p:spPr bwMode="auto">
          <a:xfrm>
            <a:off x="0" y="0"/>
            <a:ext cx="12192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12">
            <a:extLst>
              <a:ext uri="{FF2B5EF4-FFF2-40B4-BE49-F238E27FC236}">
                <a16:creationId xmlns:a16="http://schemas.microsoft.com/office/drawing/2014/main" id="{E89ED5FB-DEBC-44F3-8599-4438A581F2E8}"/>
              </a:ext>
            </a:extLst>
          </p:cNvPr>
          <p:cNvSpPr>
            <a:spLocks noChangeArrowheads="1"/>
          </p:cNvSpPr>
          <p:nvPr/>
        </p:nvSpPr>
        <p:spPr bwMode="auto">
          <a:xfrm>
            <a:off x="0" y="5048250"/>
            <a:ext cx="12192000" cy="1809750"/>
          </a:xfrm>
          <a:prstGeom prst="rect">
            <a:avLst/>
          </a:prstGeom>
          <a:solidFill>
            <a:srgbClr val="FFCF01">
              <a:alpha val="89000"/>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9460" name="文本框 18">
            <a:extLst>
              <a:ext uri="{FF2B5EF4-FFF2-40B4-BE49-F238E27FC236}">
                <a16:creationId xmlns:a16="http://schemas.microsoft.com/office/drawing/2014/main" id="{E587F2F8-E8C2-437F-B727-9E7074DE53BD}"/>
              </a:ext>
            </a:extLst>
          </p:cNvPr>
          <p:cNvSpPr>
            <a:spLocks noChangeArrowheads="1"/>
          </p:cNvSpPr>
          <p:nvPr/>
        </p:nvSpPr>
        <p:spPr bwMode="auto">
          <a:xfrm>
            <a:off x="3079750" y="5200650"/>
            <a:ext cx="4648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zh-CN" sz="4400">
                <a:solidFill>
                  <a:srgbClr val="262626"/>
                </a:solidFill>
                <a:latin typeface="Open Sans" panose="020B0606030504020204" pitchFamily="34" charset="0"/>
                <a:cs typeface="Open Sans" panose="020B0606030504020204" pitchFamily="34" charset="0"/>
                <a:sym typeface="Open Sans" panose="020B0606030504020204" pitchFamily="34" charset="0"/>
              </a:rPr>
              <a:t>The Title In Here</a:t>
            </a:r>
            <a:endParaRPr lang="zh-CN" altLang="en-US" sz="4400">
              <a:solidFill>
                <a:srgbClr val="262626"/>
              </a:solidFill>
              <a:latin typeface="Open Sans" panose="020B0606030504020204" pitchFamily="34" charset="0"/>
              <a:sym typeface="Open Sans" panose="020B0606030504020204" pitchFamily="34" charset="0"/>
            </a:endParaRPr>
          </a:p>
        </p:txBody>
      </p:sp>
      <p:sp>
        <p:nvSpPr>
          <p:cNvPr id="19461" name="文本框 20">
            <a:extLst>
              <a:ext uri="{FF2B5EF4-FFF2-40B4-BE49-F238E27FC236}">
                <a16:creationId xmlns:a16="http://schemas.microsoft.com/office/drawing/2014/main" id="{1600CE45-5A19-4DA2-A054-6CEF14AAE684}"/>
              </a:ext>
            </a:extLst>
          </p:cNvPr>
          <p:cNvSpPr>
            <a:spLocks noChangeArrowheads="1"/>
          </p:cNvSpPr>
          <p:nvPr/>
        </p:nvSpPr>
        <p:spPr bwMode="auto">
          <a:xfrm>
            <a:off x="704850" y="5861050"/>
            <a:ext cx="70231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zh-CN" sz="2800" i="1">
                <a:solidFill>
                  <a:schemeClr val="bg1"/>
                </a:solidFill>
                <a:sym typeface="Arial" panose="020B0604020202020204" pitchFamily="34" charset="0"/>
              </a:rPr>
              <a:t>The Newest Free Business Template </a:t>
            </a:r>
            <a:endParaRPr lang="zh-CN" altLang="en-US" sz="2800" i="1">
              <a:solidFill>
                <a:schemeClr val="bg1"/>
              </a:solidFill>
              <a:sym typeface="Arial" panose="020B0604020202020204" pitchFamily="34" charset="0"/>
            </a:endParaRPr>
          </a:p>
        </p:txBody>
      </p:sp>
      <p:sp>
        <p:nvSpPr>
          <p:cNvPr id="19462" name="矩形 1">
            <a:extLst>
              <a:ext uri="{FF2B5EF4-FFF2-40B4-BE49-F238E27FC236}">
                <a16:creationId xmlns:a16="http://schemas.microsoft.com/office/drawing/2014/main" id="{5550A3B7-55C9-4676-9D0B-2C6DC18390F4}"/>
              </a:ext>
            </a:extLst>
          </p:cNvPr>
          <p:cNvSpPr>
            <a:spLocks noChangeArrowheads="1"/>
          </p:cNvSpPr>
          <p:nvPr/>
        </p:nvSpPr>
        <p:spPr bwMode="auto">
          <a:xfrm>
            <a:off x="7910513" y="0"/>
            <a:ext cx="2379662" cy="5048250"/>
          </a:xfrm>
          <a:prstGeom prst="rect">
            <a:avLst/>
          </a:prstGeom>
          <a:solidFill>
            <a:srgbClr val="FFCF01">
              <a:alpha val="39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nvGrpSpPr>
          <p:cNvPr id="19463" name="组合 17">
            <a:extLst>
              <a:ext uri="{FF2B5EF4-FFF2-40B4-BE49-F238E27FC236}">
                <a16:creationId xmlns:a16="http://schemas.microsoft.com/office/drawing/2014/main" id="{A17B49F0-A330-4EBD-959F-26FEC94051FA}"/>
              </a:ext>
            </a:extLst>
          </p:cNvPr>
          <p:cNvGrpSpPr>
            <a:grpSpLocks/>
          </p:cNvGrpSpPr>
          <p:nvPr/>
        </p:nvGrpSpPr>
        <p:grpSpPr bwMode="auto">
          <a:xfrm>
            <a:off x="8154988" y="4479925"/>
            <a:ext cx="1890712" cy="1892300"/>
            <a:chOff x="0" y="0"/>
            <a:chExt cx="1890713" cy="1890713"/>
          </a:xfrm>
        </p:grpSpPr>
        <p:sp>
          <p:nvSpPr>
            <p:cNvPr id="19464" name="椭圆 15">
              <a:extLst>
                <a:ext uri="{FF2B5EF4-FFF2-40B4-BE49-F238E27FC236}">
                  <a16:creationId xmlns:a16="http://schemas.microsoft.com/office/drawing/2014/main" id="{4E7270F7-6362-499B-A02D-D5D88C01BB9C}"/>
                </a:ext>
              </a:extLst>
            </p:cNvPr>
            <p:cNvSpPr>
              <a:spLocks noChangeArrowheads="1"/>
            </p:cNvSpPr>
            <p:nvPr/>
          </p:nvSpPr>
          <p:spPr bwMode="auto">
            <a:xfrm>
              <a:off x="0" y="0"/>
              <a:ext cx="1890713" cy="1890713"/>
            </a:xfrm>
            <a:prstGeom prst="ellipse">
              <a:avLst/>
            </a:prstGeom>
            <a:solidFill>
              <a:srgbClr val="231F20">
                <a:alpha val="89000"/>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9465" name="文本框 16">
              <a:extLst>
                <a:ext uri="{FF2B5EF4-FFF2-40B4-BE49-F238E27FC236}">
                  <a16:creationId xmlns:a16="http://schemas.microsoft.com/office/drawing/2014/main" id="{0C129390-EF40-4587-82F2-571501A05CC1}"/>
                </a:ext>
              </a:extLst>
            </p:cNvPr>
            <p:cNvSpPr>
              <a:spLocks noChangeArrowheads="1"/>
            </p:cNvSpPr>
            <p:nvPr/>
          </p:nvSpPr>
          <p:spPr bwMode="auto">
            <a:xfrm>
              <a:off x="109538" y="283637"/>
              <a:ext cx="16716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8000">
                  <a:solidFill>
                    <a:srgbClr val="FFCF01"/>
                  </a:solidFill>
                  <a:sym typeface="Arial" panose="020B0604020202020204" pitchFamily="34" charset="0"/>
                </a:rPr>
                <a:t>0 4</a:t>
              </a:r>
            </a:p>
          </p:txBody>
        </p:sp>
      </p:grpSp>
    </p:spTree>
  </p:cSld>
  <p:clrMapOvr>
    <a:masterClrMapping/>
  </p:clrMapOvr>
  <p:transition spd="slow" advTm="200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图片 14">
            <a:extLst>
              <a:ext uri="{FF2B5EF4-FFF2-40B4-BE49-F238E27FC236}">
                <a16:creationId xmlns:a16="http://schemas.microsoft.com/office/drawing/2014/main" id="{B361A019-EC63-4834-ADC0-F6580E565D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358"/>
          <a:stretch>
            <a:fillRect/>
          </a:stretch>
        </p:blipFill>
        <p:spPr bwMode="auto">
          <a:xfrm>
            <a:off x="0" y="0"/>
            <a:ext cx="12192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矩形 12">
            <a:extLst>
              <a:ext uri="{FF2B5EF4-FFF2-40B4-BE49-F238E27FC236}">
                <a16:creationId xmlns:a16="http://schemas.microsoft.com/office/drawing/2014/main" id="{2FF1AC74-76AA-4DDF-A540-877BCB68EC64}"/>
              </a:ext>
            </a:extLst>
          </p:cNvPr>
          <p:cNvSpPr>
            <a:spLocks noChangeArrowheads="1"/>
          </p:cNvSpPr>
          <p:nvPr/>
        </p:nvSpPr>
        <p:spPr bwMode="auto">
          <a:xfrm>
            <a:off x="0" y="5048250"/>
            <a:ext cx="12192000" cy="1809750"/>
          </a:xfrm>
          <a:prstGeom prst="rect">
            <a:avLst/>
          </a:prstGeom>
          <a:solidFill>
            <a:srgbClr val="FFCF01">
              <a:alpha val="89000"/>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nvGrpSpPr>
          <p:cNvPr id="20484" name="组合 17">
            <a:extLst>
              <a:ext uri="{FF2B5EF4-FFF2-40B4-BE49-F238E27FC236}">
                <a16:creationId xmlns:a16="http://schemas.microsoft.com/office/drawing/2014/main" id="{22652D0C-6962-433C-A7DF-FA61F0856652}"/>
              </a:ext>
            </a:extLst>
          </p:cNvPr>
          <p:cNvGrpSpPr>
            <a:grpSpLocks/>
          </p:cNvGrpSpPr>
          <p:nvPr/>
        </p:nvGrpSpPr>
        <p:grpSpPr bwMode="auto">
          <a:xfrm>
            <a:off x="476250" y="4591050"/>
            <a:ext cx="1890713" cy="1890713"/>
            <a:chOff x="0" y="0"/>
            <a:chExt cx="1890713" cy="1890713"/>
          </a:xfrm>
        </p:grpSpPr>
        <p:sp>
          <p:nvSpPr>
            <p:cNvPr id="20485" name="椭圆 15">
              <a:extLst>
                <a:ext uri="{FF2B5EF4-FFF2-40B4-BE49-F238E27FC236}">
                  <a16:creationId xmlns:a16="http://schemas.microsoft.com/office/drawing/2014/main" id="{454227C0-2EFF-40CE-8F32-A4B1702F61F8}"/>
                </a:ext>
              </a:extLst>
            </p:cNvPr>
            <p:cNvSpPr>
              <a:spLocks noChangeArrowheads="1"/>
            </p:cNvSpPr>
            <p:nvPr/>
          </p:nvSpPr>
          <p:spPr bwMode="auto">
            <a:xfrm>
              <a:off x="0" y="0"/>
              <a:ext cx="1890713" cy="1890713"/>
            </a:xfrm>
            <a:prstGeom prst="ellipse">
              <a:avLst/>
            </a:prstGeom>
            <a:solidFill>
              <a:srgbClr val="231F20">
                <a:alpha val="89000"/>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20486" name="文本框 16">
              <a:extLst>
                <a:ext uri="{FF2B5EF4-FFF2-40B4-BE49-F238E27FC236}">
                  <a16:creationId xmlns:a16="http://schemas.microsoft.com/office/drawing/2014/main" id="{D76F03C7-2348-47C7-B5DF-6EAD61837AB0}"/>
                </a:ext>
              </a:extLst>
            </p:cNvPr>
            <p:cNvSpPr>
              <a:spLocks noChangeArrowheads="1"/>
            </p:cNvSpPr>
            <p:nvPr/>
          </p:nvSpPr>
          <p:spPr bwMode="auto">
            <a:xfrm>
              <a:off x="109538" y="283637"/>
              <a:ext cx="16716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8000">
                  <a:solidFill>
                    <a:srgbClr val="FFCF01"/>
                  </a:solidFill>
                  <a:sym typeface="Arial" panose="020B0604020202020204" pitchFamily="34" charset="0"/>
                </a:rPr>
                <a:t>0 4</a:t>
              </a:r>
            </a:p>
          </p:txBody>
        </p:sp>
      </p:grpSp>
      <p:sp>
        <p:nvSpPr>
          <p:cNvPr id="20487" name="文本框 18">
            <a:extLst>
              <a:ext uri="{FF2B5EF4-FFF2-40B4-BE49-F238E27FC236}">
                <a16:creationId xmlns:a16="http://schemas.microsoft.com/office/drawing/2014/main" id="{42398652-8F63-414D-B7B4-145895B50752}"/>
              </a:ext>
            </a:extLst>
          </p:cNvPr>
          <p:cNvSpPr>
            <a:spLocks noChangeArrowheads="1"/>
          </p:cNvSpPr>
          <p:nvPr/>
        </p:nvSpPr>
        <p:spPr bwMode="auto">
          <a:xfrm>
            <a:off x="2743200" y="5141913"/>
            <a:ext cx="4648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4400">
                <a:solidFill>
                  <a:srgbClr val="262626"/>
                </a:solidFill>
                <a:latin typeface="Open Sans" panose="020B0606030504020204" pitchFamily="34" charset="0"/>
                <a:cs typeface="Open Sans" panose="020B0606030504020204" pitchFamily="34" charset="0"/>
                <a:sym typeface="Open Sans" panose="020B0606030504020204" pitchFamily="34" charset="0"/>
              </a:rPr>
              <a:t>The Title In Here</a:t>
            </a:r>
            <a:endParaRPr lang="zh-CN" altLang="en-US" sz="4400">
              <a:solidFill>
                <a:srgbClr val="262626"/>
              </a:solidFill>
              <a:latin typeface="Open Sans" panose="020B0606030504020204" pitchFamily="34" charset="0"/>
              <a:sym typeface="Open Sans" panose="020B0606030504020204" pitchFamily="34" charset="0"/>
            </a:endParaRPr>
          </a:p>
        </p:txBody>
      </p:sp>
      <p:sp>
        <p:nvSpPr>
          <p:cNvPr id="20488" name="文本框 20">
            <a:extLst>
              <a:ext uri="{FF2B5EF4-FFF2-40B4-BE49-F238E27FC236}">
                <a16:creationId xmlns:a16="http://schemas.microsoft.com/office/drawing/2014/main" id="{C0058CF2-7765-4BDF-A19C-8E714AC7B082}"/>
              </a:ext>
            </a:extLst>
          </p:cNvPr>
          <p:cNvSpPr>
            <a:spLocks noChangeArrowheads="1"/>
          </p:cNvSpPr>
          <p:nvPr/>
        </p:nvSpPr>
        <p:spPr bwMode="auto">
          <a:xfrm>
            <a:off x="2743200" y="5803900"/>
            <a:ext cx="70231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i="1">
                <a:solidFill>
                  <a:schemeClr val="bg1"/>
                </a:solidFill>
                <a:sym typeface="Arial" panose="020B0604020202020204" pitchFamily="34" charset="0"/>
              </a:rPr>
              <a:t>The Newest Free Business Template </a:t>
            </a:r>
            <a:endParaRPr lang="zh-CN" altLang="en-US" sz="2800" i="1">
              <a:solidFill>
                <a:schemeClr val="bg1"/>
              </a:solidFill>
              <a:sym typeface="Arial" panose="020B0604020202020204" pitchFamily="34" charset="0"/>
            </a:endParaRPr>
          </a:p>
        </p:txBody>
      </p:sp>
    </p:spTree>
  </p:cSld>
  <p:clrMapOvr>
    <a:masterClrMapping/>
  </p:clrMapOvr>
  <p:transition spd="slow" advTm="200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70">
            <a:extLst>
              <a:ext uri="{FF2B5EF4-FFF2-40B4-BE49-F238E27FC236}">
                <a16:creationId xmlns:a16="http://schemas.microsoft.com/office/drawing/2014/main" id="{42363FEF-16D8-4530-BE65-6101F1743418}"/>
              </a:ext>
            </a:extLst>
          </p:cNvPr>
          <p:cNvSpPr>
            <a:spLocks noChangeArrowheads="1"/>
          </p:cNvSpPr>
          <p:nvPr/>
        </p:nvSpPr>
        <p:spPr bwMode="auto">
          <a:xfrm>
            <a:off x="0" y="6324600"/>
            <a:ext cx="12192000" cy="536575"/>
          </a:xfrm>
          <a:prstGeom prst="rect">
            <a:avLst/>
          </a:prstGeom>
          <a:solidFill>
            <a:srgbClr val="0C0C0C">
              <a:alpha val="79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21507" name="文本框 5">
            <a:extLst>
              <a:ext uri="{FF2B5EF4-FFF2-40B4-BE49-F238E27FC236}">
                <a16:creationId xmlns:a16="http://schemas.microsoft.com/office/drawing/2014/main" id="{DFD8C7BA-A5A5-4CAC-80B8-70AAC6B93564}"/>
              </a:ext>
            </a:extLst>
          </p:cNvPr>
          <p:cNvSpPr>
            <a:spLocks noChangeArrowheads="1"/>
          </p:cNvSpPr>
          <p:nvPr/>
        </p:nvSpPr>
        <p:spPr bwMode="auto">
          <a:xfrm>
            <a:off x="3411538" y="266700"/>
            <a:ext cx="53975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3200">
                <a:solidFill>
                  <a:srgbClr val="262626"/>
                </a:solidFill>
                <a:latin typeface="Fira Sans" pitchFamily="2" charset="0"/>
                <a:sym typeface="Fira Sans" pitchFamily="2" charset="0"/>
              </a:rPr>
              <a:t>Porter ‘s Five Forces Model</a:t>
            </a:r>
            <a:endParaRPr lang="zh-CN" altLang="en-US"/>
          </a:p>
        </p:txBody>
      </p:sp>
      <p:sp>
        <p:nvSpPr>
          <p:cNvPr id="21508" name="正五边形 22">
            <a:extLst>
              <a:ext uri="{FF2B5EF4-FFF2-40B4-BE49-F238E27FC236}">
                <a16:creationId xmlns:a16="http://schemas.microsoft.com/office/drawing/2014/main" id="{FA8E34A1-ECEB-4553-99BC-B67202BFAC9B}"/>
              </a:ext>
            </a:extLst>
          </p:cNvPr>
          <p:cNvSpPr>
            <a:spLocks noChangeArrowheads="1"/>
          </p:cNvSpPr>
          <p:nvPr/>
        </p:nvSpPr>
        <p:spPr bwMode="auto">
          <a:xfrm rot="2178224">
            <a:off x="4379913" y="1306513"/>
            <a:ext cx="3738562" cy="3646487"/>
          </a:xfrm>
          <a:prstGeom prst="pentagon">
            <a:avLst/>
          </a:prstGeom>
          <a:noFill/>
          <a:ln w="12700" cap="flat" cmpd="sng">
            <a:solidFill>
              <a:schemeClr val="tx1"/>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21509" name="任意多边形 8">
            <a:extLst>
              <a:ext uri="{FF2B5EF4-FFF2-40B4-BE49-F238E27FC236}">
                <a16:creationId xmlns:a16="http://schemas.microsoft.com/office/drawing/2014/main" id="{6D358630-672D-4D94-B772-3F99B01F55A4}"/>
              </a:ext>
            </a:extLst>
          </p:cNvPr>
          <p:cNvSpPr>
            <a:spLocks noChangeArrowheads="1"/>
          </p:cNvSpPr>
          <p:nvPr/>
        </p:nvSpPr>
        <p:spPr bwMode="auto">
          <a:xfrm rot="2157231">
            <a:off x="6735763" y="1247775"/>
            <a:ext cx="989012" cy="989013"/>
          </a:xfrm>
          <a:custGeom>
            <a:avLst/>
            <a:gdLst>
              <a:gd name="T0" fmla="*/ 0 w 1635124"/>
              <a:gd name="T1" fmla="*/ 817562 h 1635124"/>
              <a:gd name="T2" fmla="*/ 817562 w 1635124"/>
              <a:gd name="T3" fmla="*/ 0 h 1635124"/>
              <a:gd name="T4" fmla="*/ 1635124 w 1635124"/>
              <a:gd name="T5" fmla="*/ 817562 h 1635124"/>
              <a:gd name="T6" fmla="*/ 817562 w 1635124"/>
              <a:gd name="T7" fmla="*/ 1635124 h 1635124"/>
              <a:gd name="T8" fmla="*/ 0 w 1635124"/>
              <a:gd name="T9" fmla="*/ 817562 h 1635124"/>
              <a:gd name="T10" fmla="*/ 0 60000 65536"/>
              <a:gd name="T11" fmla="*/ 0 60000 65536"/>
              <a:gd name="T12" fmla="*/ 0 60000 65536"/>
              <a:gd name="T13" fmla="*/ 0 60000 65536"/>
              <a:gd name="T14" fmla="*/ 0 60000 65536"/>
              <a:gd name="T15" fmla="*/ 0 w 1635124"/>
              <a:gd name="T16" fmla="*/ 0 h 1635124"/>
              <a:gd name="T17" fmla="*/ 1635124 w 1635124"/>
              <a:gd name="T18" fmla="*/ 1635124 h 1635124"/>
            </a:gdLst>
            <a:ahLst/>
            <a:cxnLst>
              <a:cxn ang="T10">
                <a:pos x="T0" y="T1"/>
              </a:cxn>
              <a:cxn ang="T11">
                <a:pos x="T2" y="T3"/>
              </a:cxn>
              <a:cxn ang="T12">
                <a:pos x="T4" y="T5"/>
              </a:cxn>
              <a:cxn ang="T13">
                <a:pos x="T6" y="T7"/>
              </a:cxn>
              <a:cxn ang="T14">
                <a:pos x="T8" y="T9"/>
              </a:cxn>
            </a:cxnLst>
            <a:rect l="T15" t="T16" r="T17" b="T18"/>
            <a:pathLst>
              <a:path w="1635124" h="1635124">
                <a:moveTo>
                  <a:pt x="0" y="817562"/>
                </a:moveTo>
                <a:cubicBezTo>
                  <a:pt x="0" y="366035"/>
                  <a:pt x="366035" y="0"/>
                  <a:pt x="817562" y="0"/>
                </a:cubicBezTo>
                <a:cubicBezTo>
                  <a:pt x="1269089" y="0"/>
                  <a:pt x="1635124" y="366035"/>
                  <a:pt x="1635124" y="817562"/>
                </a:cubicBezTo>
                <a:cubicBezTo>
                  <a:pt x="1635124" y="1269089"/>
                  <a:pt x="1269089" y="1635124"/>
                  <a:pt x="817562" y="1635124"/>
                </a:cubicBezTo>
                <a:cubicBezTo>
                  <a:pt x="366035" y="1635124"/>
                  <a:pt x="0" y="1269089"/>
                  <a:pt x="0" y="817562"/>
                </a:cubicBezTo>
                <a:close/>
              </a:path>
            </a:pathLst>
          </a:custGeom>
          <a:solidFill>
            <a:srgbClr val="3F3F3F"/>
          </a:solidFill>
          <a:ln w="12700" cap="flat" cmpd="sng">
            <a:solidFill>
              <a:srgbClr val="FFFFFF"/>
            </a:solidFill>
            <a:miter lim="800000"/>
            <a:headEnd/>
            <a:tailEnd/>
          </a:ln>
        </p:spPr>
        <p:txBody>
          <a:bodyPr lIns="280098" tIns="280098" rIns="280098" bIns="280098" anchor="ctr"/>
          <a:lstStyle/>
          <a:p>
            <a:pPr algn="ctr">
              <a:lnSpc>
                <a:spcPct val="90000"/>
              </a:lnSpc>
              <a:spcAft>
                <a:spcPct val="35000"/>
              </a:spcAft>
            </a:pPr>
            <a:endParaRPr lang="zh-CN" altLang="zh-CN" sz="3200">
              <a:solidFill>
                <a:srgbClr val="FFFFFF"/>
              </a:solidFill>
              <a:latin typeface="宋体" panose="02010600030101010101" pitchFamily="2" charset="-122"/>
              <a:sym typeface="宋体" panose="02010600030101010101" pitchFamily="2" charset="-122"/>
            </a:endParaRPr>
          </a:p>
        </p:txBody>
      </p:sp>
      <p:sp>
        <p:nvSpPr>
          <p:cNvPr id="21510" name="任意多边形 10">
            <a:extLst>
              <a:ext uri="{FF2B5EF4-FFF2-40B4-BE49-F238E27FC236}">
                <a16:creationId xmlns:a16="http://schemas.microsoft.com/office/drawing/2014/main" id="{9577B138-E193-44E7-B8FB-4DC2A0166745}"/>
              </a:ext>
            </a:extLst>
          </p:cNvPr>
          <p:cNvSpPr>
            <a:spLocks noChangeArrowheads="1"/>
          </p:cNvSpPr>
          <p:nvPr/>
        </p:nvSpPr>
        <p:spPr bwMode="auto">
          <a:xfrm rot="2157231">
            <a:off x="7334250" y="3249613"/>
            <a:ext cx="990600" cy="989012"/>
          </a:xfrm>
          <a:custGeom>
            <a:avLst/>
            <a:gdLst>
              <a:gd name="T0" fmla="*/ 0 w 1635124"/>
              <a:gd name="T1" fmla="*/ 817562 h 1635124"/>
              <a:gd name="T2" fmla="*/ 817562 w 1635124"/>
              <a:gd name="T3" fmla="*/ 0 h 1635124"/>
              <a:gd name="T4" fmla="*/ 1635124 w 1635124"/>
              <a:gd name="T5" fmla="*/ 817562 h 1635124"/>
              <a:gd name="T6" fmla="*/ 817562 w 1635124"/>
              <a:gd name="T7" fmla="*/ 1635124 h 1635124"/>
              <a:gd name="T8" fmla="*/ 0 w 1635124"/>
              <a:gd name="T9" fmla="*/ 817562 h 1635124"/>
              <a:gd name="T10" fmla="*/ 0 60000 65536"/>
              <a:gd name="T11" fmla="*/ 0 60000 65536"/>
              <a:gd name="T12" fmla="*/ 0 60000 65536"/>
              <a:gd name="T13" fmla="*/ 0 60000 65536"/>
              <a:gd name="T14" fmla="*/ 0 60000 65536"/>
              <a:gd name="T15" fmla="*/ 0 w 1635124"/>
              <a:gd name="T16" fmla="*/ 0 h 1635124"/>
              <a:gd name="T17" fmla="*/ 1635124 w 1635124"/>
              <a:gd name="T18" fmla="*/ 1635124 h 1635124"/>
            </a:gdLst>
            <a:ahLst/>
            <a:cxnLst>
              <a:cxn ang="T10">
                <a:pos x="T0" y="T1"/>
              </a:cxn>
              <a:cxn ang="T11">
                <a:pos x="T2" y="T3"/>
              </a:cxn>
              <a:cxn ang="T12">
                <a:pos x="T4" y="T5"/>
              </a:cxn>
              <a:cxn ang="T13">
                <a:pos x="T6" y="T7"/>
              </a:cxn>
              <a:cxn ang="T14">
                <a:pos x="T8" y="T9"/>
              </a:cxn>
            </a:cxnLst>
            <a:rect l="T15" t="T16" r="T17" b="T18"/>
            <a:pathLst>
              <a:path w="1635124" h="1635124">
                <a:moveTo>
                  <a:pt x="0" y="817562"/>
                </a:moveTo>
                <a:cubicBezTo>
                  <a:pt x="0" y="366035"/>
                  <a:pt x="366035" y="0"/>
                  <a:pt x="817562" y="0"/>
                </a:cubicBezTo>
                <a:cubicBezTo>
                  <a:pt x="1269089" y="0"/>
                  <a:pt x="1635124" y="366035"/>
                  <a:pt x="1635124" y="817562"/>
                </a:cubicBezTo>
                <a:cubicBezTo>
                  <a:pt x="1635124" y="1269089"/>
                  <a:pt x="1269089" y="1635124"/>
                  <a:pt x="817562" y="1635124"/>
                </a:cubicBezTo>
                <a:cubicBezTo>
                  <a:pt x="366035" y="1635124"/>
                  <a:pt x="0" y="1269089"/>
                  <a:pt x="0" y="817562"/>
                </a:cubicBezTo>
                <a:close/>
              </a:path>
            </a:pathLst>
          </a:custGeom>
          <a:solidFill>
            <a:srgbClr val="3F3F3F"/>
          </a:solidFill>
          <a:ln w="12700" cap="flat" cmpd="sng">
            <a:solidFill>
              <a:srgbClr val="FFFFFF"/>
            </a:solidFill>
            <a:miter lim="800000"/>
            <a:headEnd/>
            <a:tailEnd/>
          </a:ln>
        </p:spPr>
        <p:txBody>
          <a:bodyPr lIns="280098" tIns="280098" rIns="280098" bIns="280098" anchor="ctr"/>
          <a:lstStyle/>
          <a:p>
            <a:pPr algn="ctr">
              <a:lnSpc>
                <a:spcPct val="90000"/>
              </a:lnSpc>
              <a:spcAft>
                <a:spcPct val="35000"/>
              </a:spcAft>
            </a:pPr>
            <a:endParaRPr lang="zh-CN" altLang="zh-CN" sz="3200">
              <a:solidFill>
                <a:srgbClr val="FFFFFF"/>
              </a:solidFill>
              <a:latin typeface="宋体" panose="02010600030101010101" pitchFamily="2" charset="-122"/>
              <a:sym typeface="宋体" panose="02010600030101010101" pitchFamily="2" charset="-122"/>
            </a:endParaRPr>
          </a:p>
        </p:txBody>
      </p:sp>
      <p:sp>
        <p:nvSpPr>
          <p:cNvPr id="21511" name="任意多边形 12">
            <a:extLst>
              <a:ext uri="{FF2B5EF4-FFF2-40B4-BE49-F238E27FC236}">
                <a16:creationId xmlns:a16="http://schemas.microsoft.com/office/drawing/2014/main" id="{301FBCA1-5072-47E1-A5FC-A23E13A21A3D}"/>
              </a:ext>
            </a:extLst>
          </p:cNvPr>
          <p:cNvSpPr>
            <a:spLocks noChangeArrowheads="1"/>
          </p:cNvSpPr>
          <p:nvPr/>
        </p:nvSpPr>
        <p:spPr bwMode="auto">
          <a:xfrm rot="2157231">
            <a:off x="5602288" y="4568825"/>
            <a:ext cx="989012" cy="989013"/>
          </a:xfrm>
          <a:custGeom>
            <a:avLst/>
            <a:gdLst>
              <a:gd name="T0" fmla="*/ 0 w 1635124"/>
              <a:gd name="T1" fmla="*/ 817562 h 1635124"/>
              <a:gd name="T2" fmla="*/ 817562 w 1635124"/>
              <a:gd name="T3" fmla="*/ 0 h 1635124"/>
              <a:gd name="T4" fmla="*/ 1635124 w 1635124"/>
              <a:gd name="T5" fmla="*/ 817562 h 1635124"/>
              <a:gd name="T6" fmla="*/ 817562 w 1635124"/>
              <a:gd name="T7" fmla="*/ 1635124 h 1635124"/>
              <a:gd name="T8" fmla="*/ 0 w 1635124"/>
              <a:gd name="T9" fmla="*/ 817562 h 1635124"/>
              <a:gd name="T10" fmla="*/ 0 60000 65536"/>
              <a:gd name="T11" fmla="*/ 0 60000 65536"/>
              <a:gd name="T12" fmla="*/ 0 60000 65536"/>
              <a:gd name="T13" fmla="*/ 0 60000 65536"/>
              <a:gd name="T14" fmla="*/ 0 60000 65536"/>
              <a:gd name="T15" fmla="*/ 0 w 1635124"/>
              <a:gd name="T16" fmla="*/ 0 h 1635124"/>
              <a:gd name="T17" fmla="*/ 1635124 w 1635124"/>
              <a:gd name="T18" fmla="*/ 1635124 h 1635124"/>
            </a:gdLst>
            <a:ahLst/>
            <a:cxnLst>
              <a:cxn ang="T10">
                <a:pos x="T0" y="T1"/>
              </a:cxn>
              <a:cxn ang="T11">
                <a:pos x="T2" y="T3"/>
              </a:cxn>
              <a:cxn ang="T12">
                <a:pos x="T4" y="T5"/>
              </a:cxn>
              <a:cxn ang="T13">
                <a:pos x="T6" y="T7"/>
              </a:cxn>
              <a:cxn ang="T14">
                <a:pos x="T8" y="T9"/>
              </a:cxn>
            </a:cxnLst>
            <a:rect l="T15" t="T16" r="T17" b="T18"/>
            <a:pathLst>
              <a:path w="1635124" h="1635124">
                <a:moveTo>
                  <a:pt x="0" y="817562"/>
                </a:moveTo>
                <a:cubicBezTo>
                  <a:pt x="0" y="366035"/>
                  <a:pt x="366035" y="0"/>
                  <a:pt x="817562" y="0"/>
                </a:cubicBezTo>
                <a:cubicBezTo>
                  <a:pt x="1269089" y="0"/>
                  <a:pt x="1635124" y="366035"/>
                  <a:pt x="1635124" y="817562"/>
                </a:cubicBezTo>
                <a:cubicBezTo>
                  <a:pt x="1635124" y="1269089"/>
                  <a:pt x="1269089" y="1635124"/>
                  <a:pt x="817562" y="1635124"/>
                </a:cubicBezTo>
                <a:cubicBezTo>
                  <a:pt x="366035" y="1635124"/>
                  <a:pt x="0" y="1269089"/>
                  <a:pt x="0" y="817562"/>
                </a:cubicBezTo>
                <a:close/>
              </a:path>
            </a:pathLst>
          </a:custGeom>
          <a:solidFill>
            <a:srgbClr val="FFCF01"/>
          </a:solidFill>
          <a:ln w="12700" cap="flat" cmpd="sng">
            <a:solidFill>
              <a:srgbClr val="FFFFFF"/>
            </a:solidFill>
            <a:miter lim="800000"/>
            <a:headEnd/>
            <a:tailEnd/>
          </a:ln>
        </p:spPr>
        <p:txBody>
          <a:bodyPr lIns="280098" tIns="280098" rIns="280098" bIns="280098" anchor="ctr"/>
          <a:lstStyle/>
          <a:p>
            <a:pPr algn="ctr">
              <a:lnSpc>
                <a:spcPct val="90000"/>
              </a:lnSpc>
              <a:spcAft>
                <a:spcPct val="35000"/>
              </a:spcAft>
            </a:pPr>
            <a:endParaRPr lang="zh-CN" altLang="zh-CN" sz="3200">
              <a:solidFill>
                <a:srgbClr val="FFFFFF"/>
              </a:solidFill>
              <a:latin typeface="宋体" panose="02010600030101010101" pitchFamily="2" charset="-122"/>
              <a:sym typeface="宋体" panose="02010600030101010101" pitchFamily="2" charset="-122"/>
            </a:endParaRPr>
          </a:p>
        </p:txBody>
      </p:sp>
      <p:sp>
        <p:nvSpPr>
          <p:cNvPr id="21512" name="任意多边形 14">
            <a:extLst>
              <a:ext uri="{FF2B5EF4-FFF2-40B4-BE49-F238E27FC236}">
                <a16:creationId xmlns:a16="http://schemas.microsoft.com/office/drawing/2014/main" id="{A27A7830-98C5-4084-A757-E22EA2FC56BF}"/>
              </a:ext>
            </a:extLst>
          </p:cNvPr>
          <p:cNvSpPr>
            <a:spLocks noChangeArrowheads="1"/>
          </p:cNvSpPr>
          <p:nvPr/>
        </p:nvSpPr>
        <p:spPr bwMode="auto">
          <a:xfrm rot="2157231">
            <a:off x="3868738" y="3252788"/>
            <a:ext cx="989012" cy="989012"/>
          </a:xfrm>
          <a:custGeom>
            <a:avLst/>
            <a:gdLst>
              <a:gd name="T0" fmla="*/ 0 w 1635124"/>
              <a:gd name="T1" fmla="*/ 817562 h 1635124"/>
              <a:gd name="T2" fmla="*/ 817562 w 1635124"/>
              <a:gd name="T3" fmla="*/ 0 h 1635124"/>
              <a:gd name="T4" fmla="*/ 1635124 w 1635124"/>
              <a:gd name="T5" fmla="*/ 817562 h 1635124"/>
              <a:gd name="T6" fmla="*/ 817562 w 1635124"/>
              <a:gd name="T7" fmla="*/ 1635124 h 1635124"/>
              <a:gd name="T8" fmla="*/ 0 w 1635124"/>
              <a:gd name="T9" fmla="*/ 817562 h 1635124"/>
              <a:gd name="T10" fmla="*/ 0 60000 65536"/>
              <a:gd name="T11" fmla="*/ 0 60000 65536"/>
              <a:gd name="T12" fmla="*/ 0 60000 65536"/>
              <a:gd name="T13" fmla="*/ 0 60000 65536"/>
              <a:gd name="T14" fmla="*/ 0 60000 65536"/>
              <a:gd name="T15" fmla="*/ 0 w 1635124"/>
              <a:gd name="T16" fmla="*/ 0 h 1635124"/>
              <a:gd name="T17" fmla="*/ 1635124 w 1635124"/>
              <a:gd name="T18" fmla="*/ 1635124 h 1635124"/>
            </a:gdLst>
            <a:ahLst/>
            <a:cxnLst>
              <a:cxn ang="T10">
                <a:pos x="T0" y="T1"/>
              </a:cxn>
              <a:cxn ang="T11">
                <a:pos x="T2" y="T3"/>
              </a:cxn>
              <a:cxn ang="T12">
                <a:pos x="T4" y="T5"/>
              </a:cxn>
              <a:cxn ang="T13">
                <a:pos x="T6" y="T7"/>
              </a:cxn>
              <a:cxn ang="T14">
                <a:pos x="T8" y="T9"/>
              </a:cxn>
            </a:cxnLst>
            <a:rect l="T15" t="T16" r="T17" b="T18"/>
            <a:pathLst>
              <a:path w="1635124" h="1635124">
                <a:moveTo>
                  <a:pt x="0" y="817562"/>
                </a:moveTo>
                <a:cubicBezTo>
                  <a:pt x="0" y="366035"/>
                  <a:pt x="366035" y="0"/>
                  <a:pt x="817562" y="0"/>
                </a:cubicBezTo>
                <a:cubicBezTo>
                  <a:pt x="1269089" y="0"/>
                  <a:pt x="1635124" y="366035"/>
                  <a:pt x="1635124" y="817562"/>
                </a:cubicBezTo>
                <a:cubicBezTo>
                  <a:pt x="1635124" y="1269089"/>
                  <a:pt x="1269089" y="1635124"/>
                  <a:pt x="817562" y="1635124"/>
                </a:cubicBezTo>
                <a:cubicBezTo>
                  <a:pt x="366035" y="1635124"/>
                  <a:pt x="0" y="1269089"/>
                  <a:pt x="0" y="817562"/>
                </a:cubicBezTo>
                <a:close/>
              </a:path>
            </a:pathLst>
          </a:custGeom>
          <a:solidFill>
            <a:srgbClr val="3F3F3F"/>
          </a:solidFill>
          <a:ln w="12700" cap="flat" cmpd="sng">
            <a:solidFill>
              <a:srgbClr val="FFFFFF"/>
            </a:solidFill>
            <a:miter lim="800000"/>
            <a:headEnd/>
            <a:tailEnd/>
          </a:ln>
        </p:spPr>
        <p:txBody>
          <a:bodyPr lIns="280098" tIns="280098" rIns="280098" bIns="280098" anchor="ctr"/>
          <a:lstStyle/>
          <a:p>
            <a:pPr algn="ctr">
              <a:lnSpc>
                <a:spcPct val="90000"/>
              </a:lnSpc>
              <a:spcAft>
                <a:spcPct val="35000"/>
              </a:spcAft>
            </a:pPr>
            <a:endParaRPr lang="zh-CN" altLang="zh-CN" sz="3200">
              <a:solidFill>
                <a:srgbClr val="FFFFFF"/>
              </a:solidFill>
              <a:latin typeface="宋体" panose="02010600030101010101" pitchFamily="2" charset="-122"/>
              <a:sym typeface="宋体" panose="02010600030101010101" pitchFamily="2" charset="-122"/>
            </a:endParaRPr>
          </a:p>
        </p:txBody>
      </p:sp>
      <p:sp>
        <p:nvSpPr>
          <p:cNvPr id="21513" name="任意多边形 16">
            <a:extLst>
              <a:ext uri="{FF2B5EF4-FFF2-40B4-BE49-F238E27FC236}">
                <a16:creationId xmlns:a16="http://schemas.microsoft.com/office/drawing/2014/main" id="{6AF888EB-485A-43FB-B3CD-F90EBBF23B61}"/>
              </a:ext>
            </a:extLst>
          </p:cNvPr>
          <p:cNvSpPr>
            <a:spLocks noChangeArrowheads="1"/>
          </p:cNvSpPr>
          <p:nvPr/>
        </p:nvSpPr>
        <p:spPr bwMode="auto">
          <a:xfrm rot="2157231">
            <a:off x="4448175" y="1212850"/>
            <a:ext cx="990600" cy="989013"/>
          </a:xfrm>
          <a:custGeom>
            <a:avLst/>
            <a:gdLst>
              <a:gd name="T0" fmla="*/ 0 w 1635124"/>
              <a:gd name="T1" fmla="*/ 817562 h 1635124"/>
              <a:gd name="T2" fmla="*/ 817562 w 1635124"/>
              <a:gd name="T3" fmla="*/ 0 h 1635124"/>
              <a:gd name="T4" fmla="*/ 1635124 w 1635124"/>
              <a:gd name="T5" fmla="*/ 817562 h 1635124"/>
              <a:gd name="T6" fmla="*/ 817562 w 1635124"/>
              <a:gd name="T7" fmla="*/ 1635124 h 1635124"/>
              <a:gd name="T8" fmla="*/ 0 w 1635124"/>
              <a:gd name="T9" fmla="*/ 817562 h 1635124"/>
              <a:gd name="T10" fmla="*/ 0 60000 65536"/>
              <a:gd name="T11" fmla="*/ 0 60000 65536"/>
              <a:gd name="T12" fmla="*/ 0 60000 65536"/>
              <a:gd name="T13" fmla="*/ 0 60000 65536"/>
              <a:gd name="T14" fmla="*/ 0 60000 65536"/>
              <a:gd name="T15" fmla="*/ 0 w 1635124"/>
              <a:gd name="T16" fmla="*/ 0 h 1635124"/>
              <a:gd name="T17" fmla="*/ 1635124 w 1635124"/>
              <a:gd name="T18" fmla="*/ 1635124 h 1635124"/>
            </a:gdLst>
            <a:ahLst/>
            <a:cxnLst>
              <a:cxn ang="T10">
                <a:pos x="T0" y="T1"/>
              </a:cxn>
              <a:cxn ang="T11">
                <a:pos x="T2" y="T3"/>
              </a:cxn>
              <a:cxn ang="T12">
                <a:pos x="T4" y="T5"/>
              </a:cxn>
              <a:cxn ang="T13">
                <a:pos x="T6" y="T7"/>
              </a:cxn>
              <a:cxn ang="T14">
                <a:pos x="T8" y="T9"/>
              </a:cxn>
            </a:cxnLst>
            <a:rect l="T15" t="T16" r="T17" b="T18"/>
            <a:pathLst>
              <a:path w="1635124" h="1635124">
                <a:moveTo>
                  <a:pt x="0" y="817562"/>
                </a:moveTo>
                <a:cubicBezTo>
                  <a:pt x="0" y="366035"/>
                  <a:pt x="366035" y="0"/>
                  <a:pt x="817562" y="0"/>
                </a:cubicBezTo>
                <a:cubicBezTo>
                  <a:pt x="1269089" y="0"/>
                  <a:pt x="1635124" y="366035"/>
                  <a:pt x="1635124" y="817562"/>
                </a:cubicBezTo>
                <a:cubicBezTo>
                  <a:pt x="1635124" y="1269089"/>
                  <a:pt x="1269089" y="1635124"/>
                  <a:pt x="817562" y="1635124"/>
                </a:cubicBezTo>
                <a:cubicBezTo>
                  <a:pt x="366035" y="1635124"/>
                  <a:pt x="0" y="1269089"/>
                  <a:pt x="0" y="817562"/>
                </a:cubicBezTo>
                <a:close/>
              </a:path>
            </a:pathLst>
          </a:custGeom>
          <a:solidFill>
            <a:srgbClr val="3F3F3F"/>
          </a:solidFill>
          <a:ln w="12700" cap="flat" cmpd="sng">
            <a:solidFill>
              <a:srgbClr val="FFFFFF"/>
            </a:solidFill>
            <a:miter lim="800000"/>
            <a:headEnd/>
            <a:tailEnd/>
          </a:ln>
        </p:spPr>
        <p:txBody>
          <a:bodyPr lIns="280098" tIns="280098" rIns="280098" bIns="280098" anchor="ctr"/>
          <a:lstStyle/>
          <a:p>
            <a:pPr algn="ctr">
              <a:lnSpc>
                <a:spcPct val="90000"/>
              </a:lnSpc>
              <a:spcAft>
                <a:spcPct val="35000"/>
              </a:spcAft>
            </a:pPr>
            <a:endParaRPr lang="zh-CN" altLang="zh-CN" sz="3200">
              <a:solidFill>
                <a:srgbClr val="FFFFFF"/>
              </a:solidFill>
              <a:latin typeface="宋体" panose="02010600030101010101" pitchFamily="2" charset="-122"/>
              <a:sym typeface="宋体" panose="02010600030101010101" pitchFamily="2" charset="-122"/>
            </a:endParaRPr>
          </a:p>
        </p:txBody>
      </p:sp>
      <p:sp>
        <p:nvSpPr>
          <p:cNvPr id="21514" name="直接连接符 19">
            <a:extLst>
              <a:ext uri="{FF2B5EF4-FFF2-40B4-BE49-F238E27FC236}">
                <a16:creationId xmlns:a16="http://schemas.microsoft.com/office/drawing/2014/main" id="{151FBADF-C634-49FF-A147-2D7F3C55639A}"/>
              </a:ext>
            </a:extLst>
          </p:cNvPr>
          <p:cNvSpPr>
            <a:spLocks noChangeShapeType="1"/>
          </p:cNvSpPr>
          <p:nvPr/>
        </p:nvSpPr>
        <p:spPr bwMode="auto">
          <a:xfrm>
            <a:off x="0" y="595313"/>
            <a:ext cx="3411538" cy="0"/>
          </a:xfrm>
          <a:prstGeom prst="line">
            <a:avLst/>
          </a:prstGeom>
          <a:noFill/>
          <a:ln w="28575" cap="flat" cmpd="sng">
            <a:solidFill>
              <a:srgbClr val="3F3F3F"/>
            </a:solidFill>
            <a:bevel/>
            <a:headEn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21515" name="直接连接符 21">
            <a:extLst>
              <a:ext uri="{FF2B5EF4-FFF2-40B4-BE49-F238E27FC236}">
                <a16:creationId xmlns:a16="http://schemas.microsoft.com/office/drawing/2014/main" id="{048703A9-AA59-4955-815D-1ACC545A55C5}"/>
              </a:ext>
            </a:extLst>
          </p:cNvPr>
          <p:cNvSpPr>
            <a:spLocks noChangeShapeType="1"/>
          </p:cNvSpPr>
          <p:nvPr/>
        </p:nvSpPr>
        <p:spPr bwMode="auto">
          <a:xfrm flipH="1">
            <a:off x="8809038" y="603250"/>
            <a:ext cx="3382962" cy="0"/>
          </a:xfrm>
          <a:prstGeom prst="line">
            <a:avLst/>
          </a:prstGeom>
          <a:noFill/>
          <a:ln w="28575" cap="flat" cmpd="sng">
            <a:solidFill>
              <a:srgbClr val="3F3F3F"/>
            </a:solidFill>
            <a:bevel/>
            <a:headEn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21516" name="Freeform 39">
            <a:extLst>
              <a:ext uri="{FF2B5EF4-FFF2-40B4-BE49-F238E27FC236}">
                <a16:creationId xmlns:a16="http://schemas.microsoft.com/office/drawing/2014/main" id="{95A512B0-117F-4A2F-9350-821983A7121F}"/>
              </a:ext>
            </a:extLst>
          </p:cNvPr>
          <p:cNvSpPr>
            <a:spLocks noEditPoints="1" noChangeArrowheads="1"/>
          </p:cNvSpPr>
          <p:nvPr/>
        </p:nvSpPr>
        <p:spPr bwMode="auto">
          <a:xfrm>
            <a:off x="6937375" y="1425575"/>
            <a:ext cx="609600" cy="522288"/>
          </a:xfrm>
          <a:custGeom>
            <a:avLst/>
            <a:gdLst>
              <a:gd name="T0" fmla="*/ 194 w 200"/>
              <a:gd name="T1" fmla="*/ 155 h 170"/>
              <a:gd name="T2" fmla="*/ 186 w 200"/>
              <a:gd name="T3" fmla="*/ 99 h 170"/>
              <a:gd name="T4" fmla="*/ 183 w 200"/>
              <a:gd name="T5" fmla="*/ 95 h 170"/>
              <a:gd name="T6" fmla="*/ 120 w 200"/>
              <a:gd name="T7" fmla="*/ 96 h 170"/>
              <a:gd name="T8" fmla="*/ 119 w 200"/>
              <a:gd name="T9" fmla="*/ 119 h 170"/>
              <a:gd name="T10" fmla="*/ 105 w 200"/>
              <a:gd name="T11" fmla="*/ 74 h 170"/>
              <a:gd name="T12" fmla="*/ 142 w 200"/>
              <a:gd name="T13" fmla="*/ 65 h 170"/>
              <a:gd name="T14" fmla="*/ 132 w 200"/>
              <a:gd name="T15" fmla="*/ 45 h 170"/>
              <a:gd name="T16" fmla="*/ 131 w 200"/>
              <a:gd name="T17" fmla="*/ 1 h 170"/>
              <a:gd name="T18" fmla="*/ 69 w 200"/>
              <a:gd name="T19" fmla="*/ 0 h 170"/>
              <a:gd name="T20" fmla="*/ 65 w 200"/>
              <a:gd name="T21" fmla="*/ 4 h 170"/>
              <a:gd name="T22" fmla="*/ 58 w 200"/>
              <a:gd name="T23" fmla="*/ 60 h 170"/>
              <a:gd name="T24" fmla="*/ 55 w 200"/>
              <a:gd name="T25" fmla="*/ 65 h 170"/>
              <a:gd name="T26" fmla="*/ 53 w 200"/>
              <a:gd name="T27" fmla="*/ 71 h 170"/>
              <a:gd name="T28" fmla="*/ 55 w 200"/>
              <a:gd name="T29" fmla="*/ 74 h 170"/>
              <a:gd name="T30" fmla="*/ 92 w 200"/>
              <a:gd name="T31" fmla="*/ 74 h 170"/>
              <a:gd name="T32" fmla="*/ 79 w 200"/>
              <a:gd name="T33" fmla="*/ 119 h 170"/>
              <a:gd name="T34" fmla="*/ 78 w 200"/>
              <a:gd name="T35" fmla="*/ 96 h 170"/>
              <a:gd name="T36" fmla="*/ 16 w 200"/>
              <a:gd name="T37" fmla="*/ 95 h 170"/>
              <a:gd name="T38" fmla="*/ 12 w 200"/>
              <a:gd name="T39" fmla="*/ 99 h 170"/>
              <a:gd name="T40" fmla="*/ 4 w 200"/>
              <a:gd name="T41" fmla="*/ 155 h 170"/>
              <a:gd name="T42" fmla="*/ 2 w 200"/>
              <a:gd name="T43" fmla="*/ 160 h 170"/>
              <a:gd name="T44" fmla="*/ 0 w 200"/>
              <a:gd name="T45" fmla="*/ 166 h 170"/>
              <a:gd name="T46" fmla="*/ 2 w 200"/>
              <a:gd name="T47" fmla="*/ 170 h 170"/>
              <a:gd name="T48" fmla="*/ 86 w 200"/>
              <a:gd name="T49" fmla="*/ 170 h 170"/>
              <a:gd name="T50" fmla="*/ 86 w 200"/>
              <a:gd name="T51" fmla="*/ 155 h 170"/>
              <a:gd name="T52" fmla="*/ 79 w 200"/>
              <a:gd name="T53" fmla="*/ 133 h 170"/>
              <a:gd name="T54" fmla="*/ 119 w 200"/>
              <a:gd name="T55" fmla="*/ 140 h 170"/>
              <a:gd name="T56" fmla="*/ 111 w 200"/>
              <a:gd name="T57" fmla="*/ 157 h 170"/>
              <a:gd name="T58" fmla="*/ 108 w 200"/>
              <a:gd name="T59" fmla="*/ 163 h 170"/>
              <a:gd name="T60" fmla="*/ 107 w 200"/>
              <a:gd name="T61" fmla="*/ 168 h 170"/>
              <a:gd name="T62" fmla="*/ 112 w 200"/>
              <a:gd name="T63" fmla="*/ 170 h 170"/>
              <a:gd name="T64" fmla="*/ 196 w 200"/>
              <a:gd name="T65" fmla="*/ 160 h 170"/>
              <a:gd name="T66" fmla="*/ 23 w 200"/>
              <a:gd name="T67" fmla="*/ 133 h 170"/>
              <a:gd name="T68" fmla="*/ 68 w 200"/>
              <a:gd name="T69" fmla="*/ 106 h 170"/>
              <a:gd name="T70" fmla="*/ 76 w 200"/>
              <a:gd name="T71" fmla="*/ 37 h 170"/>
              <a:gd name="T72" fmla="*/ 121 w 200"/>
              <a:gd name="T73" fmla="*/ 10 h 170"/>
              <a:gd name="T74" fmla="*/ 76 w 200"/>
              <a:gd name="T75" fmla="*/ 37 h 170"/>
              <a:gd name="T76" fmla="*/ 130 w 200"/>
              <a:gd name="T77" fmla="*/ 133 h 170"/>
              <a:gd name="T78" fmla="*/ 175 w 200"/>
              <a:gd name="T79" fmla="*/ 106 h 17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0"/>
              <a:gd name="T121" fmla="*/ 0 h 170"/>
              <a:gd name="T122" fmla="*/ 200 w 200"/>
              <a:gd name="T123" fmla="*/ 170 h 17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0" h="170">
                <a:moveTo>
                  <a:pt x="196" y="160"/>
                </a:moveTo>
                <a:cubicBezTo>
                  <a:pt x="196" y="159"/>
                  <a:pt x="195" y="157"/>
                  <a:pt x="194" y="155"/>
                </a:cubicBezTo>
                <a:cubicBezTo>
                  <a:pt x="186" y="140"/>
                  <a:pt x="186" y="140"/>
                  <a:pt x="186" y="140"/>
                </a:cubicBezTo>
                <a:cubicBezTo>
                  <a:pt x="186" y="99"/>
                  <a:pt x="186" y="99"/>
                  <a:pt x="186" y="99"/>
                </a:cubicBezTo>
                <a:cubicBezTo>
                  <a:pt x="186" y="98"/>
                  <a:pt x="186" y="97"/>
                  <a:pt x="185" y="96"/>
                </a:cubicBezTo>
                <a:cubicBezTo>
                  <a:pt x="184" y="96"/>
                  <a:pt x="184" y="95"/>
                  <a:pt x="183" y="95"/>
                </a:cubicBezTo>
                <a:cubicBezTo>
                  <a:pt x="123" y="95"/>
                  <a:pt x="123" y="95"/>
                  <a:pt x="123" y="95"/>
                </a:cubicBezTo>
                <a:cubicBezTo>
                  <a:pt x="122" y="95"/>
                  <a:pt x="121" y="96"/>
                  <a:pt x="120" y="96"/>
                </a:cubicBezTo>
                <a:cubicBezTo>
                  <a:pt x="119" y="97"/>
                  <a:pt x="119" y="98"/>
                  <a:pt x="119" y="99"/>
                </a:cubicBezTo>
                <a:cubicBezTo>
                  <a:pt x="119" y="119"/>
                  <a:pt x="119" y="119"/>
                  <a:pt x="119" y="119"/>
                </a:cubicBezTo>
                <a:cubicBezTo>
                  <a:pt x="105" y="119"/>
                  <a:pt x="105" y="119"/>
                  <a:pt x="105" y="119"/>
                </a:cubicBezTo>
                <a:cubicBezTo>
                  <a:pt x="105" y="74"/>
                  <a:pt x="105" y="74"/>
                  <a:pt x="105" y="74"/>
                </a:cubicBezTo>
                <a:cubicBezTo>
                  <a:pt x="140" y="74"/>
                  <a:pt x="140" y="74"/>
                  <a:pt x="140" y="74"/>
                </a:cubicBezTo>
                <a:cubicBezTo>
                  <a:pt x="145" y="74"/>
                  <a:pt x="145" y="71"/>
                  <a:pt x="142" y="65"/>
                </a:cubicBezTo>
                <a:cubicBezTo>
                  <a:pt x="142" y="64"/>
                  <a:pt x="141" y="62"/>
                  <a:pt x="140" y="60"/>
                </a:cubicBezTo>
                <a:cubicBezTo>
                  <a:pt x="132" y="45"/>
                  <a:pt x="132" y="45"/>
                  <a:pt x="132" y="45"/>
                </a:cubicBezTo>
                <a:cubicBezTo>
                  <a:pt x="132" y="4"/>
                  <a:pt x="132" y="4"/>
                  <a:pt x="132" y="4"/>
                </a:cubicBezTo>
                <a:cubicBezTo>
                  <a:pt x="132" y="3"/>
                  <a:pt x="132" y="2"/>
                  <a:pt x="131" y="1"/>
                </a:cubicBezTo>
                <a:cubicBezTo>
                  <a:pt x="130" y="0"/>
                  <a:pt x="129" y="0"/>
                  <a:pt x="128" y="0"/>
                </a:cubicBezTo>
                <a:cubicBezTo>
                  <a:pt x="69" y="0"/>
                  <a:pt x="69" y="0"/>
                  <a:pt x="69" y="0"/>
                </a:cubicBezTo>
                <a:cubicBezTo>
                  <a:pt x="68" y="0"/>
                  <a:pt x="67" y="0"/>
                  <a:pt x="66" y="1"/>
                </a:cubicBezTo>
                <a:cubicBezTo>
                  <a:pt x="66" y="2"/>
                  <a:pt x="65" y="3"/>
                  <a:pt x="65" y="4"/>
                </a:cubicBezTo>
                <a:cubicBezTo>
                  <a:pt x="65" y="45"/>
                  <a:pt x="65" y="45"/>
                  <a:pt x="65" y="45"/>
                </a:cubicBezTo>
                <a:cubicBezTo>
                  <a:pt x="58" y="60"/>
                  <a:pt x="58" y="60"/>
                  <a:pt x="58" y="60"/>
                </a:cubicBezTo>
                <a:cubicBezTo>
                  <a:pt x="57" y="61"/>
                  <a:pt x="57" y="61"/>
                  <a:pt x="57" y="61"/>
                </a:cubicBezTo>
                <a:cubicBezTo>
                  <a:pt x="56" y="63"/>
                  <a:pt x="56" y="64"/>
                  <a:pt x="55" y="65"/>
                </a:cubicBezTo>
                <a:cubicBezTo>
                  <a:pt x="55" y="65"/>
                  <a:pt x="54" y="66"/>
                  <a:pt x="54" y="68"/>
                </a:cubicBezTo>
                <a:cubicBezTo>
                  <a:pt x="53" y="69"/>
                  <a:pt x="53" y="70"/>
                  <a:pt x="53" y="71"/>
                </a:cubicBezTo>
                <a:cubicBezTo>
                  <a:pt x="53" y="71"/>
                  <a:pt x="53" y="72"/>
                  <a:pt x="53" y="73"/>
                </a:cubicBezTo>
                <a:cubicBezTo>
                  <a:pt x="54" y="73"/>
                  <a:pt x="54" y="74"/>
                  <a:pt x="55" y="74"/>
                </a:cubicBezTo>
                <a:cubicBezTo>
                  <a:pt x="56" y="74"/>
                  <a:pt x="57" y="75"/>
                  <a:pt x="58" y="74"/>
                </a:cubicBezTo>
                <a:cubicBezTo>
                  <a:pt x="92" y="74"/>
                  <a:pt x="92" y="74"/>
                  <a:pt x="92" y="74"/>
                </a:cubicBezTo>
                <a:cubicBezTo>
                  <a:pt x="92" y="119"/>
                  <a:pt x="92" y="119"/>
                  <a:pt x="92" y="119"/>
                </a:cubicBezTo>
                <a:cubicBezTo>
                  <a:pt x="79" y="119"/>
                  <a:pt x="79" y="119"/>
                  <a:pt x="79" y="119"/>
                </a:cubicBezTo>
                <a:cubicBezTo>
                  <a:pt x="79" y="99"/>
                  <a:pt x="79" y="99"/>
                  <a:pt x="79" y="99"/>
                </a:cubicBezTo>
                <a:cubicBezTo>
                  <a:pt x="79" y="98"/>
                  <a:pt x="78" y="97"/>
                  <a:pt x="78" y="96"/>
                </a:cubicBezTo>
                <a:cubicBezTo>
                  <a:pt x="77" y="96"/>
                  <a:pt x="76" y="95"/>
                  <a:pt x="75" y="95"/>
                </a:cubicBezTo>
                <a:cubicBezTo>
                  <a:pt x="16" y="95"/>
                  <a:pt x="16" y="95"/>
                  <a:pt x="16" y="95"/>
                </a:cubicBezTo>
                <a:cubicBezTo>
                  <a:pt x="14" y="95"/>
                  <a:pt x="14" y="96"/>
                  <a:pt x="13" y="96"/>
                </a:cubicBezTo>
                <a:cubicBezTo>
                  <a:pt x="12" y="97"/>
                  <a:pt x="12" y="98"/>
                  <a:pt x="12" y="99"/>
                </a:cubicBezTo>
                <a:cubicBezTo>
                  <a:pt x="12" y="140"/>
                  <a:pt x="12" y="140"/>
                  <a:pt x="12" y="140"/>
                </a:cubicBezTo>
                <a:cubicBezTo>
                  <a:pt x="4" y="155"/>
                  <a:pt x="4" y="155"/>
                  <a:pt x="4" y="155"/>
                </a:cubicBezTo>
                <a:cubicBezTo>
                  <a:pt x="4" y="155"/>
                  <a:pt x="4" y="156"/>
                  <a:pt x="3" y="157"/>
                </a:cubicBezTo>
                <a:cubicBezTo>
                  <a:pt x="3" y="158"/>
                  <a:pt x="2" y="159"/>
                  <a:pt x="2" y="160"/>
                </a:cubicBezTo>
                <a:cubicBezTo>
                  <a:pt x="1" y="161"/>
                  <a:pt x="1" y="162"/>
                  <a:pt x="0" y="163"/>
                </a:cubicBezTo>
                <a:cubicBezTo>
                  <a:pt x="0" y="165"/>
                  <a:pt x="0" y="165"/>
                  <a:pt x="0" y="166"/>
                </a:cubicBezTo>
                <a:cubicBezTo>
                  <a:pt x="0" y="167"/>
                  <a:pt x="0" y="168"/>
                  <a:pt x="0" y="168"/>
                </a:cubicBezTo>
                <a:cubicBezTo>
                  <a:pt x="0" y="169"/>
                  <a:pt x="1" y="169"/>
                  <a:pt x="2" y="170"/>
                </a:cubicBezTo>
                <a:cubicBezTo>
                  <a:pt x="2" y="170"/>
                  <a:pt x="3" y="170"/>
                  <a:pt x="5" y="170"/>
                </a:cubicBezTo>
                <a:cubicBezTo>
                  <a:pt x="86" y="170"/>
                  <a:pt x="86" y="170"/>
                  <a:pt x="86" y="170"/>
                </a:cubicBezTo>
                <a:cubicBezTo>
                  <a:pt x="91" y="170"/>
                  <a:pt x="92" y="167"/>
                  <a:pt x="89" y="160"/>
                </a:cubicBezTo>
                <a:cubicBezTo>
                  <a:pt x="89" y="159"/>
                  <a:pt x="88" y="157"/>
                  <a:pt x="86" y="155"/>
                </a:cubicBezTo>
                <a:cubicBezTo>
                  <a:pt x="79" y="140"/>
                  <a:pt x="79" y="140"/>
                  <a:pt x="79" y="140"/>
                </a:cubicBezTo>
                <a:cubicBezTo>
                  <a:pt x="79" y="133"/>
                  <a:pt x="79" y="133"/>
                  <a:pt x="79" y="133"/>
                </a:cubicBezTo>
                <a:cubicBezTo>
                  <a:pt x="119" y="133"/>
                  <a:pt x="119" y="133"/>
                  <a:pt x="119" y="133"/>
                </a:cubicBezTo>
                <a:cubicBezTo>
                  <a:pt x="119" y="140"/>
                  <a:pt x="119" y="140"/>
                  <a:pt x="119" y="140"/>
                </a:cubicBezTo>
                <a:cubicBezTo>
                  <a:pt x="112" y="155"/>
                  <a:pt x="112" y="155"/>
                  <a:pt x="112" y="155"/>
                </a:cubicBezTo>
                <a:cubicBezTo>
                  <a:pt x="112" y="155"/>
                  <a:pt x="111" y="156"/>
                  <a:pt x="111" y="157"/>
                </a:cubicBezTo>
                <a:cubicBezTo>
                  <a:pt x="110" y="158"/>
                  <a:pt x="109" y="159"/>
                  <a:pt x="109" y="160"/>
                </a:cubicBezTo>
                <a:cubicBezTo>
                  <a:pt x="109" y="161"/>
                  <a:pt x="108" y="162"/>
                  <a:pt x="108" y="163"/>
                </a:cubicBezTo>
                <a:cubicBezTo>
                  <a:pt x="107" y="165"/>
                  <a:pt x="107" y="165"/>
                  <a:pt x="107" y="166"/>
                </a:cubicBezTo>
                <a:cubicBezTo>
                  <a:pt x="107" y="167"/>
                  <a:pt x="107" y="168"/>
                  <a:pt x="107" y="168"/>
                </a:cubicBezTo>
                <a:cubicBezTo>
                  <a:pt x="108" y="169"/>
                  <a:pt x="108" y="169"/>
                  <a:pt x="109" y="170"/>
                </a:cubicBezTo>
                <a:cubicBezTo>
                  <a:pt x="110" y="170"/>
                  <a:pt x="111" y="170"/>
                  <a:pt x="112" y="170"/>
                </a:cubicBezTo>
                <a:cubicBezTo>
                  <a:pt x="194" y="170"/>
                  <a:pt x="194" y="170"/>
                  <a:pt x="194" y="170"/>
                </a:cubicBezTo>
                <a:cubicBezTo>
                  <a:pt x="199" y="170"/>
                  <a:pt x="200" y="167"/>
                  <a:pt x="196" y="160"/>
                </a:cubicBezTo>
                <a:close/>
                <a:moveTo>
                  <a:pt x="68" y="133"/>
                </a:moveTo>
                <a:cubicBezTo>
                  <a:pt x="23" y="133"/>
                  <a:pt x="23" y="133"/>
                  <a:pt x="23" y="133"/>
                </a:cubicBezTo>
                <a:cubicBezTo>
                  <a:pt x="23" y="106"/>
                  <a:pt x="23" y="106"/>
                  <a:pt x="23" y="106"/>
                </a:cubicBezTo>
                <a:cubicBezTo>
                  <a:pt x="68" y="106"/>
                  <a:pt x="68" y="106"/>
                  <a:pt x="68" y="106"/>
                </a:cubicBezTo>
                <a:lnTo>
                  <a:pt x="68" y="133"/>
                </a:lnTo>
                <a:close/>
                <a:moveTo>
                  <a:pt x="76" y="37"/>
                </a:moveTo>
                <a:cubicBezTo>
                  <a:pt x="76" y="10"/>
                  <a:pt x="76" y="10"/>
                  <a:pt x="76" y="10"/>
                </a:cubicBezTo>
                <a:cubicBezTo>
                  <a:pt x="121" y="10"/>
                  <a:pt x="121" y="10"/>
                  <a:pt x="121" y="10"/>
                </a:cubicBezTo>
                <a:cubicBezTo>
                  <a:pt x="121" y="37"/>
                  <a:pt x="121" y="37"/>
                  <a:pt x="121" y="37"/>
                </a:cubicBezTo>
                <a:lnTo>
                  <a:pt x="76" y="37"/>
                </a:lnTo>
                <a:close/>
                <a:moveTo>
                  <a:pt x="175" y="133"/>
                </a:moveTo>
                <a:cubicBezTo>
                  <a:pt x="130" y="133"/>
                  <a:pt x="130" y="133"/>
                  <a:pt x="130" y="133"/>
                </a:cubicBezTo>
                <a:cubicBezTo>
                  <a:pt x="130" y="106"/>
                  <a:pt x="130" y="106"/>
                  <a:pt x="130" y="106"/>
                </a:cubicBezTo>
                <a:cubicBezTo>
                  <a:pt x="175" y="106"/>
                  <a:pt x="175" y="106"/>
                  <a:pt x="175" y="106"/>
                </a:cubicBezTo>
                <a:lnTo>
                  <a:pt x="175" y="133"/>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grpSp>
        <p:nvGrpSpPr>
          <p:cNvPr id="21517" name="组合 46">
            <a:extLst>
              <a:ext uri="{FF2B5EF4-FFF2-40B4-BE49-F238E27FC236}">
                <a16:creationId xmlns:a16="http://schemas.microsoft.com/office/drawing/2014/main" id="{54579B41-7F8F-4447-9822-E77F68815B7C}"/>
              </a:ext>
            </a:extLst>
          </p:cNvPr>
          <p:cNvGrpSpPr>
            <a:grpSpLocks/>
          </p:cNvGrpSpPr>
          <p:nvPr/>
        </p:nvGrpSpPr>
        <p:grpSpPr bwMode="auto">
          <a:xfrm>
            <a:off x="4073525" y="3503613"/>
            <a:ext cx="527050" cy="528637"/>
            <a:chOff x="0" y="0"/>
            <a:chExt cx="809625" cy="809625"/>
          </a:xfrm>
        </p:grpSpPr>
        <p:sp>
          <p:nvSpPr>
            <p:cNvPr id="21518" name="Freeform 28">
              <a:extLst>
                <a:ext uri="{FF2B5EF4-FFF2-40B4-BE49-F238E27FC236}">
                  <a16:creationId xmlns:a16="http://schemas.microsoft.com/office/drawing/2014/main" id="{C58C66B1-4C48-451B-909A-5D81AF58AB00}"/>
                </a:ext>
              </a:extLst>
            </p:cNvPr>
            <p:cNvSpPr>
              <a:spLocks noChangeArrowheads="1"/>
            </p:cNvSpPr>
            <p:nvPr/>
          </p:nvSpPr>
          <p:spPr bwMode="auto">
            <a:xfrm>
              <a:off x="0" y="0"/>
              <a:ext cx="403225" cy="406400"/>
            </a:xfrm>
            <a:custGeom>
              <a:avLst/>
              <a:gdLst>
                <a:gd name="T0" fmla="*/ 0 w 254"/>
                <a:gd name="T1" fmla="*/ 127 h 256"/>
                <a:gd name="T2" fmla="*/ 127 w 254"/>
                <a:gd name="T3" fmla="*/ 0 h 256"/>
                <a:gd name="T4" fmla="*/ 254 w 254"/>
                <a:gd name="T5" fmla="*/ 127 h 256"/>
                <a:gd name="T6" fmla="*/ 127 w 254"/>
                <a:gd name="T7" fmla="*/ 256 h 256"/>
                <a:gd name="T8" fmla="*/ 0 w 254"/>
                <a:gd name="T9" fmla="*/ 127 h 256"/>
                <a:gd name="T10" fmla="*/ 0 60000 65536"/>
                <a:gd name="T11" fmla="*/ 0 60000 65536"/>
                <a:gd name="T12" fmla="*/ 0 60000 65536"/>
                <a:gd name="T13" fmla="*/ 0 60000 65536"/>
                <a:gd name="T14" fmla="*/ 0 60000 65536"/>
                <a:gd name="T15" fmla="*/ 0 w 254"/>
                <a:gd name="T16" fmla="*/ 0 h 256"/>
                <a:gd name="T17" fmla="*/ 254 w 254"/>
                <a:gd name="T18" fmla="*/ 256 h 256"/>
              </a:gdLst>
              <a:ahLst/>
              <a:cxnLst>
                <a:cxn ang="T10">
                  <a:pos x="T0" y="T1"/>
                </a:cxn>
                <a:cxn ang="T11">
                  <a:pos x="T2" y="T3"/>
                </a:cxn>
                <a:cxn ang="T12">
                  <a:pos x="T4" y="T5"/>
                </a:cxn>
                <a:cxn ang="T13">
                  <a:pos x="T6" y="T7"/>
                </a:cxn>
                <a:cxn ang="T14">
                  <a:pos x="T8" y="T9"/>
                </a:cxn>
              </a:cxnLst>
              <a:rect l="T15" t="T16" r="T17" b="T18"/>
              <a:pathLst>
                <a:path w="254" h="256">
                  <a:moveTo>
                    <a:pt x="0" y="127"/>
                  </a:moveTo>
                  <a:lnTo>
                    <a:pt x="127" y="0"/>
                  </a:lnTo>
                  <a:lnTo>
                    <a:pt x="254" y="127"/>
                  </a:lnTo>
                  <a:lnTo>
                    <a:pt x="127" y="256"/>
                  </a:lnTo>
                  <a:lnTo>
                    <a:pt x="0" y="127"/>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1519" name="Freeform 29">
              <a:extLst>
                <a:ext uri="{FF2B5EF4-FFF2-40B4-BE49-F238E27FC236}">
                  <a16:creationId xmlns:a16="http://schemas.microsoft.com/office/drawing/2014/main" id="{87A11D1F-311D-4069-9075-06B198542B75}"/>
                </a:ext>
              </a:extLst>
            </p:cNvPr>
            <p:cNvSpPr>
              <a:spLocks noChangeArrowheads="1"/>
            </p:cNvSpPr>
            <p:nvPr/>
          </p:nvSpPr>
          <p:spPr bwMode="auto">
            <a:xfrm>
              <a:off x="403225" y="0"/>
              <a:ext cx="406400" cy="406400"/>
            </a:xfrm>
            <a:custGeom>
              <a:avLst/>
              <a:gdLst>
                <a:gd name="T0" fmla="*/ 129 w 256"/>
                <a:gd name="T1" fmla="*/ 0 h 256"/>
                <a:gd name="T2" fmla="*/ 256 w 256"/>
                <a:gd name="T3" fmla="*/ 127 h 256"/>
                <a:gd name="T4" fmla="*/ 129 w 256"/>
                <a:gd name="T5" fmla="*/ 256 h 256"/>
                <a:gd name="T6" fmla="*/ 0 w 256"/>
                <a:gd name="T7" fmla="*/ 127 h 256"/>
                <a:gd name="T8" fmla="*/ 129 w 256"/>
                <a:gd name="T9" fmla="*/ 0 h 256"/>
                <a:gd name="T10" fmla="*/ 0 60000 65536"/>
                <a:gd name="T11" fmla="*/ 0 60000 65536"/>
                <a:gd name="T12" fmla="*/ 0 60000 65536"/>
                <a:gd name="T13" fmla="*/ 0 60000 65536"/>
                <a:gd name="T14" fmla="*/ 0 60000 65536"/>
                <a:gd name="T15" fmla="*/ 0 w 256"/>
                <a:gd name="T16" fmla="*/ 0 h 256"/>
                <a:gd name="T17" fmla="*/ 256 w 256"/>
                <a:gd name="T18" fmla="*/ 256 h 256"/>
              </a:gdLst>
              <a:ahLst/>
              <a:cxnLst>
                <a:cxn ang="T10">
                  <a:pos x="T0" y="T1"/>
                </a:cxn>
                <a:cxn ang="T11">
                  <a:pos x="T2" y="T3"/>
                </a:cxn>
                <a:cxn ang="T12">
                  <a:pos x="T4" y="T5"/>
                </a:cxn>
                <a:cxn ang="T13">
                  <a:pos x="T6" y="T7"/>
                </a:cxn>
                <a:cxn ang="T14">
                  <a:pos x="T8" y="T9"/>
                </a:cxn>
              </a:cxnLst>
              <a:rect l="T15" t="T16" r="T17" b="T18"/>
              <a:pathLst>
                <a:path w="256" h="256">
                  <a:moveTo>
                    <a:pt x="129" y="0"/>
                  </a:moveTo>
                  <a:lnTo>
                    <a:pt x="256" y="127"/>
                  </a:lnTo>
                  <a:lnTo>
                    <a:pt x="129" y="256"/>
                  </a:lnTo>
                  <a:lnTo>
                    <a:pt x="0" y="127"/>
                  </a:lnTo>
                  <a:lnTo>
                    <a:pt x="129" y="0"/>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1520" name="Freeform 30">
              <a:extLst>
                <a:ext uri="{FF2B5EF4-FFF2-40B4-BE49-F238E27FC236}">
                  <a16:creationId xmlns:a16="http://schemas.microsoft.com/office/drawing/2014/main" id="{E0935C53-56F0-460E-A3B2-033F8EA12877}"/>
                </a:ext>
              </a:extLst>
            </p:cNvPr>
            <p:cNvSpPr>
              <a:spLocks noChangeArrowheads="1"/>
            </p:cNvSpPr>
            <p:nvPr/>
          </p:nvSpPr>
          <p:spPr bwMode="auto">
            <a:xfrm>
              <a:off x="0" y="406400"/>
              <a:ext cx="403225" cy="403225"/>
            </a:xfrm>
            <a:custGeom>
              <a:avLst/>
              <a:gdLst>
                <a:gd name="T0" fmla="*/ 127 w 254"/>
                <a:gd name="T1" fmla="*/ 254 h 254"/>
                <a:gd name="T2" fmla="*/ 0 w 254"/>
                <a:gd name="T3" fmla="*/ 127 h 254"/>
                <a:gd name="T4" fmla="*/ 127 w 254"/>
                <a:gd name="T5" fmla="*/ 0 h 254"/>
                <a:gd name="T6" fmla="*/ 254 w 254"/>
                <a:gd name="T7" fmla="*/ 127 h 254"/>
                <a:gd name="T8" fmla="*/ 127 w 254"/>
                <a:gd name="T9" fmla="*/ 254 h 254"/>
                <a:gd name="T10" fmla="*/ 0 60000 65536"/>
                <a:gd name="T11" fmla="*/ 0 60000 65536"/>
                <a:gd name="T12" fmla="*/ 0 60000 65536"/>
                <a:gd name="T13" fmla="*/ 0 60000 65536"/>
                <a:gd name="T14" fmla="*/ 0 60000 65536"/>
                <a:gd name="T15" fmla="*/ 0 w 254"/>
                <a:gd name="T16" fmla="*/ 0 h 254"/>
                <a:gd name="T17" fmla="*/ 254 w 254"/>
                <a:gd name="T18" fmla="*/ 254 h 254"/>
              </a:gdLst>
              <a:ahLst/>
              <a:cxnLst>
                <a:cxn ang="T10">
                  <a:pos x="T0" y="T1"/>
                </a:cxn>
                <a:cxn ang="T11">
                  <a:pos x="T2" y="T3"/>
                </a:cxn>
                <a:cxn ang="T12">
                  <a:pos x="T4" y="T5"/>
                </a:cxn>
                <a:cxn ang="T13">
                  <a:pos x="T6" y="T7"/>
                </a:cxn>
                <a:cxn ang="T14">
                  <a:pos x="T8" y="T9"/>
                </a:cxn>
              </a:cxnLst>
              <a:rect l="T15" t="T16" r="T17" b="T18"/>
              <a:pathLst>
                <a:path w="254" h="254">
                  <a:moveTo>
                    <a:pt x="127" y="254"/>
                  </a:moveTo>
                  <a:lnTo>
                    <a:pt x="0" y="127"/>
                  </a:lnTo>
                  <a:lnTo>
                    <a:pt x="127" y="0"/>
                  </a:lnTo>
                  <a:lnTo>
                    <a:pt x="254" y="127"/>
                  </a:lnTo>
                  <a:lnTo>
                    <a:pt x="127" y="254"/>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1521" name="Freeform 31">
              <a:extLst>
                <a:ext uri="{FF2B5EF4-FFF2-40B4-BE49-F238E27FC236}">
                  <a16:creationId xmlns:a16="http://schemas.microsoft.com/office/drawing/2014/main" id="{9CCB8747-F616-416A-8DC8-C6D7E02B55D9}"/>
                </a:ext>
              </a:extLst>
            </p:cNvPr>
            <p:cNvSpPr>
              <a:spLocks noChangeArrowheads="1"/>
            </p:cNvSpPr>
            <p:nvPr/>
          </p:nvSpPr>
          <p:spPr bwMode="auto">
            <a:xfrm>
              <a:off x="403225" y="406400"/>
              <a:ext cx="406400" cy="403225"/>
            </a:xfrm>
            <a:custGeom>
              <a:avLst/>
              <a:gdLst>
                <a:gd name="T0" fmla="*/ 129 w 256"/>
                <a:gd name="T1" fmla="*/ 254 h 254"/>
                <a:gd name="T2" fmla="*/ 0 w 256"/>
                <a:gd name="T3" fmla="*/ 127 h 254"/>
                <a:gd name="T4" fmla="*/ 129 w 256"/>
                <a:gd name="T5" fmla="*/ 0 h 254"/>
                <a:gd name="T6" fmla="*/ 256 w 256"/>
                <a:gd name="T7" fmla="*/ 127 h 254"/>
                <a:gd name="T8" fmla="*/ 129 w 256"/>
                <a:gd name="T9" fmla="*/ 254 h 254"/>
                <a:gd name="T10" fmla="*/ 0 60000 65536"/>
                <a:gd name="T11" fmla="*/ 0 60000 65536"/>
                <a:gd name="T12" fmla="*/ 0 60000 65536"/>
                <a:gd name="T13" fmla="*/ 0 60000 65536"/>
                <a:gd name="T14" fmla="*/ 0 60000 65536"/>
                <a:gd name="T15" fmla="*/ 0 w 256"/>
                <a:gd name="T16" fmla="*/ 0 h 254"/>
                <a:gd name="T17" fmla="*/ 256 w 256"/>
                <a:gd name="T18" fmla="*/ 254 h 254"/>
              </a:gdLst>
              <a:ahLst/>
              <a:cxnLst>
                <a:cxn ang="T10">
                  <a:pos x="T0" y="T1"/>
                </a:cxn>
                <a:cxn ang="T11">
                  <a:pos x="T2" y="T3"/>
                </a:cxn>
                <a:cxn ang="T12">
                  <a:pos x="T4" y="T5"/>
                </a:cxn>
                <a:cxn ang="T13">
                  <a:pos x="T6" y="T7"/>
                </a:cxn>
                <a:cxn ang="T14">
                  <a:pos x="T8" y="T9"/>
                </a:cxn>
              </a:cxnLst>
              <a:rect l="T15" t="T16" r="T17" b="T18"/>
              <a:pathLst>
                <a:path w="256" h="254">
                  <a:moveTo>
                    <a:pt x="129" y="254"/>
                  </a:moveTo>
                  <a:lnTo>
                    <a:pt x="0" y="127"/>
                  </a:lnTo>
                  <a:lnTo>
                    <a:pt x="129" y="0"/>
                  </a:lnTo>
                  <a:lnTo>
                    <a:pt x="256" y="127"/>
                  </a:lnTo>
                  <a:lnTo>
                    <a:pt x="129" y="254"/>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grpSp>
      <p:grpSp>
        <p:nvGrpSpPr>
          <p:cNvPr id="21522" name="组合 51">
            <a:extLst>
              <a:ext uri="{FF2B5EF4-FFF2-40B4-BE49-F238E27FC236}">
                <a16:creationId xmlns:a16="http://schemas.microsoft.com/office/drawing/2014/main" id="{1779DD47-1632-4AA8-9A37-EF6D45EDB92E}"/>
              </a:ext>
            </a:extLst>
          </p:cNvPr>
          <p:cNvGrpSpPr>
            <a:grpSpLocks/>
          </p:cNvGrpSpPr>
          <p:nvPr/>
        </p:nvGrpSpPr>
        <p:grpSpPr bwMode="auto">
          <a:xfrm>
            <a:off x="7618413" y="3495675"/>
            <a:ext cx="501650" cy="495300"/>
            <a:chOff x="0" y="0"/>
            <a:chExt cx="347663" cy="342900"/>
          </a:xfrm>
        </p:grpSpPr>
        <p:sp>
          <p:nvSpPr>
            <p:cNvPr id="21523" name="Freeform 97">
              <a:extLst>
                <a:ext uri="{FF2B5EF4-FFF2-40B4-BE49-F238E27FC236}">
                  <a16:creationId xmlns:a16="http://schemas.microsoft.com/office/drawing/2014/main" id="{3DE89C3E-0789-4C9D-ADA4-8C199A8FFF6E}"/>
                </a:ext>
              </a:extLst>
            </p:cNvPr>
            <p:cNvSpPr>
              <a:spLocks noEditPoints="1" noChangeArrowheads="1"/>
            </p:cNvSpPr>
            <p:nvPr/>
          </p:nvSpPr>
          <p:spPr bwMode="auto">
            <a:xfrm>
              <a:off x="0" y="0"/>
              <a:ext cx="271463" cy="160338"/>
            </a:xfrm>
            <a:custGeom>
              <a:avLst/>
              <a:gdLst>
                <a:gd name="T0" fmla="*/ 35 w 70"/>
                <a:gd name="T1" fmla="*/ 41 h 41"/>
                <a:gd name="T2" fmla="*/ 70 w 70"/>
                <a:gd name="T3" fmla="*/ 27 h 41"/>
                <a:gd name="T4" fmla="*/ 70 w 70"/>
                <a:gd name="T5" fmla="*/ 14 h 41"/>
                <a:gd name="T6" fmla="*/ 35 w 70"/>
                <a:gd name="T7" fmla="*/ 0 h 41"/>
                <a:gd name="T8" fmla="*/ 0 w 70"/>
                <a:gd name="T9" fmla="*/ 14 h 41"/>
                <a:gd name="T10" fmla="*/ 0 w 70"/>
                <a:gd name="T11" fmla="*/ 27 h 41"/>
                <a:gd name="T12" fmla="*/ 35 w 70"/>
                <a:gd name="T13" fmla="*/ 41 h 41"/>
                <a:gd name="T14" fmla="*/ 35 w 70"/>
                <a:gd name="T15" fmla="*/ 3 h 41"/>
                <a:gd name="T16" fmla="*/ 66 w 70"/>
                <a:gd name="T17" fmla="*/ 14 h 41"/>
                <a:gd name="T18" fmla="*/ 35 w 70"/>
                <a:gd name="T19" fmla="*/ 24 h 41"/>
                <a:gd name="T20" fmla="*/ 4 w 70"/>
                <a:gd name="T21" fmla="*/ 14 h 41"/>
                <a:gd name="T22" fmla="*/ 35 w 70"/>
                <a:gd name="T23" fmla="*/ 3 h 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0"/>
                <a:gd name="T37" fmla="*/ 0 h 41"/>
                <a:gd name="T38" fmla="*/ 70 w 70"/>
                <a:gd name="T39" fmla="*/ 41 h 4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0" h="41">
                  <a:moveTo>
                    <a:pt x="35" y="41"/>
                  </a:moveTo>
                  <a:cubicBezTo>
                    <a:pt x="54" y="41"/>
                    <a:pt x="70" y="35"/>
                    <a:pt x="70" y="27"/>
                  </a:cubicBezTo>
                  <a:cubicBezTo>
                    <a:pt x="70" y="14"/>
                    <a:pt x="70" y="14"/>
                    <a:pt x="70" y="14"/>
                  </a:cubicBezTo>
                  <a:cubicBezTo>
                    <a:pt x="70" y="6"/>
                    <a:pt x="54" y="0"/>
                    <a:pt x="35" y="0"/>
                  </a:cubicBezTo>
                  <a:cubicBezTo>
                    <a:pt x="16" y="0"/>
                    <a:pt x="0" y="6"/>
                    <a:pt x="0" y="14"/>
                  </a:cubicBezTo>
                  <a:cubicBezTo>
                    <a:pt x="0" y="27"/>
                    <a:pt x="0" y="27"/>
                    <a:pt x="0" y="27"/>
                  </a:cubicBezTo>
                  <a:cubicBezTo>
                    <a:pt x="0" y="35"/>
                    <a:pt x="16" y="41"/>
                    <a:pt x="35" y="41"/>
                  </a:cubicBezTo>
                  <a:close/>
                  <a:moveTo>
                    <a:pt x="35" y="3"/>
                  </a:moveTo>
                  <a:cubicBezTo>
                    <a:pt x="54" y="3"/>
                    <a:pt x="66" y="9"/>
                    <a:pt x="66" y="14"/>
                  </a:cubicBezTo>
                  <a:cubicBezTo>
                    <a:pt x="66" y="18"/>
                    <a:pt x="54" y="24"/>
                    <a:pt x="35" y="24"/>
                  </a:cubicBezTo>
                  <a:cubicBezTo>
                    <a:pt x="16" y="24"/>
                    <a:pt x="4" y="18"/>
                    <a:pt x="4" y="14"/>
                  </a:cubicBezTo>
                  <a:cubicBezTo>
                    <a:pt x="4" y="9"/>
                    <a:pt x="16" y="3"/>
                    <a:pt x="35" y="3"/>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1524" name="Freeform 98">
              <a:extLst>
                <a:ext uri="{FF2B5EF4-FFF2-40B4-BE49-F238E27FC236}">
                  <a16:creationId xmlns:a16="http://schemas.microsoft.com/office/drawing/2014/main" id="{84119E69-C3FD-4A8C-B53F-79C9912F9D93}"/>
                </a:ext>
              </a:extLst>
            </p:cNvPr>
            <p:cNvSpPr>
              <a:spLocks noChangeArrowheads="1"/>
            </p:cNvSpPr>
            <p:nvPr/>
          </p:nvSpPr>
          <p:spPr bwMode="auto">
            <a:xfrm>
              <a:off x="0" y="133350"/>
              <a:ext cx="271463" cy="107950"/>
            </a:xfrm>
            <a:custGeom>
              <a:avLst/>
              <a:gdLst>
                <a:gd name="T0" fmla="*/ 35 w 70"/>
                <a:gd name="T1" fmla="*/ 28 h 28"/>
                <a:gd name="T2" fmla="*/ 47 w 70"/>
                <a:gd name="T3" fmla="*/ 27 h 28"/>
                <a:gd name="T4" fmla="*/ 70 w 70"/>
                <a:gd name="T5" fmla="*/ 10 h 28"/>
                <a:gd name="T6" fmla="*/ 70 w 70"/>
                <a:gd name="T7" fmla="*/ 0 h 28"/>
                <a:gd name="T8" fmla="*/ 35 w 70"/>
                <a:gd name="T9" fmla="*/ 14 h 28"/>
                <a:gd name="T10" fmla="*/ 0 w 70"/>
                <a:gd name="T11" fmla="*/ 0 h 28"/>
                <a:gd name="T12" fmla="*/ 0 w 70"/>
                <a:gd name="T13" fmla="*/ 14 h 28"/>
                <a:gd name="T14" fmla="*/ 35 w 70"/>
                <a:gd name="T15" fmla="*/ 28 h 28"/>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28"/>
                <a:gd name="T26" fmla="*/ 70 w 70"/>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28">
                  <a:moveTo>
                    <a:pt x="35" y="28"/>
                  </a:moveTo>
                  <a:cubicBezTo>
                    <a:pt x="39" y="28"/>
                    <a:pt x="43" y="28"/>
                    <a:pt x="47" y="27"/>
                  </a:cubicBezTo>
                  <a:cubicBezTo>
                    <a:pt x="50" y="18"/>
                    <a:pt x="59" y="10"/>
                    <a:pt x="70" y="10"/>
                  </a:cubicBezTo>
                  <a:cubicBezTo>
                    <a:pt x="70" y="0"/>
                    <a:pt x="70" y="0"/>
                    <a:pt x="70" y="0"/>
                  </a:cubicBezTo>
                  <a:cubicBezTo>
                    <a:pt x="70" y="8"/>
                    <a:pt x="54" y="14"/>
                    <a:pt x="35" y="14"/>
                  </a:cubicBezTo>
                  <a:cubicBezTo>
                    <a:pt x="16" y="14"/>
                    <a:pt x="0" y="8"/>
                    <a:pt x="0" y="0"/>
                  </a:cubicBezTo>
                  <a:cubicBezTo>
                    <a:pt x="0" y="14"/>
                    <a:pt x="0" y="14"/>
                    <a:pt x="0" y="14"/>
                  </a:cubicBezTo>
                  <a:cubicBezTo>
                    <a:pt x="0" y="22"/>
                    <a:pt x="16" y="28"/>
                    <a:pt x="35" y="28"/>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1525" name="Freeform 99">
              <a:extLst>
                <a:ext uri="{FF2B5EF4-FFF2-40B4-BE49-F238E27FC236}">
                  <a16:creationId xmlns:a16="http://schemas.microsoft.com/office/drawing/2014/main" id="{A6AA861D-CD58-473E-9810-F60FBB15AABD}"/>
                </a:ext>
              </a:extLst>
            </p:cNvPr>
            <p:cNvSpPr>
              <a:spLocks noChangeArrowheads="1"/>
            </p:cNvSpPr>
            <p:nvPr/>
          </p:nvSpPr>
          <p:spPr bwMode="auto">
            <a:xfrm>
              <a:off x="0" y="214313"/>
              <a:ext cx="193675" cy="107950"/>
            </a:xfrm>
            <a:custGeom>
              <a:avLst/>
              <a:gdLst>
                <a:gd name="T0" fmla="*/ 35 w 50"/>
                <a:gd name="T1" fmla="*/ 14 h 28"/>
                <a:gd name="T2" fmla="*/ 0 w 50"/>
                <a:gd name="T3" fmla="*/ 0 h 28"/>
                <a:gd name="T4" fmla="*/ 0 w 50"/>
                <a:gd name="T5" fmla="*/ 14 h 28"/>
                <a:gd name="T6" fmla="*/ 35 w 50"/>
                <a:gd name="T7" fmla="*/ 28 h 28"/>
                <a:gd name="T8" fmla="*/ 50 w 50"/>
                <a:gd name="T9" fmla="*/ 27 h 28"/>
                <a:gd name="T10" fmla="*/ 46 w 50"/>
                <a:gd name="T11" fmla="*/ 14 h 28"/>
                <a:gd name="T12" fmla="*/ 35 w 50"/>
                <a:gd name="T13" fmla="*/ 14 h 28"/>
                <a:gd name="T14" fmla="*/ 0 60000 65536"/>
                <a:gd name="T15" fmla="*/ 0 60000 65536"/>
                <a:gd name="T16" fmla="*/ 0 60000 65536"/>
                <a:gd name="T17" fmla="*/ 0 60000 65536"/>
                <a:gd name="T18" fmla="*/ 0 60000 65536"/>
                <a:gd name="T19" fmla="*/ 0 60000 65536"/>
                <a:gd name="T20" fmla="*/ 0 60000 65536"/>
                <a:gd name="T21" fmla="*/ 0 w 50"/>
                <a:gd name="T22" fmla="*/ 0 h 28"/>
                <a:gd name="T23" fmla="*/ 50 w 50"/>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28">
                  <a:moveTo>
                    <a:pt x="35" y="14"/>
                  </a:moveTo>
                  <a:cubicBezTo>
                    <a:pt x="16" y="14"/>
                    <a:pt x="0" y="8"/>
                    <a:pt x="0" y="0"/>
                  </a:cubicBezTo>
                  <a:cubicBezTo>
                    <a:pt x="0" y="14"/>
                    <a:pt x="0" y="14"/>
                    <a:pt x="0" y="14"/>
                  </a:cubicBezTo>
                  <a:cubicBezTo>
                    <a:pt x="0" y="22"/>
                    <a:pt x="16" y="28"/>
                    <a:pt x="35" y="28"/>
                  </a:cubicBezTo>
                  <a:cubicBezTo>
                    <a:pt x="40" y="28"/>
                    <a:pt x="45" y="28"/>
                    <a:pt x="50" y="27"/>
                  </a:cubicBezTo>
                  <a:cubicBezTo>
                    <a:pt x="47" y="23"/>
                    <a:pt x="46" y="18"/>
                    <a:pt x="46" y="14"/>
                  </a:cubicBezTo>
                  <a:cubicBezTo>
                    <a:pt x="42" y="14"/>
                    <a:pt x="39" y="14"/>
                    <a:pt x="35" y="14"/>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1526" name="Freeform 100">
              <a:extLst>
                <a:ext uri="{FF2B5EF4-FFF2-40B4-BE49-F238E27FC236}">
                  <a16:creationId xmlns:a16="http://schemas.microsoft.com/office/drawing/2014/main" id="{376F6C9E-7F32-46D4-B860-429ECEE27DC9}"/>
                </a:ext>
              </a:extLst>
            </p:cNvPr>
            <p:cNvSpPr>
              <a:spLocks noEditPoints="1" noChangeArrowheads="1"/>
            </p:cNvSpPr>
            <p:nvPr/>
          </p:nvSpPr>
          <p:spPr bwMode="auto">
            <a:xfrm>
              <a:off x="193675" y="187325"/>
              <a:ext cx="153988" cy="155575"/>
            </a:xfrm>
            <a:custGeom>
              <a:avLst/>
              <a:gdLst>
                <a:gd name="T0" fmla="*/ 20 w 40"/>
                <a:gd name="T1" fmla="*/ 0 h 40"/>
                <a:gd name="T2" fmla="*/ 0 w 40"/>
                <a:gd name="T3" fmla="*/ 20 h 40"/>
                <a:gd name="T4" fmla="*/ 20 w 40"/>
                <a:gd name="T5" fmla="*/ 40 h 40"/>
                <a:gd name="T6" fmla="*/ 40 w 40"/>
                <a:gd name="T7" fmla="*/ 20 h 40"/>
                <a:gd name="T8" fmla="*/ 20 w 40"/>
                <a:gd name="T9" fmla="*/ 0 h 40"/>
                <a:gd name="T10" fmla="*/ 30 w 40"/>
                <a:gd name="T11" fmla="*/ 23 h 40"/>
                <a:gd name="T12" fmla="*/ 23 w 40"/>
                <a:gd name="T13" fmla="*/ 23 h 40"/>
                <a:gd name="T14" fmla="*/ 23 w 40"/>
                <a:gd name="T15" fmla="*/ 30 h 40"/>
                <a:gd name="T16" fmla="*/ 17 w 40"/>
                <a:gd name="T17" fmla="*/ 30 h 40"/>
                <a:gd name="T18" fmla="*/ 17 w 40"/>
                <a:gd name="T19" fmla="*/ 23 h 40"/>
                <a:gd name="T20" fmla="*/ 10 w 40"/>
                <a:gd name="T21" fmla="*/ 23 h 40"/>
                <a:gd name="T22" fmla="*/ 10 w 40"/>
                <a:gd name="T23" fmla="*/ 17 h 40"/>
                <a:gd name="T24" fmla="*/ 17 w 40"/>
                <a:gd name="T25" fmla="*/ 17 h 40"/>
                <a:gd name="T26" fmla="*/ 17 w 40"/>
                <a:gd name="T27" fmla="*/ 10 h 40"/>
                <a:gd name="T28" fmla="*/ 23 w 40"/>
                <a:gd name="T29" fmla="*/ 10 h 40"/>
                <a:gd name="T30" fmla="*/ 23 w 40"/>
                <a:gd name="T31" fmla="*/ 17 h 40"/>
                <a:gd name="T32" fmla="*/ 30 w 40"/>
                <a:gd name="T33" fmla="*/ 17 h 40"/>
                <a:gd name="T34" fmla="*/ 30 w 40"/>
                <a:gd name="T35" fmla="*/ 23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40"/>
                <a:gd name="T56" fmla="*/ 40 w 40"/>
                <a:gd name="T57" fmla="*/ 40 h 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40">
                  <a:moveTo>
                    <a:pt x="20" y="0"/>
                  </a:moveTo>
                  <a:cubicBezTo>
                    <a:pt x="9" y="0"/>
                    <a:pt x="0" y="9"/>
                    <a:pt x="0" y="20"/>
                  </a:cubicBezTo>
                  <a:cubicBezTo>
                    <a:pt x="0" y="31"/>
                    <a:pt x="9" y="40"/>
                    <a:pt x="20" y="40"/>
                  </a:cubicBezTo>
                  <a:cubicBezTo>
                    <a:pt x="31" y="40"/>
                    <a:pt x="40" y="31"/>
                    <a:pt x="40" y="20"/>
                  </a:cubicBezTo>
                  <a:cubicBezTo>
                    <a:pt x="40" y="9"/>
                    <a:pt x="31" y="0"/>
                    <a:pt x="20" y="0"/>
                  </a:cubicBezTo>
                  <a:close/>
                  <a:moveTo>
                    <a:pt x="30" y="23"/>
                  </a:moveTo>
                  <a:cubicBezTo>
                    <a:pt x="23" y="23"/>
                    <a:pt x="23" y="23"/>
                    <a:pt x="23" y="23"/>
                  </a:cubicBezTo>
                  <a:cubicBezTo>
                    <a:pt x="23" y="30"/>
                    <a:pt x="23" y="30"/>
                    <a:pt x="23" y="30"/>
                  </a:cubicBezTo>
                  <a:cubicBezTo>
                    <a:pt x="17" y="30"/>
                    <a:pt x="17" y="30"/>
                    <a:pt x="17" y="30"/>
                  </a:cubicBezTo>
                  <a:cubicBezTo>
                    <a:pt x="17" y="23"/>
                    <a:pt x="17" y="23"/>
                    <a:pt x="17" y="23"/>
                  </a:cubicBezTo>
                  <a:cubicBezTo>
                    <a:pt x="10" y="23"/>
                    <a:pt x="10" y="23"/>
                    <a:pt x="10" y="23"/>
                  </a:cubicBezTo>
                  <a:cubicBezTo>
                    <a:pt x="10" y="17"/>
                    <a:pt x="10" y="17"/>
                    <a:pt x="10" y="17"/>
                  </a:cubicBezTo>
                  <a:cubicBezTo>
                    <a:pt x="17" y="17"/>
                    <a:pt x="17" y="17"/>
                    <a:pt x="17" y="17"/>
                  </a:cubicBezTo>
                  <a:cubicBezTo>
                    <a:pt x="17" y="10"/>
                    <a:pt x="17" y="10"/>
                    <a:pt x="17" y="10"/>
                  </a:cubicBezTo>
                  <a:cubicBezTo>
                    <a:pt x="23" y="10"/>
                    <a:pt x="23" y="10"/>
                    <a:pt x="23" y="10"/>
                  </a:cubicBezTo>
                  <a:cubicBezTo>
                    <a:pt x="23" y="17"/>
                    <a:pt x="23" y="17"/>
                    <a:pt x="23" y="17"/>
                  </a:cubicBezTo>
                  <a:cubicBezTo>
                    <a:pt x="30" y="17"/>
                    <a:pt x="30" y="17"/>
                    <a:pt x="30" y="17"/>
                  </a:cubicBezTo>
                  <a:lnTo>
                    <a:pt x="30" y="23"/>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grpSp>
      <p:sp>
        <p:nvSpPr>
          <p:cNvPr id="21527" name="Freeform 11">
            <a:extLst>
              <a:ext uri="{FF2B5EF4-FFF2-40B4-BE49-F238E27FC236}">
                <a16:creationId xmlns:a16="http://schemas.microsoft.com/office/drawing/2014/main" id="{F5E6578A-BABF-448A-99ED-33108EAC59AE}"/>
              </a:ext>
            </a:extLst>
          </p:cNvPr>
          <p:cNvSpPr>
            <a:spLocks noEditPoints="1" noChangeArrowheads="1"/>
          </p:cNvSpPr>
          <p:nvPr/>
        </p:nvSpPr>
        <p:spPr bwMode="auto">
          <a:xfrm>
            <a:off x="5792788" y="4802188"/>
            <a:ext cx="606425" cy="498475"/>
          </a:xfrm>
          <a:custGeom>
            <a:avLst/>
            <a:gdLst>
              <a:gd name="T0" fmla="*/ 221 w 244"/>
              <a:gd name="T1" fmla="*/ 66 h 200"/>
              <a:gd name="T2" fmla="*/ 207 w 244"/>
              <a:gd name="T3" fmla="*/ 80 h 200"/>
              <a:gd name="T4" fmla="*/ 221 w 244"/>
              <a:gd name="T5" fmla="*/ 93 h 200"/>
              <a:gd name="T6" fmla="*/ 235 w 244"/>
              <a:gd name="T7" fmla="*/ 80 h 200"/>
              <a:gd name="T8" fmla="*/ 221 w 244"/>
              <a:gd name="T9" fmla="*/ 66 h 200"/>
              <a:gd name="T10" fmla="*/ 23 w 244"/>
              <a:gd name="T11" fmla="*/ 66 h 200"/>
              <a:gd name="T12" fmla="*/ 9 w 244"/>
              <a:gd name="T13" fmla="*/ 80 h 200"/>
              <a:gd name="T14" fmla="*/ 23 w 244"/>
              <a:gd name="T15" fmla="*/ 93 h 200"/>
              <a:gd name="T16" fmla="*/ 37 w 244"/>
              <a:gd name="T17" fmla="*/ 80 h 200"/>
              <a:gd name="T18" fmla="*/ 23 w 244"/>
              <a:gd name="T19" fmla="*/ 66 h 200"/>
              <a:gd name="T20" fmla="*/ 180 w 244"/>
              <a:gd name="T21" fmla="*/ 41 h 200"/>
              <a:gd name="T22" fmla="*/ 160 w 244"/>
              <a:gd name="T23" fmla="*/ 61 h 200"/>
              <a:gd name="T24" fmla="*/ 180 w 244"/>
              <a:gd name="T25" fmla="*/ 82 h 200"/>
              <a:gd name="T26" fmla="*/ 201 w 244"/>
              <a:gd name="T27" fmla="*/ 61 h 200"/>
              <a:gd name="T28" fmla="*/ 180 w 244"/>
              <a:gd name="T29" fmla="*/ 41 h 200"/>
              <a:gd name="T30" fmla="*/ 244 w 244"/>
              <a:gd name="T31" fmla="*/ 165 h 200"/>
              <a:gd name="T32" fmla="*/ 220 w 244"/>
              <a:gd name="T33" fmla="*/ 165 h 200"/>
              <a:gd name="T34" fmla="*/ 220 w 244"/>
              <a:gd name="T35" fmla="*/ 122 h 200"/>
              <a:gd name="T36" fmla="*/ 215 w 244"/>
              <a:gd name="T37" fmla="*/ 102 h 200"/>
              <a:gd name="T38" fmla="*/ 221 w 244"/>
              <a:gd name="T39" fmla="*/ 101 h 200"/>
              <a:gd name="T40" fmla="*/ 244 w 244"/>
              <a:gd name="T41" fmla="*/ 124 h 200"/>
              <a:gd name="T42" fmla="*/ 244 w 244"/>
              <a:gd name="T43" fmla="*/ 165 h 200"/>
              <a:gd name="T44" fmla="*/ 64 w 244"/>
              <a:gd name="T45" fmla="*/ 41 h 200"/>
              <a:gd name="T46" fmla="*/ 43 w 244"/>
              <a:gd name="T47" fmla="*/ 61 h 200"/>
              <a:gd name="T48" fmla="*/ 64 w 244"/>
              <a:gd name="T49" fmla="*/ 82 h 200"/>
              <a:gd name="T50" fmla="*/ 84 w 244"/>
              <a:gd name="T51" fmla="*/ 61 h 200"/>
              <a:gd name="T52" fmla="*/ 64 w 244"/>
              <a:gd name="T53" fmla="*/ 41 h 200"/>
              <a:gd name="T54" fmla="*/ 23 w 244"/>
              <a:gd name="T55" fmla="*/ 101 h 200"/>
              <a:gd name="T56" fmla="*/ 29 w 244"/>
              <a:gd name="T57" fmla="*/ 102 h 200"/>
              <a:gd name="T58" fmla="*/ 24 w 244"/>
              <a:gd name="T59" fmla="*/ 122 h 200"/>
              <a:gd name="T60" fmla="*/ 24 w 244"/>
              <a:gd name="T61" fmla="*/ 165 h 200"/>
              <a:gd name="T62" fmla="*/ 0 w 244"/>
              <a:gd name="T63" fmla="*/ 165 h 200"/>
              <a:gd name="T64" fmla="*/ 0 w 244"/>
              <a:gd name="T65" fmla="*/ 124 h 200"/>
              <a:gd name="T66" fmla="*/ 23 w 244"/>
              <a:gd name="T67" fmla="*/ 101 h 200"/>
              <a:gd name="T68" fmla="*/ 122 w 244"/>
              <a:gd name="T69" fmla="*/ 0 h 200"/>
              <a:gd name="T70" fmla="*/ 92 w 244"/>
              <a:gd name="T71" fmla="*/ 30 h 200"/>
              <a:gd name="T72" fmla="*/ 122 w 244"/>
              <a:gd name="T73" fmla="*/ 60 h 200"/>
              <a:gd name="T74" fmla="*/ 152 w 244"/>
              <a:gd name="T75" fmla="*/ 30 h 200"/>
              <a:gd name="T76" fmla="*/ 122 w 244"/>
              <a:gd name="T77" fmla="*/ 0 h 200"/>
              <a:gd name="T78" fmla="*/ 213 w 244"/>
              <a:gd name="T79" fmla="*/ 181 h 200"/>
              <a:gd name="T80" fmla="*/ 177 w 244"/>
              <a:gd name="T81" fmla="*/ 181 h 200"/>
              <a:gd name="T82" fmla="*/ 177 w 244"/>
              <a:gd name="T83" fmla="*/ 116 h 200"/>
              <a:gd name="T84" fmla="*/ 171 w 244"/>
              <a:gd name="T85" fmla="*/ 91 h 200"/>
              <a:gd name="T86" fmla="*/ 180 w 244"/>
              <a:gd name="T87" fmla="*/ 90 h 200"/>
              <a:gd name="T88" fmla="*/ 213 w 244"/>
              <a:gd name="T89" fmla="*/ 122 h 200"/>
              <a:gd name="T90" fmla="*/ 213 w 244"/>
              <a:gd name="T91" fmla="*/ 181 h 200"/>
              <a:gd name="T92" fmla="*/ 67 w 244"/>
              <a:gd name="T93" fmla="*/ 116 h 200"/>
              <a:gd name="T94" fmla="*/ 67 w 244"/>
              <a:gd name="T95" fmla="*/ 181 h 200"/>
              <a:gd name="T96" fmla="*/ 31 w 244"/>
              <a:gd name="T97" fmla="*/ 181 h 200"/>
              <a:gd name="T98" fmla="*/ 31 w 244"/>
              <a:gd name="T99" fmla="*/ 122 h 200"/>
              <a:gd name="T100" fmla="*/ 64 w 244"/>
              <a:gd name="T101" fmla="*/ 90 h 200"/>
              <a:gd name="T102" fmla="*/ 73 w 244"/>
              <a:gd name="T103" fmla="*/ 91 h 200"/>
              <a:gd name="T104" fmla="*/ 67 w 244"/>
              <a:gd name="T105" fmla="*/ 116 h 200"/>
              <a:gd name="T106" fmla="*/ 74 w 244"/>
              <a:gd name="T107" fmla="*/ 200 h 200"/>
              <a:gd name="T108" fmla="*/ 170 w 244"/>
              <a:gd name="T109" fmla="*/ 200 h 200"/>
              <a:gd name="T110" fmla="*/ 170 w 244"/>
              <a:gd name="T111" fmla="*/ 116 h 200"/>
              <a:gd name="T112" fmla="*/ 122 w 244"/>
              <a:gd name="T113" fmla="*/ 68 h 200"/>
              <a:gd name="T114" fmla="*/ 74 w 244"/>
              <a:gd name="T115" fmla="*/ 116 h 200"/>
              <a:gd name="T116" fmla="*/ 74 w 244"/>
              <a:gd name="T117" fmla="*/ 200 h 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44"/>
              <a:gd name="T178" fmla="*/ 0 h 200"/>
              <a:gd name="T179" fmla="*/ 244 w 244"/>
              <a:gd name="T180" fmla="*/ 200 h 2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44" h="200">
                <a:moveTo>
                  <a:pt x="221" y="66"/>
                </a:moveTo>
                <a:cubicBezTo>
                  <a:pt x="213" y="66"/>
                  <a:pt x="207" y="72"/>
                  <a:pt x="207" y="80"/>
                </a:cubicBezTo>
                <a:cubicBezTo>
                  <a:pt x="207" y="87"/>
                  <a:pt x="213" y="93"/>
                  <a:pt x="221" y="93"/>
                </a:cubicBezTo>
                <a:cubicBezTo>
                  <a:pt x="229" y="93"/>
                  <a:pt x="235" y="87"/>
                  <a:pt x="235" y="80"/>
                </a:cubicBezTo>
                <a:cubicBezTo>
                  <a:pt x="235" y="72"/>
                  <a:pt x="229" y="66"/>
                  <a:pt x="221" y="66"/>
                </a:cubicBezTo>
                <a:close/>
                <a:moveTo>
                  <a:pt x="23" y="66"/>
                </a:moveTo>
                <a:cubicBezTo>
                  <a:pt x="15" y="66"/>
                  <a:pt x="9" y="72"/>
                  <a:pt x="9" y="80"/>
                </a:cubicBezTo>
                <a:cubicBezTo>
                  <a:pt x="9" y="87"/>
                  <a:pt x="15" y="93"/>
                  <a:pt x="23" y="93"/>
                </a:cubicBezTo>
                <a:cubicBezTo>
                  <a:pt x="31" y="93"/>
                  <a:pt x="37" y="87"/>
                  <a:pt x="37" y="80"/>
                </a:cubicBezTo>
                <a:cubicBezTo>
                  <a:pt x="37" y="72"/>
                  <a:pt x="31" y="66"/>
                  <a:pt x="23" y="66"/>
                </a:cubicBezTo>
                <a:close/>
                <a:moveTo>
                  <a:pt x="180" y="41"/>
                </a:moveTo>
                <a:cubicBezTo>
                  <a:pt x="169" y="41"/>
                  <a:pt x="160" y="50"/>
                  <a:pt x="160" y="61"/>
                </a:cubicBezTo>
                <a:cubicBezTo>
                  <a:pt x="160" y="73"/>
                  <a:pt x="169" y="82"/>
                  <a:pt x="180" y="82"/>
                </a:cubicBezTo>
                <a:cubicBezTo>
                  <a:pt x="191" y="82"/>
                  <a:pt x="201" y="73"/>
                  <a:pt x="201" y="61"/>
                </a:cubicBezTo>
                <a:cubicBezTo>
                  <a:pt x="201" y="50"/>
                  <a:pt x="191" y="41"/>
                  <a:pt x="180" y="41"/>
                </a:cubicBezTo>
                <a:close/>
                <a:moveTo>
                  <a:pt x="244" y="165"/>
                </a:moveTo>
                <a:cubicBezTo>
                  <a:pt x="220" y="165"/>
                  <a:pt x="220" y="165"/>
                  <a:pt x="220" y="165"/>
                </a:cubicBezTo>
                <a:cubicBezTo>
                  <a:pt x="220" y="122"/>
                  <a:pt x="220" y="122"/>
                  <a:pt x="220" y="122"/>
                </a:cubicBezTo>
                <a:cubicBezTo>
                  <a:pt x="220" y="115"/>
                  <a:pt x="218" y="108"/>
                  <a:pt x="215" y="102"/>
                </a:cubicBezTo>
                <a:cubicBezTo>
                  <a:pt x="217" y="102"/>
                  <a:pt x="219" y="101"/>
                  <a:pt x="221" y="101"/>
                </a:cubicBezTo>
                <a:cubicBezTo>
                  <a:pt x="234" y="101"/>
                  <a:pt x="244" y="111"/>
                  <a:pt x="244" y="124"/>
                </a:cubicBezTo>
                <a:lnTo>
                  <a:pt x="244" y="165"/>
                </a:lnTo>
                <a:close/>
                <a:moveTo>
                  <a:pt x="64" y="41"/>
                </a:moveTo>
                <a:cubicBezTo>
                  <a:pt x="53" y="41"/>
                  <a:pt x="43" y="50"/>
                  <a:pt x="43" y="61"/>
                </a:cubicBezTo>
                <a:cubicBezTo>
                  <a:pt x="43" y="73"/>
                  <a:pt x="53" y="82"/>
                  <a:pt x="64" y="82"/>
                </a:cubicBezTo>
                <a:cubicBezTo>
                  <a:pt x="75" y="82"/>
                  <a:pt x="84" y="73"/>
                  <a:pt x="84" y="61"/>
                </a:cubicBezTo>
                <a:cubicBezTo>
                  <a:pt x="84" y="50"/>
                  <a:pt x="75" y="41"/>
                  <a:pt x="64" y="41"/>
                </a:cubicBezTo>
                <a:close/>
                <a:moveTo>
                  <a:pt x="23" y="101"/>
                </a:moveTo>
                <a:cubicBezTo>
                  <a:pt x="25" y="101"/>
                  <a:pt x="27" y="102"/>
                  <a:pt x="29" y="102"/>
                </a:cubicBezTo>
                <a:cubicBezTo>
                  <a:pt x="26" y="108"/>
                  <a:pt x="24" y="115"/>
                  <a:pt x="24" y="122"/>
                </a:cubicBezTo>
                <a:cubicBezTo>
                  <a:pt x="24" y="165"/>
                  <a:pt x="24" y="165"/>
                  <a:pt x="24" y="165"/>
                </a:cubicBezTo>
                <a:cubicBezTo>
                  <a:pt x="0" y="165"/>
                  <a:pt x="0" y="165"/>
                  <a:pt x="0" y="165"/>
                </a:cubicBezTo>
                <a:cubicBezTo>
                  <a:pt x="0" y="124"/>
                  <a:pt x="0" y="124"/>
                  <a:pt x="0" y="124"/>
                </a:cubicBezTo>
                <a:cubicBezTo>
                  <a:pt x="0" y="111"/>
                  <a:pt x="10" y="101"/>
                  <a:pt x="23" y="101"/>
                </a:cubicBezTo>
                <a:close/>
                <a:moveTo>
                  <a:pt x="122" y="0"/>
                </a:moveTo>
                <a:cubicBezTo>
                  <a:pt x="105" y="0"/>
                  <a:pt x="92" y="13"/>
                  <a:pt x="92" y="30"/>
                </a:cubicBezTo>
                <a:cubicBezTo>
                  <a:pt x="92" y="47"/>
                  <a:pt x="105" y="60"/>
                  <a:pt x="122" y="60"/>
                </a:cubicBezTo>
                <a:cubicBezTo>
                  <a:pt x="139" y="60"/>
                  <a:pt x="152" y="47"/>
                  <a:pt x="152" y="30"/>
                </a:cubicBezTo>
                <a:cubicBezTo>
                  <a:pt x="152" y="13"/>
                  <a:pt x="139" y="0"/>
                  <a:pt x="122" y="0"/>
                </a:cubicBezTo>
                <a:close/>
                <a:moveTo>
                  <a:pt x="213" y="181"/>
                </a:moveTo>
                <a:cubicBezTo>
                  <a:pt x="177" y="181"/>
                  <a:pt x="177" y="181"/>
                  <a:pt x="177" y="181"/>
                </a:cubicBezTo>
                <a:cubicBezTo>
                  <a:pt x="177" y="116"/>
                  <a:pt x="177" y="116"/>
                  <a:pt x="177" y="116"/>
                </a:cubicBezTo>
                <a:cubicBezTo>
                  <a:pt x="177" y="107"/>
                  <a:pt x="175" y="99"/>
                  <a:pt x="171" y="91"/>
                </a:cubicBezTo>
                <a:cubicBezTo>
                  <a:pt x="174" y="90"/>
                  <a:pt x="177" y="90"/>
                  <a:pt x="180" y="90"/>
                </a:cubicBezTo>
                <a:cubicBezTo>
                  <a:pt x="198" y="90"/>
                  <a:pt x="213" y="104"/>
                  <a:pt x="213" y="122"/>
                </a:cubicBezTo>
                <a:lnTo>
                  <a:pt x="213" y="181"/>
                </a:lnTo>
                <a:close/>
                <a:moveTo>
                  <a:pt x="67" y="116"/>
                </a:moveTo>
                <a:cubicBezTo>
                  <a:pt x="67" y="181"/>
                  <a:pt x="67" y="181"/>
                  <a:pt x="67" y="181"/>
                </a:cubicBezTo>
                <a:cubicBezTo>
                  <a:pt x="31" y="181"/>
                  <a:pt x="31" y="181"/>
                  <a:pt x="31" y="181"/>
                </a:cubicBezTo>
                <a:cubicBezTo>
                  <a:pt x="31" y="122"/>
                  <a:pt x="31" y="122"/>
                  <a:pt x="31" y="122"/>
                </a:cubicBezTo>
                <a:cubicBezTo>
                  <a:pt x="31" y="104"/>
                  <a:pt x="46" y="90"/>
                  <a:pt x="64" y="90"/>
                </a:cubicBezTo>
                <a:cubicBezTo>
                  <a:pt x="67" y="90"/>
                  <a:pt x="70" y="90"/>
                  <a:pt x="73" y="91"/>
                </a:cubicBezTo>
                <a:cubicBezTo>
                  <a:pt x="69" y="99"/>
                  <a:pt x="67" y="107"/>
                  <a:pt x="67" y="116"/>
                </a:cubicBezTo>
                <a:close/>
                <a:moveTo>
                  <a:pt x="74" y="200"/>
                </a:moveTo>
                <a:cubicBezTo>
                  <a:pt x="170" y="200"/>
                  <a:pt x="170" y="200"/>
                  <a:pt x="170" y="200"/>
                </a:cubicBezTo>
                <a:cubicBezTo>
                  <a:pt x="170" y="116"/>
                  <a:pt x="170" y="116"/>
                  <a:pt x="170" y="116"/>
                </a:cubicBezTo>
                <a:cubicBezTo>
                  <a:pt x="170" y="90"/>
                  <a:pt x="148" y="68"/>
                  <a:pt x="122" y="68"/>
                </a:cubicBezTo>
                <a:cubicBezTo>
                  <a:pt x="96" y="68"/>
                  <a:pt x="74" y="90"/>
                  <a:pt x="74" y="116"/>
                </a:cubicBezTo>
                <a:lnTo>
                  <a:pt x="74" y="200"/>
                </a:lnTo>
                <a:close/>
              </a:path>
            </a:pathLst>
          </a:custGeom>
          <a:solidFill>
            <a:srgbClr val="01000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1528" name="矩形 57">
            <a:extLst>
              <a:ext uri="{FF2B5EF4-FFF2-40B4-BE49-F238E27FC236}">
                <a16:creationId xmlns:a16="http://schemas.microsoft.com/office/drawing/2014/main" id="{E61E7561-A5B1-4159-812E-CEEB1AA4807E}"/>
              </a:ext>
            </a:extLst>
          </p:cNvPr>
          <p:cNvSpPr>
            <a:spLocks noChangeArrowheads="1"/>
          </p:cNvSpPr>
          <p:nvPr/>
        </p:nvSpPr>
        <p:spPr bwMode="auto">
          <a:xfrm>
            <a:off x="1838325" y="1654175"/>
            <a:ext cx="24622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zh-CN" sz="1600">
                <a:solidFill>
                  <a:srgbClr val="262626"/>
                </a:solidFill>
                <a:latin typeface="Open Sans" panose="020B0606030504020204" pitchFamily="34" charset="0"/>
                <a:cs typeface="Open Sans" panose="020B0606030504020204" pitchFamily="34" charset="0"/>
                <a:sym typeface="Open Sans" panose="020B0606030504020204" pitchFamily="34" charset="0"/>
              </a:rPr>
              <a:t>Lorem ipsum dolor sit amet elit .</a:t>
            </a:r>
            <a:endParaRPr lang="zh-CN" altLang="en-US" sz="1600">
              <a:solidFill>
                <a:srgbClr val="262626"/>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21529" name="文本框 58">
            <a:extLst>
              <a:ext uri="{FF2B5EF4-FFF2-40B4-BE49-F238E27FC236}">
                <a16:creationId xmlns:a16="http://schemas.microsoft.com/office/drawing/2014/main" id="{E90811D6-77A3-4F18-8282-2786A07F4812}"/>
              </a:ext>
            </a:extLst>
          </p:cNvPr>
          <p:cNvSpPr>
            <a:spLocks noChangeArrowheads="1"/>
          </p:cNvSpPr>
          <p:nvPr/>
        </p:nvSpPr>
        <p:spPr bwMode="auto">
          <a:xfrm>
            <a:off x="2265363" y="1295400"/>
            <a:ext cx="2047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zh-CN" sz="2000">
                <a:solidFill>
                  <a:srgbClr val="262626"/>
                </a:solidFill>
                <a:sym typeface="Arial" panose="020B0604020202020204" pitchFamily="34" charset="0"/>
              </a:rPr>
              <a:t>New entrants</a:t>
            </a:r>
            <a:endParaRPr lang="zh-CN" altLang="en-US" sz="2000">
              <a:solidFill>
                <a:srgbClr val="262626"/>
              </a:solidFill>
              <a:sym typeface="Arial" panose="020B0604020202020204" pitchFamily="34" charset="0"/>
            </a:endParaRPr>
          </a:p>
        </p:txBody>
      </p:sp>
      <p:sp>
        <p:nvSpPr>
          <p:cNvPr id="21530" name="Freeform 5">
            <a:extLst>
              <a:ext uri="{FF2B5EF4-FFF2-40B4-BE49-F238E27FC236}">
                <a16:creationId xmlns:a16="http://schemas.microsoft.com/office/drawing/2014/main" id="{66EAD152-2C96-4221-9B10-CD064855159F}"/>
              </a:ext>
            </a:extLst>
          </p:cNvPr>
          <p:cNvSpPr>
            <a:spLocks noEditPoints="1" noChangeArrowheads="1"/>
          </p:cNvSpPr>
          <p:nvPr/>
        </p:nvSpPr>
        <p:spPr bwMode="auto">
          <a:xfrm>
            <a:off x="4673600" y="1425575"/>
            <a:ext cx="439738" cy="539750"/>
          </a:xfrm>
          <a:custGeom>
            <a:avLst/>
            <a:gdLst>
              <a:gd name="T0" fmla="*/ 162 w 206"/>
              <a:gd name="T1" fmla="*/ 102 h 252"/>
              <a:gd name="T2" fmla="*/ 183 w 206"/>
              <a:gd name="T3" fmla="*/ 107 h 252"/>
              <a:gd name="T4" fmla="*/ 183 w 206"/>
              <a:gd name="T5" fmla="*/ 116 h 252"/>
              <a:gd name="T6" fmla="*/ 155 w 206"/>
              <a:gd name="T7" fmla="*/ 116 h 252"/>
              <a:gd name="T8" fmla="*/ 162 w 206"/>
              <a:gd name="T9" fmla="*/ 102 h 252"/>
              <a:gd name="T10" fmla="*/ 70 w 206"/>
              <a:gd name="T11" fmla="*/ 173 h 252"/>
              <a:gd name="T12" fmla="*/ 91 w 206"/>
              <a:gd name="T13" fmla="*/ 143 h 252"/>
              <a:gd name="T14" fmla="*/ 113 w 206"/>
              <a:gd name="T15" fmla="*/ 170 h 252"/>
              <a:gd name="T16" fmla="*/ 84 w 206"/>
              <a:gd name="T17" fmla="*/ 195 h 252"/>
              <a:gd name="T18" fmla="*/ 71 w 206"/>
              <a:gd name="T19" fmla="*/ 198 h 252"/>
              <a:gd name="T20" fmla="*/ 0 w 206"/>
              <a:gd name="T21" fmla="*/ 176 h 252"/>
              <a:gd name="T22" fmla="*/ 0 w 206"/>
              <a:gd name="T23" fmla="*/ 164 h 252"/>
              <a:gd name="T24" fmla="*/ 70 w 206"/>
              <a:gd name="T25" fmla="*/ 173 h 252"/>
              <a:gd name="T26" fmla="*/ 113 w 206"/>
              <a:gd name="T27" fmla="*/ 98 h 252"/>
              <a:gd name="T28" fmla="*/ 129 w 206"/>
              <a:gd name="T29" fmla="*/ 65 h 252"/>
              <a:gd name="T30" fmla="*/ 102 w 206"/>
              <a:gd name="T31" fmla="*/ 71 h 252"/>
              <a:gd name="T32" fmla="*/ 113 w 206"/>
              <a:gd name="T33" fmla="*/ 98 h 252"/>
              <a:gd name="T34" fmla="*/ 169 w 206"/>
              <a:gd name="T35" fmla="*/ 67 h 252"/>
              <a:gd name="T36" fmla="*/ 168 w 206"/>
              <a:gd name="T37" fmla="*/ 71 h 252"/>
              <a:gd name="T38" fmla="*/ 141 w 206"/>
              <a:gd name="T39" fmla="*/ 126 h 252"/>
              <a:gd name="T40" fmla="*/ 188 w 206"/>
              <a:gd name="T41" fmla="*/ 174 h 252"/>
              <a:gd name="T42" fmla="*/ 192 w 206"/>
              <a:gd name="T43" fmla="*/ 181 h 252"/>
              <a:gd name="T44" fmla="*/ 206 w 206"/>
              <a:gd name="T45" fmla="*/ 252 h 252"/>
              <a:gd name="T46" fmla="*/ 195 w 206"/>
              <a:gd name="T47" fmla="*/ 252 h 252"/>
              <a:gd name="T48" fmla="*/ 169 w 206"/>
              <a:gd name="T49" fmla="*/ 191 h 252"/>
              <a:gd name="T50" fmla="*/ 107 w 206"/>
              <a:gd name="T51" fmla="*/ 151 h 252"/>
              <a:gd name="T52" fmla="*/ 100 w 206"/>
              <a:gd name="T53" fmla="*/ 124 h 252"/>
              <a:gd name="T54" fmla="*/ 103 w 206"/>
              <a:gd name="T55" fmla="*/ 119 h 252"/>
              <a:gd name="T56" fmla="*/ 113 w 206"/>
              <a:gd name="T57" fmla="*/ 125 h 252"/>
              <a:gd name="T58" fmla="*/ 115 w 206"/>
              <a:gd name="T59" fmla="*/ 121 h 252"/>
              <a:gd name="T60" fmla="*/ 107 w 206"/>
              <a:gd name="T61" fmla="*/ 110 h 252"/>
              <a:gd name="T62" fmla="*/ 105 w 206"/>
              <a:gd name="T63" fmla="*/ 107 h 252"/>
              <a:gd name="T64" fmla="*/ 80 w 206"/>
              <a:gd name="T65" fmla="*/ 70 h 252"/>
              <a:gd name="T66" fmla="*/ 79 w 206"/>
              <a:gd name="T67" fmla="*/ 68 h 252"/>
              <a:gd name="T68" fmla="*/ 84 w 206"/>
              <a:gd name="T69" fmla="*/ 58 h 252"/>
              <a:gd name="T70" fmla="*/ 138 w 206"/>
              <a:gd name="T71" fmla="*/ 34 h 252"/>
              <a:gd name="T72" fmla="*/ 145 w 206"/>
              <a:gd name="T73" fmla="*/ 32 h 252"/>
              <a:gd name="T74" fmla="*/ 147 w 206"/>
              <a:gd name="T75" fmla="*/ 32 h 252"/>
              <a:gd name="T76" fmla="*/ 171 w 206"/>
              <a:gd name="T77" fmla="*/ 57 h 252"/>
              <a:gd name="T78" fmla="*/ 169 w 206"/>
              <a:gd name="T79" fmla="*/ 67 h 252"/>
              <a:gd name="T80" fmla="*/ 164 w 206"/>
              <a:gd name="T81" fmla="*/ 19 h 252"/>
              <a:gd name="T82" fmla="*/ 182 w 206"/>
              <a:gd name="T83" fmla="*/ 0 h 252"/>
              <a:gd name="T84" fmla="*/ 201 w 206"/>
              <a:gd name="T85" fmla="*/ 19 h 252"/>
              <a:gd name="T86" fmla="*/ 182 w 206"/>
              <a:gd name="T87" fmla="*/ 38 h 252"/>
              <a:gd name="T88" fmla="*/ 164 w 206"/>
              <a:gd name="T89" fmla="*/ 19 h 25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6"/>
              <a:gd name="T136" fmla="*/ 0 h 252"/>
              <a:gd name="T137" fmla="*/ 206 w 206"/>
              <a:gd name="T138" fmla="*/ 252 h 25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6" h="252">
                <a:moveTo>
                  <a:pt x="162" y="102"/>
                </a:moveTo>
                <a:cubicBezTo>
                  <a:pt x="183" y="107"/>
                  <a:pt x="183" y="107"/>
                  <a:pt x="183" y="107"/>
                </a:cubicBezTo>
                <a:cubicBezTo>
                  <a:pt x="183" y="116"/>
                  <a:pt x="183" y="116"/>
                  <a:pt x="183" y="116"/>
                </a:cubicBezTo>
                <a:cubicBezTo>
                  <a:pt x="155" y="116"/>
                  <a:pt x="155" y="116"/>
                  <a:pt x="155" y="116"/>
                </a:cubicBezTo>
                <a:cubicBezTo>
                  <a:pt x="162" y="102"/>
                  <a:pt x="162" y="102"/>
                  <a:pt x="162" y="102"/>
                </a:cubicBezTo>
                <a:close/>
                <a:moveTo>
                  <a:pt x="70" y="173"/>
                </a:moveTo>
                <a:cubicBezTo>
                  <a:pt x="91" y="143"/>
                  <a:pt x="91" y="143"/>
                  <a:pt x="91" y="143"/>
                </a:cubicBezTo>
                <a:cubicBezTo>
                  <a:pt x="113" y="170"/>
                  <a:pt x="113" y="170"/>
                  <a:pt x="113" y="170"/>
                </a:cubicBezTo>
                <a:cubicBezTo>
                  <a:pt x="84" y="195"/>
                  <a:pt x="84" y="195"/>
                  <a:pt x="84" y="195"/>
                </a:cubicBezTo>
                <a:cubicBezTo>
                  <a:pt x="81" y="199"/>
                  <a:pt x="76" y="199"/>
                  <a:pt x="71" y="198"/>
                </a:cubicBezTo>
                <a:cubicBezTo>
                  <a:pt x="0" y="176"/>
                  <a:pt x="0" y="176"/>
                  <a:pt x="0" y="176"/>
                </a:cubicBezTo>
                <a:cubicBezTo>
                  <a:pt x="0" y="164"/>
                  <a:pt x="0" y="164"/>
                  <a:pt x="0" y="164"/>
                </a:cubicBezTo>
                <a:cubicBezTo>
                  <a:pt x="70" y="173"/>
                  <a:pt x="70" y="173"/>
                  <a:pt x="70" y="173"/>
                </a:cubicBezTo>
                <a:close/>
                <a:moveTo>
                  <a:pt x="113" y="98"/>
                </a:moveTo>
                <a:cubicBezTo>
                  <a:pt x="129" y="65"/>
                  <a:pt x="129" y="65"/>
                  <a:pt x="129" y="65"/>
                </a:cubicBezTo>
                <a:cubicBezTo>
                  <a:pt x="102" y="71"/>
                  <a:pt x="102" y="71"/>
                  <a:pt x="102" y="71"/>
                </a:cubicBezTo>
                <a:cubicBezTo>
                  <a:pt x="113" y="98"/>
                  <a:pt x="113" y="98"/>
                  <a:pt x="113" y="98"/>
                </a:cubicBezTo>
                <a:close/>
                <a:moveTo>
                  <a:pt x="169" y="67"/>
                </a:moveTo>
                <a:cubicBezTo>
                  <a:pt x="169" y="69"/>
                  <a:pt x="168" y="70"/>
                  <a:pt x="168" y="71"/>
                </a:cubicBezTo>
                <a:cubicBezTo>
                  <a:pt x="141" y="126"/>
                  <a:pt x="141" y="126"/>
                  <a:pt x="141" y="126"/>
                </a:cubicBezTo>
                <a:cubicBezTo>
                  <a:pt x="188" y="174"/>
                  <a:pt x="188" y="174"/>
                  <a:pt x="188" y="174"/>
                </a:cubicBezTo>
                <a:cubicBezTo>
                  <a:pt x="190" y="176"/>
                  <a:pt x="191" y="178"/>
                  <a:pt x="192" y="181"/>
                </a:cubicBezTo>
                <a:cubicBezTo>
                  <a:pt x="206" y="252"/>
                  <a:pt x="206" y="252"/>
                  <a:pt x="206" y="252"/>
                </a:cubicBezTo>
                <a:cubicBezTo>
                  <a:pt x="195" y="252"/>
                  <a:pt x="195" y="252"/>
                  <a:pt x="195" y="252"/>
                </a:cubicBezTo>
                <a:cubicBezTo>
                  <a:pt x="169" y="191"/>
                  <a:pt x="169" y="191"/>
                  <a:pt x="169" y="191"/>
                </a:cubicBezTo>
                <a:cubicBezTo>
                  <a:pt x="157" y="184"/>
                  <a:pt x="116" y="156"/>
                  <a:pt x="107" y="151"/>
                </a:cubicBezTo>
                <a:cubicBezTo>
                  <a:pt x="98" y="145"/>
                  <a:pt x="95" y="134"/>
                  <a:pt x="100" y="124"/>
                </a:cubicBezTo>
                <a:cubicBezTo>
                  <a:pt x="103" y="119"/>
                  <a:pt x="103" y="119"/>
                  <a:pt x="103" y="119"/>
                </a:cubicBezTo>
                <a:cubicBezTo>
                  <a:pt x="113" y="125"/>
                  <a:pt x="113" y="125"/>
                  <a:pt x="113" y="125"/>
                </a:cubicBezTo>
                <a:cubicBezTo>
                  <a:pt x="115" y="121"/>
                  <a:pt x="115" y="121"/>
                  <a:pt x="115" y="121"/>
                </a:cubicBezTo>
                <a:cubicBezTo>
                  <a:pt x="107" y="110"/>
                  <a:pt x="107" y="110"/>
                  <a:pt x="107" y="110"/>
                </a:cubicBezTo>
                <a:cubicBezTo>
                  <a:pt x="105" y="107"/>
                  <a:pt x="105" y="107"/>
                  <a:pt x="105" y="107"/>
                </a:cubicBezTo>
                <a:cubicBezTo>
                  <a:pt x="80" y="70"/>
                  <a:pt x="80" y="70"/>
                  <a:pt x="80" y="70"/>
                </a:cubicBezTo>
                <a:cubicBezTo>
                  <a:pt x="80" y="69"/>
                  <a:pt x="79" y="69"/>
                  <a:pt x="79" y="68"/>
                </a:cubicBezTo>
                <a:cubicBezTo>
                  <a:pt x="78" y="64"/>
                  <a:pt x="80" y="59"/>
                  <a:pt x="84" y="58"/>
                </a:cubicBezTo>
                <a:cubicBezTo>
                  <a:pt x="138" y="34"/>
                  <a:pt x="138" y="34"/>
                  <a:pt x="138" y="34"/>
                </a:cubicBezTo>
                <a:cubicBezTo>
                  <a:pt x="140" y="33"/>
                  <a:pt x="143" y="32"/>
                  <a:pt x="145" y="32"/>
                </a:cubicBezTo>
                <a:cubicBezTo>
                  <a:pt x="145" y="32"/>
                  <a:pt x="146" y="32"/>
                  <a:pt x="147" y="32"/>
                </a:cubicBezTo>
                <a:cubicBezTo>
                  <a:pt x="160" y="32"/>
                  <a:pt x="171" y="43"/>
                  <a:pt x="171" y="57"/>
                </a:cubicBezTo>
                <a:cubicBezTo>
                  <a:pt x="171" y="61"/>
                  <a:pt x="171" y="64"/>
                  <a:pt x="169" y="67"/>
                </a:cubicBezTo>
                <a:close/>
                <a:moveTo>
                  <a:pt x="164" y="19"/>
                </a:moveTo>
                <a:cubicBezTo>
                  <a:pt x="164" y="9"/>
                  <a:pt x="172" y="0"/>
                  <a:pt x="182" y="0"/>
                </a:cubicBezTo>
                <a:cubicBezTo>
                  <a:pt x="193" y="0"/>
                  <a:pt x="201" y="9"/>
                  <a:pt x="201" y="19"/>
                </a:cubicBezTo>
                <a:cubicBezTo>
                  <a:pt x="201" y="29"/>
                  <a:pt x="193" y="38"/>
                  <a:pt x="182" y="38"/>
                </a:cubicBezTo>
                <a:cubicBezTo>
                  <a:pt x="172" y="38"/>
                  <a:pt x="164" y="29"/>
                  <a:pt x="164" y="19"/>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1531" name="矩形 60">
            <a:extLst>
              <a:ext uri="{FF2B5EF4-FFF2-40B4-BE49-F238E27FC236}">
                <a16:creationId xmlns:a16="http://schemas.microsoft.com/office/drawing/2014/main" id="{113A9D82-E432-4C7F-9CA7-6C285F9F8684}"/>
              </a:ext>
            </a:extLst>
          </p:cNvPr>
          <p:cNvSpPr>
            <a:spLocks noChangeArrowheads="1"/>
          </p:cNvSpPr>
          <p:nvPr/>
        </p:nvSpPr>
        <p:spPr bwMode="auto">
          <a:xfrm>
            <a:off x="1073150" y="4011613"/>
            <a:ext cx="26749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zh-CN" sz="1600">
                <a:solidFill>
                  <a:srgbClr val="262626"/>
                </a:solidFill>
                <a:latin typeface="Open Sans" panose="020B0606030504020204" pitchFamily="34" charset="0"/>
                <a:cs typeface="Open Sans" panose="020B0606030504020204" pitchFamily="34" charset="0"/>
                <a:sym typeface="Open Sans" panose="020B0606030504020204" pitchFamily="34" charset="0"/>
              </a:rPr>
              <a:t>Lorem ipsum dolor sit amet elit .</a:t>
            </a:r>
            <a:endParaRPr lang="zh-CN" altLang="en-US" sz="1600">
              <a:solidFill>
                <a:srgbClr val="262626"/>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21532" name="文本框 61">
            <a:extLst>
              <a:ext uri="{FF2B5EF4-FFF2-40B4-BE49-F238E27FC236}">
                <a16:creationId xmlns:a16="http://schemas.microsoft.com/office/drawing/2014/main" id="{E568E229-CF6E-40C3-B01E-712F3A456EEB}"/>
              </a:ext>
            </a:extLst>
          </p:cNvPr>
          <p:cNvSpPr>
            <a:spLocks noChangeArrowheads="1"/>
          </p:cNvSpPr>
          <p:nvPr/>
        </p:nvSpPr>
        <p:spPr bwMode="auto">
          <a:xfrm>
            <a:off x="1057275" y="3303588"/>
            <a:ext cx="2703513"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zh-CN" sz="2000">
                <a:solidFill>
                  <a:srgbClr val="262626"/>
                </a:solidFill>
                <a:sym typeface="Arial" panose="020B0604020202020204" pitchFamily="34" charset="0"/>
              </a:rPr>
              <a:t>Threat of substitute products</a:t>
            </a:r>
            <a:endParaRPr lang="zh-CN" altLang="en-US" sz="2000">
              <a:solidFill>
                <a:srgbClr val="262626"/>
              </a:solidFill>
              <a:sym typeface="Arial" panose="020B0604020202020204" pitchFamily="34" charset="0"/>
            </a:endParaRPr>
          </a:p>
        </p:txBody>
      </p:sp>
      <p:sp>
        <p:nvSpPr>
          <p:cNvPr id="21533" name="矩形 62">
            <a:extLst>
              <a:ext uri="{FF2B5EF4-FFF2-40B4-BE49-F238E27FC236}">
                <a16:creationId xmlns:a16="http://schemas.microsoft.com/office/drawing/2014/main" id="{024AC8FC-6F82-4A1F-8783-5384DA99B8A9}"/>
              </a:ext>
            </a:extLst>
          </p:cNvPr>
          <p:cNvSpPr>
            <a:spLocks noChangeArrowheads="1"/>
          </p:cNvSpPr>
          <p:nvPr/>
        </p:nvSpPr>
        <p:spPr bwMode="auto">
          <a:xfrm>
            <a:off x="7886700" y="1685925"/>
            <a:ext cx="24622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600">
                <a:solidFill>
                  <a:srgbClr val="262626"/>
                </a:solidFill>
                <a:latin typeface="Open Sans" panose="020B0606030504020204" pitchFamily="34" charset="0"/>
                <a:cs typeface="Open Sans" panose="020B0606030504020204" pitchFamily="34" charset="0"/>
                <a:sym typeface="Open Sans" panose="020B0606030504020204" pitchFamily="34" charset="0"/>
              </a:rPr>
              <a:t>Lorem ipsum dolor sit amet elit .</a:t>
            </a:r>
            <a:endParaRPr lang="zh-CN" altLang="en-US" sz="1600">
              <a:solidFill>
                <a:srgbClr val="262626"/>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21534" name="文本框 63">
            <a:extLst>
              <a:ext uri="{FF2B5EF4-FFF2-40B4-BE49-F238E27FC236}">
                <a16:creationId xmlns:a16="http://schemas.microsoft.com/office/drawing/2014/main" id="{5640CD32-B294-47C8-9D8E-06E25AB68C10}"/>
              </a:ext>
            </a:extLst>
          </p:cNvPr>
          <p:cNvSpPr>
            <a:spLocks noChangeArrowheads="1"/>
          </p:cNvSpPr>
          <p:nvPr/>
        </p:nvSpPr>
        <p:spPr bwMode="auto">
          <a:xfrm>
            <a:off x="7832725" y="1325563"/>
            <a:ext cx="2463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a:solidFill>
                  <a:srgbClr val="262626"/>
                </a:solidFill>
                <a:sym typeface="Arial" panose="020B0604020202020204" pitchFamily="34" charset="0"/>
              </a:rPr>
              <a:t>Competitive rivalry</a:t>
            </a:r>
            <a:endParaRPr lang="zh-CN" altLang="en-US" sz="2000">
              <a:solidFill>
                <a:srgbClr val="262626"/>
              </a:solidFill>
              <a:sym typeface="Arial" panose="020B0604020202020204" pitchFamily="34" charset="0"/>
            </a:endParaRPr>
          </a:p>
        </p:txBody>
      </p:sp>
      <p:sp>
        <p:nvSpPr>
          <p:cNvPr id="21535" name="矩形 64">
            <a:extLst>
              <a:ext uri="{FF2B5EF4-FFF2-40B4-BE49-F238E27FC236}">
                <a16:creationId xmlns:a16="http://schemas.microsoft.com/office/drawing/2014/main" id="{0534D175-3987-42B3-88CD-AA550FE50683}"/>
              </a:ext>
            </a:extLst>
          </p:cNvPr>
          <p:cNvSpPr>
            <a:spLocks noChangeArrowheads="1"/>
          </p:cNvSpPr>
          <p:nvPr/>
        </p:nvSpPr>
        <p:spPr bwMode="auto">
          <a:xfrm>
            <a:off x="8399463" y="3981450"/>
            <a:ext cx="24638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600">
                <a:solidFill>
                  <a:srgbClr val="262626"/>
                </a:solidFill>
                <a:latin typeface="Open Sans" panose="020B0606030504020204" pitchFamily="34" charset="0"/>
                <a:cs typeface="Open Sans" panose="020B0606030504020204" pitchFamily="34" charset="0"/>
                <a:sym typeface="Open Sans" panose="020B0606030504020204" pitchFamily="34" charset="0"/>
              </a:rPr>
              <a:t>Lorem ipsum dolor sit amet elit .</a:t>
            </a:r>
            <a:endParaRPr lang="zh-CN" altLang="en-US" sz="1600">
              <a:solidFill>
                <a:srgbClr val="262626"/>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21536" name="文本框 65">
            <a:extLst>
              <a:ext uri="{FF2B5EF4-FFF2-40B4-BE49-F238E27FC236}">
                <a16:creationId xmlns:a16="http://schemas.microsoft.com/office/drawing/2014/main" id="{31148C18-EE8B-47D7-91CC-B92E954B39F8}"/>
              </a:ext>
            </a:extLst>
          </p:cNvPr>
          <p:cNvSpPr>
            <a:spLocks noChangeArrowheads="1"/>
          </p:cNvSpPr>
          <p:nvPr/>
        </p:nvSpPr>
        <p:spPr bwMode="auto">
          <a:xfrm>
            <a:off x="8377238" y="3309938"/>
            <a:ext cx="2463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a:solidFill>
                  <a:srgbClr val="262626"/>
                </a:solidFill>
                <a:sym typeface="Arial" panose="020B0604020202020204" pitchFamily="34" charset="0"/>
              </a:rPr>
              <a:t>Bargaining power of buyers</a:t>
            </a:r>
          </a:p>
        </p:txBody>
      </p:sp>
      <p:sp>
        <p:nvSpPr>
          <p:cNvPr id="21537" name="矩形 66">
            <a:extLst>
              <a:ext uri="{FF2B5EF4-FFF2-40B4-BE49-F238E27FC236}">
                <a16:creationId xmlns:a16="http://schemas.microsoft.com/office/drawing/2014/main" id="{D950F867-7AF7-4729-B32B-2069D5B0B773}"/>
              </a:ext>
            </a:extLst>
          </p:cNvPr>
          <p:cNvSpPr>
            <a:spLocks noChangeArrowheads="1"/>
          </p:cNvSpPr>
          <p:nvPr/>
        </p:nvSpPr>
        <p:spPr bwMode="auto">
          <a:xfrm>
            <a:off x="4467225" y="5932488"/>
            <a:ext cx="32575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1600">
                <a:solidFill>
                  <a:srgbClr val="262626"/>
                </a:solidFill>
                <a:latin typeface="Open Sans" panose="020B0606030504020204" pitchFamily="34" charset="0"/>
                <a:cs typeface="Open Sans" panose="020B0606030504020204" pitchFamily="34" charset="0"/>
                <a:sym typeface="Open Sans" panose="020B0606030504020204" pitchFamily="34" charset="0"/>
              </a:rPr>
              <a:t>Lorem ipsum dolor sit amet elit .</a:t>
            </a:r>
            <a:endParaRPr lang="zh-CN" altLang="en-US" sz="1600">
              <a:solidFill>
                <a:srgbClr val="262626"/>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21538" name="文本框 67">
            <a:extLst>
              <a:ext uri="{FF2B5EF4-FFF2-40B4-BE49-F238E27FC236}">
                <a16:creationId xmlns:a16="http://schemas.microsoft.com/office/drawing/2014/main" id="{0CB4E6C4-32A4-422B-9C8D-7E44CA8F4BA5}"/>
              </a:ext>
            </a:extLst>
          </p:cNvPr>
          <p:cNvSpPr>
            <a:spLocks noChangeArrowheads="1"/>
          </p:cNvSpPr>
          <p:nvPr/>
        </p:nvSpPr>
        <p:spPr bwMode="auto">
          <a:xfrm>
            <a:off x="4216400" y="5543550"/>
            <a:ext cx="375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a:solidFill>
                  <a:srgbClr val="262626"/>
                </a:solidFill>
                <a:sym typeface="Arial" panose="020B0604020202020204" pitchFamily="34" charset="0"/>
              </a:rPr>
              <a:t>Bargaining power of suppliers</a:t>
            </a:r>
          </a:p>
        </p:txBody>
      </p:sp>
      <p:sp>
        <p:nvSpPr>
          <p:cNvPr id="21539" name="Freeform 21">
            <a:extLst>
              <a:ext uri="{FF2B5EF4-FFF2-40B4-BE49-F238E27FC236}">
                <a16:creationId xmlns:a16="http://schemas.microsoft.com/office/drawing/2014/main" id="{805D8097-34DC-4971-8F21-28E081A04B62}"/>
              </a:ext>
            </a:extLst>
          </p:cNvPr>
          <p:cNvSpPr>
            <a:spLocks noEditPoints="1" noChangeArrowheads="1"/>
          </p:cNvSpPr>
          <p:nvPr/>
        </p:nvSpPr>
        <p:spPr bwMode="auto">
          <a:xfrm rot="10800000">
            <a:off x="463550" y="6445250"/>
            <a:ext cx="320675" cy="320675"/>
          </a:xfrm>
          <a:custGeom>
            <a:avLst/>
            <a:gdLst>
              <a:gd name="T0" fmla="*/ 96 w 192"/>
              <a:gd name="T1" fmla="*/ 0 h 192"/>
              <a:gd name="T2" fmla="*/ 0 w 192"/>
              <a:gd name="T3" fmla="*/ 96 h 192"/>
              <a:gd name="T4" fmla="*/ 96 w 192"/>
              <a:gd name="T5" fmla="*/ 192 h 192"/>
              <a:gd name="T6" fmla="*/ 192 w 192"/>
              <a:gd name="T7" fmla="*/ 96 h 192"/>
              <a:gd name="T8" fmla="*/ 96 w 192"/>
              <a:gd name="T9" fmla="*/ 0 h 192"/>
              <a:gd name="T10" fmla="*/ 96 w 192"/>
              <a:gd name="T11" fmla="*/ 24 h 192"/>
              <a:gd name="T12" fmla="*/ 168 w 192"/>
              <a:gd name="T13" fmla="*/ 96 h 192"/>
              <a:gd name="T14" fmla="*/ 96 w 192"/>
              <a:gd name="T15" fmla="*/ 168 h 192"/>
              <a:gd name="T16" fmla="*/ 24 w 192"/>
              <a:gd name="T17" fmla="*/ 96 h 192"/>
              <a:gd name="T18" fmla="*/ 96 w 192"/>
              <a:gd name="T19" fmla="*/ 24 h 192"/>
              <a:gd name="T20" fmla="*/ 140 w 192"/>
              <a:gd name="T21" fmla="*/ 88 h 192"/>
              <a:gd name="T22" fmla="*/ 144 w 192"/>
              <a:gd name="T23" fmla="*/ 96 h 192"/>
              <a:gd name="T24" fmla="*/ 140 w 192"/>
              <a:gd name="T25" fmla="*/ 104 h 192"/>
              <a:gd name="T26" fmla="*/ 116 w 192"/>
              <a:gd name="T27" fmla="*/ 128 h 192"/>
              <a:gd name="T28" fmla="*/ 103 w 192"/>
              <a:gd name="T29" fmla="*/ 131 h 192"/>
              <a:gd name="T30" fmla="*/ 96 w 192"/>
              <a:gd name="T31" fmla="*/ 120 h 192"/>
              <a:gd name="T32" fmla="*/ 96 w 192"/>
              <a:gd name="T33" fmla="*/ 108 h 192"/>
              <a:gd name="T34" fmla="*/ 60 w 192"/>
              <a:gd name="T35" fmla="*/ 108 h 192"/>
              <a:gd name="T36" fmla="*/ 48 w 192"/>
              <a:gd name="T37" fmla="*/ 96 h 192"/>
              <a:gd name="T38" fmla="*/ 60 w 192"/>
              <a:gd name="T39" fmla="*/ 84 h 192"/>
              <a:gd name="T40" fmla="*/ 96 w 192"/>
              <a:gd name="T41" fmla="*/ 84 h 192"/>
              <a:gd name="T42" fmla="*/ 96 w 192"/>
              <a:gd name="T43" fmla="*/ 72 h 192"/>
              <a:gd name="T44" fmla="*/ 103 w 192"/>
              <a:gd name="T45" fmla="*/ 61 h 192"/>
              <a:gd name="T46" fmla="*/ 116 w 192"/>
              <a:gd name="T47" fmla="*/ 64 h 192"/>
              <a:gd name="T48" fmla="*/ 140 w 192"/>
              <a:gd name="T49" fmla="*/ 88 h 1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2"/>
              <a:gd name="T76" fmla="*/ 0 h 192"/>
              <a:gd name="T77" fmla="*/ 192 w 192"/>
              <a:gd name="T78" fmla="*/ 192 h 19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2" h="192">
                <a:moveTo>
                  <a:pt x="96" y="0"/>
                </a:moveTo>
                <a:cubicBezTo>
                  <a:pt x="43" y="0"/>
                  <a:pt x="0" y="43"/>
                  <a:pt x="0" y="96"/>
                </a:cubicBezTo>
                <a:cubicBezTo>
                  <a:pt x="0" y="149"/>
                  <a:pt x="43" y="192"/>
                  <a:pt x="96" y="192"/>
                </a:cubicBezTo>
                <a:cubicBezTo>
                  <a:pt x="149" y="192"/>
                  <a:pt x="192" y="149"/>
                  <a:pt x="192" y="96"/>
                </a:cubicBezTo>
                <a:cubicBezTo>
                  <a:pt x="192" y="43"/>
                  <a:pt x="149" y="0"/>
                  <a:pt x="96" y="0"/>
                </a:cubicBezTo>
                <a:close/>
                <a:moveTo>
                  <a:pt x="96" y="24"/>
                </a:moveTo>
                <a:cubicBezTo>
                  <a:pt x="136" y="24"/>
                  <a:pt x="168" y="56"/>
                  <a:pt x="168" y="96"/>
                </a:cubicBezTo>
                <a:cubicBezTo>
                  <a:pt x="168" y="136"/>
                  <a:pt x="136" y="168"/>
                  <a:pt x="96" y="168"/>
                </a:cubicBezTo>
                <a:cubicBezTo>
                  <a:pt x="56" y="168"/>
                  <a:pt x="24" y="136"/>
                  <a:pt x="24" y="96"/>
                </a:cubicBezTo>
                <a:cubicBezTo>
                  <a:pt x="24" y="56"/>
                  <a:pt x="56" y="24"/>
                  <a:pt x="96" y="24"/>
                </a:cubicBezTo>
                <a:close/>
                <a:moveTo>
                  <a:pt x="140" y="88"/>
                </a:moveTo>
                <a:cubicBezTo>
                  <a:pt x="143" y="90"/>
                  <a:pt x="144" y="93"/>
                  <a:pt x="144" y="96"/>
                </a:cubicBezTo>
                <a:cubicBezTo>
                  <a:pt x="144" y="99"/>
                  <a:pt x="143" y="102"/>
                  <a:pt x="140" y="104"/>
                </a:cubicBezTo>
                <a:cubicBezTo>
                  <a:pt x="116" y="128"/>
                  <a:pt x="116" y="128"/>
                  <a:pt x="116" y="128"/>
                </a:cubicBezTo>
                <a:cubicBezTo>
                  <a:pt x="113" y="132"/>
                  <a:pt x="108" y="133"/>
                  <a:pt x="103" y="131"/>
                </a:cubicBezTo>
                <a:cubicBezTo>
                  <a:pt x="99" y="129"/>
                  <a:pt x="96" y="125"/>
                  <a:pt x="96" y="120"/>
                </a:cubicBezTo>
                <a:cubicBezTo>
                  <a:pt x="96" y="108"/>
                  <a:pt x="96" y="108"/>
                  <a:pt x="96" y="108"/>
                </a:cubicBezTo>
                <a:cubicBezTo>
                  <a:pt x="60" y="108"/>
                  <a:pt x="60" y="108"/>
                  <a:pt x="60" y="108"/>
                </a:cubicBezTo>
                <a:cubicBezTo>
                  <a:pt x="53" y="108"/>
                  <a:pt x="48" y="103"/>
                  <a:pt x="48" y="96"/>
                </a:cubicBezTo>
                <a:cubicBezTo>
                  <a:pt x="48" y="89"/>
                  <a:pt x="53" y="84"/>
                  <a:pt x="60" y="84"/>
                </a:cubicBezTo>
                <a:cubicBezTo>
                  <a:pt x="96" y="84"/>
                  <a:pt x="96" y="84"/>
                  <a:pt x="96" y="84"/>
                </a:cubicBezTo>
                <a:cubicBezTo>
                  <a:pt x="96" y="72"/>
                  <a:pt x="96" y="72"/>
                  <a:pt x="96" y="72"/>
                </a:cubicBezTo>
                <a:cubicBezTo>
                  <a:pt x="96" y="67"/>
                  <a:pt x="99" y="63"/>
                  <a:pt x="103" y="61"/>
                </a:cubicBezTo>
                <a:cubicBezTo>
                  <a:pt x="108" y="59"/>
                  <a:pt x="113" y="60"/>
                  <a:pt x="116" y="64"/>
                </a:cubicBezTo>
                <a:lnTo>
                  <a:pt x="140" y="88"/>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1540" name="Freeform 21">
            <a:extLst>
              <a:ext uri="{FF2B5EF4-FFF2-40B4-BE49-F238E27FC236}">
                <a16:creationId xmlns:a16="http://schemas.microsoft.com/office/drawing/2014/main" id="{337EEEC1-E226-4AA4-BB12-E77972698481}"/>
              </a:ext>
            </a:extLst>
          </p:cNvPr>
          <p:cNvSpPr>
            <a:spLocks noEditPoints="1" noChangeArrowheads="1"/>
          </p:cNvSpPr>
          <p:nvPr/>
        </p:nvSpPr>
        <p:spPr bwMode="auto">
          <a:xfrm>
            <a:off x="11422063" y="6445250"/>
            <a:ext cx="320675" cy="320675"/>
          </a:xfrm>
          <a:custGeom>
            <a:avLst/>
            <a:gdLst>
              <a:gd name="T0" fmla="*/ 96 w 192"/>
              <a:gd name="T1" fmla="*/ 0 h 192"/>
              <a:gd name="T2" fmla="*/ 0 w 192"/>
              <a:gd name="T3" fmla="*/ 96 h 192"/>
              <a:gd name="T4" fmla="*/ 96 w 192"/>
              <a:gd name="T5" fmla="*/ 192 h 192"/>
              <a:gd name="T6" fmla="*/ 192 w 192"/>
              <a:gd name="T7" fmla="*/ 96 h 192"/>
              <a:gd name="T8" fmla="*/ 96 w 192"/>
              <a:gd name="T9" fmla="*/ 0 h 192"/>
              <a:gd name="T10" fmla="*/ 96 w 192"/>
              <a:gd name="T11" fmla="*/ 24 h 192"/>
              <a:gd name="T12" fmla="*/ 168 w 192"/>
              <a:gd name="T13" fmla="*/ 96 h 192"/>
              <a:gd name="T14" fmla="*/ 96 w 192"/>
              <a:gd name="T15" fmla="*/ 168 h 192"/>
              <a:gd name="T16" fmla="*/ 24 w 192"/>
              <a:gd name="T17" fmla="*/ 96 h 192"/>
              <a:gd name="T18" fmla="*/ 96 w 192"/>
              <a:gd name="T19" fmla="*/ 24 h 192"/>
              <a:gd name="T20" fmla="*/ 140 w 192"/>
              <a:gd name="T21" fmla="*/ 88 h 192"/>
              <a:gd name="T22" fmla="*/ 144 w 192"/>
              <a:gd name="T23" fmla="*/ 96 h 192"/>
              <a:gd name="T24" fmla="*/ 140 w 192"/>
              <a:gd name="T25" fmla="*/ 104 h 192"/>
              <a:gd name="T26" fmla="*/ 116 w 192"/>
              <a:gd name="T27" fmla="*/ 128 h 192"/>
              <a:gd name="T28" fmla="*/ 103 w 192"/>
              <a:gd name="T29" fmla="*/ 131 h 192"/>
              <a:gd name="T30" fmla="*/ 96 w 192"/>
              <a:gd name="T31" fmla="*/ 120 h 192"/>
              <a:gd name="T32" fmla="*/ 96 w 192"/>
              <a:gd name="T33" fmla="*/ 108 h 192"/>
              <a:gd name="T34" fmla="*/ 60 w 192"/>
              <a:gd name="T35" fmla="*/ 108 h 192"/>
              <a:gd name="T36" fmla="*/ 48 w 192"/>
              <a:gd name="T37" fmla="*/ 96 h 192"/>
              <a:gd name="T38" fmla="*/ 60 w 192"/>
              <a:gd name="T39" fmla="*/ 84 h 192"/>
              <a:gd name="T40" fmla="*/ 96 w 192"/>
              <a:gd name="T41" fmla="*/ 84 h 192"/>
              <a:gd name="T42" fmla="*/ 96 w 192"/>
              <a:gd name="T43" fmla="*/ 72 h 192"/>
              <a:gd name="T44" fmla="*/ 103 w 192"/>
              <a:gd name="T45" fmla="*/ 61 h 192"/>
              <a:gd name="T46" fmla="*/ 116 w 192"/>
              <a:gd name="T47" fmla="*/ 64 h 192"/>
              <a:gd name="T48" fmla="*/ 140 w 192"/>
              <a:gd name="T49" fmla="*/ 88 h 1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2"/>
              <a:gd name="T76" fmla="*/ 0 h 192"/>
              <a:gd name="T77" fmla="*/ 192 w 192"/>
              <a:gd name="T78" fmla="*/ 192 h 19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2" h="192">
                <a:moveTo>
                  <a:pt x="96" y="0"/>
                </a:moveTo>
                <a:cubicBezTo>
                  <a:pt x="43" y="0"/>
                  <a:pt x="0" y="43"/>
                  <a:pt x="0" y="96"/>
                </a:cubicBezTo>
                <a:cubicBezTo>
                  <a:pt x="0" y="149"/>
                  <a:pt x="43" y="192"/>
                  <a:pt x="96" y="192"/>
                </a:cubicBezTo>
                <a:cubicBezTo>
                  <a:pt x="149" y="192"/>
                  <a:pt x="192" y="149"/>
                  <a:pt x="192" y="96"/>
                </a:cubicBezTo>
                <a:cubicBezTo>
                  <a:pt x="192" y="43"/>
                  <a:pt x="149" y="0"/>
                  <a:pt x="96" y="0"/>
                </a:cubicBezTo>
                <a:close/>
                <a:moveTo>
                  <a:pt x="96" y="24"/>
                </a:moveTo>
                <a:cubicBezTo>
                  <a:pt x="136" y="24"/>
                  <a:pt x="168" y="56"/>
                  <a:pt x="168" y="96"/>
                </a:cubicBezTo>
                <a:cubicBezTo>
                  <a:pt x="168" y="136"/>
                  <a:pt x="136" y="168"/>
                  <a:pt x="96" y="168"/>
                </a:cubicBezTo>
                <a:cubicBezTo>
                  <a:pt x="56" y="168"/>
                  <a:pt x="24" y="136"/>
                  <a:pt x="24" y="96"/>
                </a:cubicBezTo>
                <a:cubicBezTo>
                  <a:pt x="24" y="56"/>
                  <a:pt x="56" y="24"/>
                  <a:pt x="96" y="24"/>
                </a:cubicBezTo>
                <a:close/>
                <a:moveTo>
                  <a:pt x="140" y="88"/>
                </a:moveTo>
                <a:cubicBezTo>
                  <a:pt x="143" y="90"/>
                  <a:pt x="144" y="93"/>
                  <a:pt x="144" y="96"/>
                </a:cubicBezTo>
                <a:cubicBezTo>
                  <a:pt x="144" y="99"/>
                  <a:pt x="143" y="102"/>
                  <a:pt x="140" y="104"/>
                </a:cubicBezTo>
                <a:cubicBezTo>
                  <a:pt x="116" y="128"/>
                  <a:pt x="116" y="128"/>
                  <a:pt x="116" y="128"/>
                </a:cubicBezTo>
                <a:cubicBezTo>
                  <a:pt x="113" y="132"/>
                  <a:pt x="108" y="133"/>
                  <a:pt x="103" y="131"/>
                </a:cubicBezTo>
                <a:cubicBezTo>
                  <a:pt x="99" y="129"/>
                  <a:pt x="96" y="125"/>
                  <a:pt x="96" y="120"/>
                </a:cubicBezTo>
                <a:cubicBezTo>
                  <a:pt x="96" y="108"/>
                  <a:pt x="96" y="108"/>
                  <a:pt x="96" y="108"/>
                </a:cubicBezTo>
                <a:cubicBezTo>
                  <a:pt x="60" y="108"/>
                  <a:pt x="60" y="108"/>
                  <a:pt x="60" y="108"/>
                </a:cubicBezTo>
                <a:cubicBezTo>
                  <a:pt x="53" y="108"/>
                  <a:pt x="48" y="103"/>
                  <a:pt x="48" y="96"/>
                </a:cubicBezTo>
                <a:cubicBezTo>
                  <a:pt x="48" y="89"/>
                  <a:pt x="53" y="84"/>
                  <a:pt x="60" y="84"/>
                </a:cubicBezTo>
                <a:cubicBezTo>
                  <a:pt x="96" y="84"/>
                  <a:pt x="96" y="84"/>
                  <a:pt x="96" y="84"/>
                </a:cubicBezTo>
                <a:cubicBezTo>
                  <a:pt x="96" y="72"/>
                  <a:pt x="96" y="72"/>
                  <a:pt x="96" y="72"/>
                </a:cubicBezTo>
                <a:cubicBezTo>
                  <a:pt x="96" y="67"/>
                  <a:pt x="99" y="63"/>
                  <a:pt x="103" y="61"/>
                </a:cubicBezTo>
                <a:cubicBezTo>
                  <a:pt x="108" y="59"/>
                  <a:pt x="113" y="60"/>
                  <a:pt x="116" y="64"/>
                </a:cubicBezTo>
                <a:lnTo>
                  <a:pt x="140" y="88"/>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Tree>
  </p:cSld>
  <p:clrMapOvr>
    <a:masterClrMapping/>
  </p:clrMapOvr>
  <p:transition spd="slow" advTm="300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15">
            <a:extLst>
              <a:ext uri="{FF2B5EF4-FFF2-40B4-BE49-F238E27FC236}">
                <a16:creationId xmlns:a16="http://schemas.microsoft.com/office/drawing/2014/main" id="{949F6D63-3F76-4023-80A6-1309347B30E9}"/>
              </a:ext>
            </a:extLst>
          </p:cNvPr>
          <p:cNvPicPr preferRelativeResize="0">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custGeom>
            <a:avLst/>
            <a:gdLst>
              <a:gd name="T0" fmla="*/ 0 w 12192000"/>
              <a:gd name="T1" fmla="*/ 0 h 6858000"/>
              <a:gd name="T2" fmla="*/ 12192000 w 12192000"/>
              <a:gd name="T3" fmla="*/ 0 h 6858000"/>
              <a:gd name="T4" fmla="*/ 12192000 w 12192000"/>
              <a:gd name="T5" fmla="*/ 6858000 h 6858000"/>
              <a:gd name="T6" fmla="*/ 0 w 12192000"/>
              <a:gd name="T7" fmla="*/ 6858000 h 6858000"/>
              <a:gd name="T8" fmla="*/ 0 w 12192000"/>
              <a:gd name="T9" fmla="*/ 0 h 6858000"/>
              <a:gd name="T10" fmla="*/ 12192000 w 12192000"/>
              <a:gd name="T11" fmla="*/ 6858000 h 6858000"/>
            </a:gdLst>
            <a:ahLst/>
            <a:cxnLst>
              <a:cxn ang="0">
                <a:pos x="T0" y="T1"/>
              </a:cxn>
              <a:cxn ang="0">
                <a:pos x="T2" y="T3"/>
              </a:cxn>
              <a:cxn ang="0">
                <a:pos x="T4" y="T5"/>
              </a:cxn>
              <a:cxn ang="0">
                <a:pos x="T6" y="T7"/>
              </a:cxn>
            </a:cxnLst>
            <a:rect l="T8" t="T9" r="T10" b="T11"/>
            <a:pathLst>
              <a:path w="12192000" h="6858000">
                <a:moveTo>
                  <a:pt x="0" y="0"/>
                </a:moveTo>
                <a:lnTo>
                  <a:pt x="12192000" y="0"/>
                </a:lnTo>
                <a:lnTo>
                  <a:pt x="12192000" y="6858000"/>
                </a:lnTo>
                <a:lnTo>
                  <a:pt x="0" y="685800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099" name="矩形 1">
            <a:extLst>
              <a:ext uri="{FF2B5EF4-FFF2-40B4-BE49-F238E27FC236}">
                <a16:creationId xmlns:a16="http://schemas.microsoft.com/office/drawing/2014/main" id="{57FD21CE-7582-42AF-8C11-3ADFD78CC736}"/>
              </a:ext>
            </a:extLst>
          </p:cNvPr>
          <p:cNvSpPr>
            <a:spLocks noChangeArrowheads="1"/>
          </p:cNvSpPr>
          <p:nvPr/>
        </p:nvSpPr>
        <p:spPr bwMode="auto">
          <a:xfrm>
            <a:off x="0" y="0"/>
            <a:ext cx="12192000" cy="6858000"/>
          </a:xfrm>
          <a:prstGeom prst="rect">
            <a:avLst/>
          </a:prstGeom>
          <a:solidFill>
            <a:srgbClr val="000000">
              <a:alpha val="71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4100" name="任意多边形 13">
            <a:extLst>
              <a:ext uri="{FF2B5EF4-FFF2-40B4-BE49-F238E27FC236}">
                <a16:creationId xmlns:a16="http://schemas.microsoft.com/office/drawing/2014/main" id="{4D140826-57F6-4273-8A6D-51A34DDC61A0}"/>
              </a:ext>
            </a:extLst>
          </p:cNvPr>
          <p:cNvSpPr>
            <a:spLocks noChangeArrowheads="1"/>
          </p:cNvSpPr>
          <p:nvPr/>
        </p:nvSpPr>
        <p:spPr bwMode="auto">
          <a:xfrm>
            <a:off x="2757488" y="0"/>
            <a:ext cx="8545512" cy="6858000"/>
          </a:xfrm>
          <a:custGeom>
            <a:avLst/>
            <a:gdLst>
              <a:gd name="T0" fmla="*/ 7458075 w 8788280"/>
              <a:gd name="T1" fmla="*/ 0 h 6858000"/>
              <a:gd name="T2" fmla="*/ 8788280 w 8788280"/>
              <a:gd name="T3" fmla="*/ 0 h 6858000"/>
              <a:gd name="T4" fmla="*/ 5373914 w 8788280"/>
              <a:gd name="T5" fmla="*/ 3623409 h 6858000"/>
              <a:gd name="T6" fmla="*/ 7330642 w 8788280"/>
              <a:gd name="T7" fmla="*/ 6858000 h 6858000"/>
              <a:gd name="T8" fmla="*/ 828675 w 8788280"/>
              <a:gd name="T9" fmla="*/ 6858000 h 6858000"/>
              <a:gd name="T10" fmla="*/ 0 w 8788280"/>
              <a:gd name="T11" fmla="*/ 3629025 h 6858000"/>
              <a:gd name="T12" fmla="*/ 0 60000 65536"/>
              <a:gd name="T13" fmla="*/ 0 60000 65536"/>
              <a:gd name="T14" fmla="*/ 0 60000 65536"/>
              <a:gd name="T15" fmla="*/ 0 60000 65536"/>
              <a:gd name="T16" fmla="*/ 0 60000 65536"/>
              <a:gd name="T17" fmla="*/ 0 60000 65536"/>
              <a:gd name="T18" fmla="*/ 0 w 8788280"/>
              <a:gd name="T19" fmla="*/ 0 h 6858000"/>
              <a:gd name="T20" fmla="*/ 8788280 w 8788280"/>
              <a:gd name="T21" fmla="*/ 6858000 h 6858000"/>
            </a:gdLst>
            <a:ahLst/>
            <a:cxnLst>
              <a:cxn ang="T12">
                <a:pos x="T0" y="T1"/>
              </a:cxn>
              <a:cxn ang="T13">
                <a:pos x="T2" y="T3"/>
              </a:cxn>
              <a:cxn ang="T14">
                <a:pos x="T4" y="T5"/>
              </a:cxn>
              <a:cxn ang="T15">
                <a:pos x="T6" y="T7"/>
              </a:cxn>
              <a:cxn ang="T16">
                <a:pos x="T8" y="T9"/>
              </a:cxn>
              <a:cxn ang="T17">
                <a:pos x="T10" y="T11"/>
              </a:cxn>
            </a:cxnLst>
            <a:rect l="T18" t="T19" r="T20" b="T21"/>
            <a:pathLst>
              <a:path w="8788280" h="6858000">
                <a:moveTo>
                  <a:pt x="7458075" y="0"/>
                </a:moveTo>
                <a:lnTo>
                  <a:pt x="8788280" y="0"/>
                </a:lnTo>
                <a:lnTo>
                  <a:pt x="5373914" y="3623409"/>
                </a:lnTo>
                <a:lnTo>
                  <a:pt x="7330642" y="6858000"/>
                </a:lnTo>
                <a:lnTo>
                  <a:pt x="828675" y="6858000"/>
                </a:lnTo>
                <a:lnTo>
                  <a:pt x="0" y="3629025"/>
                </a:lnTo>
                <a:close/>
              </a:path>
            </a:pathLst>
          </a:custGeom>
          <a:solidFill>
            <a:srgbClr val="FFCF01">
              <a:alpha val="81000"/>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4101" name="文本框 9">
            <a:extLst>
              <a:ext uri="{FF2B5EF4-FFF2-40B4-BE49-F238E27FC236}">
                <a16:creationId xmlns:a16="http://schemas.microsoft.com/office/drawing/2014/main" id="{DD57728E-28D5-48C7-B52D-7A9E89F49449}"/>
              </a:ext>
            </a:extLst>
          </p:cNvPr>
          <p:cNvSpPr>
            <a:spLocks noChangeArrowheads="1"/>
          </p:cNvSpPr>
          <p:nvPr/>
        </p:nvSpPr>
        <p:spPr bwMode="auto">
          <a:xfrm>
            <a:off x="336550" y="212725"/>
            <a:ext cx="67024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5400">
                <a:solidFill>
                  <a:srgbClr val="FFCF01"/>
                </a:solidFill>
                <a:latin typeface="Fira Sans" pitchFamily="2" charset="0"/>
                <a:cs typeface="Fira Sans" pitchFamily="2" charset="0"/>
              </a:rPr>
              <a:t>New Project Report </a:t>
            </a:r>
            <a:endParaRPr lang="zh-CN" altLang="en-US" sz="5400">
              <a:solidFill>
                <a:srgbClr val="FFCF01"/>
              </a:solidFill>
              <a:latin typeface="Fira Sans" pitchFamily="2" charset="0"/>
              <a:cs typeface="Fira Sans" pitchFamily="2" charset="0"/>
            </a:endParaRPr>
          </a:p>
        </p:txBody>
      </p:sp>
      <p:sp>
        <p:nvSpPr>
          <p:cNvPr id="4102" name="文本框 10">
            <a:extLst>
              <a:ext uri="{FF2B5EF4-FFF2-40B4-BE49-F238E27FC236}">
                <a16:creationId xmlns:a16="http://schemas.microsoft.com/office/drawing/2014/main" id="{BF4DBF65-843B-4EFF-9C0E-ECACAD6033F8}"/>
              </a:ext>
            </a:extLst>
          </p:cNvPr>
          <p:cNvSpPr>
            <a:spLocks noChangeArrowheads="1"/>
          </p:cNvSpPr>
          <p:nvPr/>
        </p:nvSpPr>
        <p:spPr bwMode="auto">
          <a:xfrm>
            <a:off x="336550" y="1087438"/>
            <a:ext cx="70231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i="1">
                <a:solidFill>
                  <a:schemeClr val="bg1"/>
                </a:solidFill>
                <a:sym typeface="Arial" panose="020B0604020202020204" pitchFamily="34" charset="0"/>
              </a:rPr>
              <a:t>The Newest Free Business Template </a:t>
            </a:r>
            <a:endParaRPr lang="zh-CN" altLang="en-US" sz="2800" i="1">
              <a:solidFill>
                <a:schemeClr val="bg1"/>
              </a:solidFill>
              <a:sym typeface="Arial" panose="020B0604020202020204" pitchFamily="34" charset="0"/>
            </a:endParaRPr>
          </a:p>
        </p:txBody>
      </p:sp>
      <p:sp>
        <p:nvSpPr>
          <p:cNvPr id="4103" name="任意多边形 16">
            <a:extLst>
              <a:ext uri="{FF2B5EF4-FFF2-40B4-BE49-F238E27FC236}">
                <a16:creationId xmlns:a16="http://schemas.microsoft.com/office/drawing/2014/main" id="{155D4F07-8664-46BA-A92F-FDCD765CE003}"/>
              </a:ext>
            </a:extLst>
          </p:cNvPr>
          <p:cNvSpPr>
            <a:spLocks noChangeArrowheads="1"/>
          </p:cNvSpPr>
          <p:nvPr/>
        </p:nvSpPr>
        <p:spPr bwMode="auto">
          <a:xfrm>
            <a:off x="10712450" y="2000250"/>
            <a:ext cx="1479550" cy="4016375"/>
          </a:xfrm>
          <a:custGeom>
            <a:avLst/>
            <a:gdLst>
              <a:gd name="T0" fmla="*/ 1422400 w 1422400"/>
              <a:gd name="T1" fmla="*/ 0 h 3860800"/>
              <a:gd name="T2" fmla="*/ 0 w 1422400"/>
              <a:gd name="T3" fmla="*/ 1509486 h 3860800"/>
              <a:gd name="T4" fmla="*/ 1422400 w 1422400"/>
              <a:gd name="T5" fmla="*/ 3860800 h 3860800"/>
              <a:gd name="T6" fmla="*/ 1422400 w 1422400"/>
              <a:gd name="T7" fmla="*/ 0 h 3860800"/>
              <a:gd name="T8" fmla="*/ 0 60000 65536"/>
              <a:gd name="T9" fmla="*/ 0 60000 65536"/>
              <a:gd name="T10" fmla="*/ 0 60000 65536"/>
              <a:gd name="T11" fmla="*/ 0 60000 65536"/>
              <a:gd name="T12" fmla="*/ 0 w 1422400"/>
              <a:gd name="T13" fmla="*/ 0 h 3860800"/>
              <a:gd name="T14" fmla="*/ 1422400 w 1422400"/>
              <a:gd name="T15" fmla="*/ 3860800 h 3860800"/>
            </a:gdLst>
            <a:ahLst/>
            <a:cxnLst>
              <a:cxn ang="T8">
                <a:pos x="T0" y="T1"/>
              </a:cxn>
              <a:cxn ang="T9">
                <a:pos x="T2" y="T3"/>
              </a:cxn>
              <a:cxn ang="T10">
                <a:pos x="T4" y="T5"/>
              </a:cxn>
              <a:cxn ang="T11">
                <a:pos x="T6" y="T7"/>
              </a:cxn>
            </a:cxnLst>
            <a:rect l="T12" t="T13" r="T14" b="T15"/>
            <a:pathLst>
              <a:path w="1422400" h="3860800">
                <a:moveTo>
                  <a:pt x="1422400" y="0"/>
                </a:moveTo>
                <a:lnTo>
                  <a:pt x="0" y="1509486"/>
                </a:lnTo>
                <a:lnTo>
                  <a:pt x="1422400" y="3860800"/>
                </a:lnTo>
                <a:lnTo>
                  <a:pt x="1422400" y="0"/>
                </a:lnTo>
                <a:close/>
              </a:path>
            </a:pathLst>
          </a:custGeom>
          <a:solidFill>
            <a:srgbClr val="FFCF01">
              <a:alpha val="75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4104" name="文本框 3">
            <a:extLst>
              <a:ext uri="{FF2B5EF4-FFF2-40B4-BE49-F238E27FC236}">
                <a16:creationId xmlns:a16="http://schemas.microsoft.com/office/drawing/2014/main" id="{5334AE57-DFB6-4E95-8CDE-16738A240CF4}"/>
              </a:ext>
            </a:extLst>
          </p:cNvPr>
          <p:cNvSpPr>
            <a:spLocks noChangeArrowheads="1"/>
          </p:cNvSpPr>
          <p:nvPr/>
        </p:nvSpPr>
        <p:spPr bwMode="auto">
          <a:xfrm>
            <a:off x="485775" y="5510213"/>
            <a:ext cx="21193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i="1">
                <a:solidFill>
                  <a:schemeClr val="bg1"/>
                </a:solidFill>
                <a:sym typeface="Arial" panose="020B0604020202020204" pitchFamily="34" charset="0"/>
              </a:rPr>
              <a:t>The Presenter </a:t>
            </a:r>
          </a:p>
        </p:txBody>
      </p:sp>
      <p:sp>
        <p:nvSpPr>
          <p:cNvPr id="4106" name="文本框 17">
            <a:extLst>
              <a:ext uri="{FF2B5EF4-FFF2-40B4-BE49-F238E27FC236}">
                <a16:creationId xmlns:a16="http://schemas.microsoft.com/office/drawing/2014/main" id="{10DA0235-5A17-43F2-BFE9-C971F827650A}"/>
              </a:ext>
            </a:extLst>
          </p:cNvPr>
          <p:cNvSpPr>
            <a:spLocks noChangeArrowheads="1"/>
          </p:cNvSpPr>
          <p:nvPr/>
        </p:nvSpPr>
        <p:spPr bwMode="auto">
          <a:xfrm>
            <a:off x="4838700" y="5065713"/>
            <a:ext cx="3228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i="1">
                <a:solidFill>
                  <a:srgbClr val="000000"/>
                </a:solidFill>
                <a:sym typeface="Arial" panose="020B0604020202020204" pitchFamily="34" charset="0"/>
              </a:rPr>
              <a:t>You can search us in </a:t>
            </a:r>
          </a:p>
        </p:txBody>
      </p:sp>
      <p:grpSp>
        <p:nvGrpSpPr>
          <p:cNvPr id="4107" name="组合 29">
            <a:extLst>
              <a:ext uri="{FF2B5EF4-FFF2-40B4-BE49-F238E27FC236}">
                <a16:creationId xmlns:a16="http://schemas.microsoft.com/office/drawing/2014/main" id="{31726E46-A63F-4E54-8847-360129A94FC5}"/>
              </a:ext>
            </a:extLst>
          </p:cNvPr>
          <p:cNvGrpSpPr>
            <a:grpSpLocks/>
          </p:cNvGrpSpPr>
          <p:nvPr/>
        </p:nvGrpSpPr>
        <p:grpSpPr bwMode="auto">
          <a:xfrm>
            <a:off x="4702175" y="5810250"/>
            <a:ext cx="784225" cy="782638"/>
            <a:chOff x="0" y="0"/>
            <a:chExt cx="783041" cy="783041"/>
          </a:xfrm>
        </p:grpSpPr>
        <p:sp>
          <p:nvSpPr>
            <p:cNvPr id="4108" name="椭圆 5">
              <a:extLst>
                <a:ext uri="{FF2B5EF4-FFF2-40B4-BE49-F238E27FC236}">
                  <a16:creationId xmlns:a16="http://schemas.microsoft.com/office/drawing/2014/main" id="{11380B8F-0C9F-4288-9ED0-066E8E4A1475}"/>
                </a:ext>
              </a:extLst>
            </p:cNvPr>
            <p:cNvSpPr>
              <a:spLocks noChangeArrowheads="1"/>
            </p:cNvSpPr>
            <p:nvPr/>
          </p:nvSpPr>
          <p:spPr bwMode="auto">
            <a:xfrm>
              <a:off x="0" y="0"/>
              <a:ext cx="783041" cy="783041"/>
            </a:xfrm>
            <a:prstGeom prst="ellipse">
              <a:avLst/>
            </a:prstGeom>
            <a:solidFill>
              <a:srgbClr val="231F20">
                <a:alpha val="93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nvGrpSpPr>
            <p:cNvPr id="4109" name="组合 20">
              <a:extLst>
                <a:ext uri="{FF2B5EF4-FFF2-40B4-BE49-F238E27FC236}">
                  <a16:creationId xmlns:a16="http://schemas.microsoft.com/office/drawing/2014/main" id="{683E0ED8-97DE-4739-96F5-79492869ACAC}"/>
                </a:ext>
              </a:extLst>
            </p:cNvPr>
            <p:cNvGrpSpPr>
              <a:grpSpLocks/>
            </p:cNvGrpSpPr>
            <p:nvPr/>
          </p:nvGrpSpPr>
          <p:grpSpPr bwMode="auto">
            <a:xfrm>
              <a:off x="170723" y="205776"/>
              <a:ext cx="477103" cy="369186"/>
              <a:chOff x="0" y="0"/>
              <a:chExt cx="533401" cy="412750"/>
            </a:xfrm>
          </p:grpSpPr>
          <p:sp>
            <p:nvSpPr>
              <p:cNvPr id="4110" name="Freeform 34">
                <a:extLst>
                  <a:ext uri="{FF2B5EF4-FFF2-40B4-BE49-F238E27FC236}">
                    <a16:creationId xmlns:a16="http://schemas.microsoft.com/office/drawing/2014/main" id="{0F5E461B-3E80-4F9D-BDF9-310601C18D39}"/>
                  </a:ext>
                </a:extLst>
              </p:cNvPr>
              <p:cNvSpPr>
                <a:spLocks noEditPoints="1" noChangeArrowheads="1"/>
              </p:cNvSpPr>
              <p:nvPr/>
            </p:nvSpPr>
            <p:spPr bwMode="auto">
              <a:xfrm>
                <a:off x="0" y="46037"/>
                <a:ext cx="460375" cy="366713"/>
              </a:xfrm>
              <a:custGeom>
                <a:avLst/>
                <a:gdLst>
                  <a:gd name="T0" fmla="*/ 99 w 120"/>
                  <a:gd name="T1" fmla="*/ 40 h 95"/>
                  <a:gd name="T2" fmla="*/ 96 w 120"/>
                  <a:gd name="T3" fmla="*/ 36 h 95"/>
                  <a:gd name="T4" fmla="*/ 95 w 120"/>
                  <a:gd name="T5" fmla="*/ 22 h 95"/>
                  <a:gd name="T6" fmla="*/ 70 w 120"/>
                  <a:gd name="T7" fmla="*/ 23 h 95"/>
                  <a:gd name="T8" fmla="*/ 66 w 120"/>
                  <a:gd name="T9" fmla="*/ 16 h 95"/>
                  <a:gd name="T10" fmla="*/ 45 w 120"/>
                  <a:gd name="T11" fmla="*/ 6 h 95"/>
                  <a:gd name="T12" fmla="*/ 11 w 120"/>
                  <a:gd name="T13" fmla="*/ 34 h 95"/>
                  <a:gd name="T14" fmla="*/ 2 w 120"/>
                  <a:gd name="T15" fmla="*/ 60 h 95"/>
                  <a:gd name="T16" fmla="*/ 51 w 120"/>
                  <a:gd name="T17" fmla="*/ 93 h 95"/>
                  <a:gd name="T18" fmla="*/ 111 w 120"/>
                  <a:gd name="T19" fmla="*/ 67 h 95"/>
                  <a:gd name="T20" fmla="*/ 99 w 120"/>
                  <a:gd name="T21" fmla="*/ 40 h 95"/>
                  <a:gd name="T22" fmla="*/ 53 w 120"/>
                  <a:gd name="T23" fmla="*/ 86 h 95"/>
                  <a:gd name="T24" fmla="*/ 14 w 120"/>
                  <a:gd name="T25" fmla="*/ 62 h 95"/>
                  <a:gd name="T26" fmla="*/ 53 w 120"/>
                  <a:gd name="T27" fmla="*/ 35 h 95"/>
                  <a:gd name="T28" fmla="*/ 92 w 120"/>
                  <a:gd name="T29" fmla="*/ 57 h 95"/>
                  <a:gd name="T30" fmla="*/ 53 w 120"/>
                  <a:gd name="T31" fmla="*/ 86 h 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0"/>
                  <a:gd name="T49" fmla="*/ 0 h 95"/>
                  <a:gd name="T50" fmla="*/ 120 w 120"/>
                  <a:gd name="T51" fmla="*/ 95 h 9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0" h="95">
                    <a:moveTo>
                      <a:pt x="99" y="40"/>
                    </a:moveTo>
                    <a:cubicBezTo>
                      <a:pt x="94" y="39"/>
                      <a:pt x="96" y="36"/>
                      <a:pt x="96" y="36"/>
                    </a:cubicBezTo>
                    <a:cubicBezTo>
                      <a:pt x="96" y="36"/>
                      <a:pt x="101" y="28"/>
                      <a:pt x="95" y="22"/>
                    </a:cubicBezTo>
                    <a:cubicBezTo>
                      <a:pt x="88" y="14"/>
                      <a:pt x="70" y="23"/>
                      <a:pt x="70" y="23"/>
                    </a:cubicBezTo>
                    <a:cubicBezTo>
                      <a:pt x="63" y="25"/>
                      <a:pt x="65" y="22"/>
                      <a:pt x="66" y="16"/>
                    </a:cubicBezTo>
                    <a:cubicBezTo>
                      <a:pt x="66" y="10"/>
                      <a:pt x="64" y="0"/>
                      <a:pt x="45" y="6"/>
                    </a:cubicBezTo>
                    <a:cubicBezTo>
                      <a:pt x="27" y="12"/>
                      <a:pt x="11" y="34"/>
                      <a:pt x="11" y="34"/>
                    </a:cubicBezTo>
                    <a:cubicBezTo>
                      <a:pt x="0" y="49"/>
                      <a:pt x="2" y="60"/>
                      <a:pt x="2" y="60"/>
                    </a:cubicBezTo>
                    <a:cubicBezTo>
                      <a:pt x="5" y="85"/>
                      <a:pt x="31" y="91"/>
                      <a:pt x="51" y="93"/>
                    </a:cubicBezTo>
                    <a:cubicBezTo>
                      <a:pt x="73" y="95"/>
                      <a:pt x="102" y="86"/>
                      <a:pt x="111" y="67"/>
                    </a:cubicBezTo>
                    <a:cubicBezTo>
                      <a:pt x="120" y="48"/>
                      <a:pt x="104" y="41"/>
                      <a:pt x="99" y="40"/>
                    </a:cubicBezTo>
                    <a:close/>
                    <a:moveTo>
                      <a:pt x="53" y="86"/>
                    </a:moveTo>
                    <a:cubicBezTo>
                      <a:pt x="32" y="87"/>
                      <a:pt x="14" y="76"/>
                      <a:pt x="14" y="62"/>
                    </a:cubicBezTo>
                    <a:cubicBezTo>
                      <a:pt x="14" y="48"/>
                      <a:pt x="32" y="36"/>
                      <a:pt x="53" y="35"/>
                    </a:cubicBezTo>
                    <a:cubicBezTo>
                      <a:pt x="74" y="34"/>
                      <a:pt x="92" y="43"/>
                      <a:pt x="92" y="57"/>
                    </a:cubicBezTo>
                    <a:cubicBezTo>
                      <a:pt x="92" y="72"/>
                      <a:pt x="74" y="85"/>
                      <a:pt x="53" y="86"/>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4111" name="Freeform 35">
                <a:extLst>
                  <a:ext uri="{FF2B5EF4-FFF2-40B4-BE49-F238E27FC236}">
                    <a16:creationId xmlns:a16="http://schemas.microsoft.com/office/drawing/2014/main" id="{AB09F7DA-B8A9-4768-9343-0869DDC3941F}"/>
                  </a:ext>
                </a:extLst>
              </p:cNvPr>
              <p:cNvSpPr>
                <a:spLocks noEditPoints="1" noChangeArrowheads="1"/>
              </p:cNvSpPr>
              <p:nvPr/>
            </p:nvSpPr>
            <p:spPr bwMode="auto">
              <a:xfrm>
                <a:off x="103188" y="207962"/>
                <a:ext cx="179388" cy="161925"/>
              </a:xfrm>
              <a:custGeom>
                <a:avLst/>
                <a:gdLst>
                  <a:gd name="T0" fmla="*/ 22 w 47"/>
                  <a:gd name="T1" fmla="*/ 3 h 42"/>
                  <a:gd name="T2" fmla="*/ 3 w 47"/>
                  <a:gd name="T3" fmla="*/ 25 h 42"/>
                  <a:gd name="T4" fmla="*/ 9 w 47"/>
                  <a:gd name="T5" fmla="*/ 35 h 42"/>
                  <a:gd name="T6" fmla="*/ 41 w 47"/>
                  <a:gd name="T7" fmla="*/ 29 h 42"/>
                  <a:gd name="T8" fmla="*/ 22 w 47"/>
                  <a:gd name="T9" fmla="*/ 3 h 42"/>
                  <a:gd name="T10" fmla="*/ 16 w 47"/>
                  <a:gd name="T11" fmla="*/ 31 h 42"/>
                  <a:gd name="T12" fmla="*/ 9 w 47"/>
                  <a:gd name="T13" fmla="*/ 26 h 42"/>
                  <a:gd name="T14" fmla="*/ 16 w 47"/>
                  <a:gd name="T15" fmla="*/ 19 h 42"/>
                  <a:gd name="T16" fmla="*/ 24 w 47"/>
                  <a:gd name="T17" fmla="*/ 24 h 42"/>
                  <a:gd name="T18" fmla="*/ 16 w 47"/>
                  <a:gd name="T19" fmla="*/ 31 h 42"/>
                  <a:gd name="T20" fmla="*/ 29 w 47"/>
                  <a:gd name="T21" fmla="*/ 20 h 42"/>
                  <a:gd name="T22" fmla="*/ 25 w 47"/>
                  <a:gd name="T23" fmla="*/ 20 h 42"/>
                  <a:gd name="T24" fmla="*/ 26 w 47"/>
                  <a:gd name="T25" fmla="*/ 16 h 42"/>
                  <a:gd name="T26" fmla="*/ 30 w 47"/>
                  <a:gd name="T27" fmla="*/ 16 h 42"/>
                  <a:gd name="T28" fmla="*/ 29 w 47"/>
                  <a:gd name="T29" fmla="*/ 20 h 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
                  <a:gd name="T46" fmla="*/ 0 h 42"/>
                  <a:gd name="T47" fmla="*/ 47 w 47"/>
                  <a:gd name="T48" fmla="*/ 42 h 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 h="42">
                    <a:moveTo>
                      <a:pt x="22" y="3"/>
                    </a:moveTo>
                    <a:cubicBezTo>
                      <a:pt x="0" y="5"/>
                      <a:pt x="3" y="25"/>
                      <a:pt x="3" y="25"/>
                    </a:cubicBezTo>
                    <a:cubicBezTo>
                      <a:pt x="3" y="25"/>
                      <a:pt x="3" y="32"/>
                      <a:pt x="9" y="35"/>
                    </a:cubicBezTo>
                    <a:cubicBezTo>
                      <a:pt x="21" y="42"/>
                      <a:pt x="34" y="38"/>
                      <a:pt x="41" y="29"/>
                    </a:cubicBezTo>
                    <a:cubicBezTo>
                      <a:pt x="47" y="21"/>
                      <a:pt x="43" y="0"/>
                      <a:pt x="22" y="3"/>
                    </a:cubicBezTo>
                    <a:close/>
                    <a:moveTo>
                      <a:pt x="16" y="31"/>
                    </a:moveTo>
                    <a:cubicBezTo>
                      <a:pt x="12" y="31"/>
                      <a:pt x="9" y="29"/>
                      <a:pt x="9" y="26"/>
                    </a:cubicBezTo>
                    <a:cubicBezTo>
                      <a:pt x="9" y="22"/>
                      <a:pt x="12" y="19"/>
                      <a:pt x="16" y="19"/>
                    </a:cubicBezTo>
                    <a:cubicBezTo>
                      <a:pt x="21" y="18"/>
                      <a:pt x="24" y="21"/>
                      <a:pt x="24" y="24"/>
                    </a:cubicBezTo>
                    <a:cubicBezTo>
                      <a:pt x="24" y="27"/>
                      <a:pt x="20" y="31"/>
                      <a:pt x="16" y="31"/>
                    </a:cubicBezTo>
                    <a:close/>
                    <a:moveTo>
                      <a:pt x="29" y="20"/>
                    </a:moveTo>
                    <a:cubicBezTo>
                      <a:pt x="28" y="21"/>
                      <a:pt x="26" y="21"/>
                      <a:pt x="25" y="20"/>
                    </a:cubicBezTo>
                    <a:cubicBezTo>
                      <a:pt x="25" y="19"/>
                      <a:pt x="25" y="17"/>
                      <a:pt x="26" y="16"/>
                    </a:cubicBezTo>
                    <a:cubicBezTo>
                      <a:pt x="28" y="15"/>
                      <a:pt x="29" y="15"/>
                      <a:pt x="30" y="16"/>
                    </a:cubicBezTo>
                    <a:cubicBezTo>
                      <a:pt x="31" y="17"/>
                      <a:pt x="30" y="19"/>
                      <a:pt x="29" y="20"/>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4112" name="Freeform 36">
                <a:extLst>
                  <a:ext uri="{FF2B5EF4-FFF2-40B4-BE49-F238E27FC236}">
                    <a16:creationId xmlns:a16="http://schemas.microsoft.com/office/drawing/2014/main" id="{23A4CE6A-E38A-4016-B90E-ED82D1008BF2}"/>
                  </a:ext>
                </a:extLst>
              </p:cNvPr>
              <p:cNvSpPr>
                <a:spLocks noChangeArrowheads="1"/>
              </p:cNvSpPr>
              <p:nvPr/>
            </p:nvSpPr>
            <p:spPr bwMode="auto">
              <a:xfrm>
                <a:off x="344488" y="61912"/>
                <a:ext cx="96838" cy="104775"/>
              </a:xfrm>
              <a:custGeom>
                <a:avLst/>
                <a:gdLst>
                  <a:gd name="T0" fmla="*/ 19 w 25"/>
                  <a:gd name="T1" fmla="*/ 27 h 27"/>
                  <a:gd name="T2" fmla="*/ 23 w 25"/>
                  <a:gd name="T3" fmla="*/ 24 h 27"/>
                  <a:gd name="T4" fmla="*/ 23 w 25"/>
                  <a:gd name="T5" fmla="*/ 24 h 27"/>
                  <a:gd name="T6" fmla="*/ 3 w 25"/>
                  <a:gd name="T7" fmla="*/ 4 h 27"/>
                  <a:gd name="T8" fmla="*/ 0 w 25"/>
                  <a:gd name="T9" fmla="*/ 8 h 27"/>
                  <a:gd name="T10" fmla="*/ 3 w 25"/>
                  <a:gd name="T11" fmla="*/ 11 h 27"/>
                  <a:gd name="T12" fmla="*/ 16 w 25"/>
                  <a:gd name="T13" fmla="*/ 23 h 27"/>
                  <a:gd name="T14" fmla="*/ 19 w 25"/>
                  <a:gd name="T15" fmla="*/ 27 h 27"/>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7"/>
                  <a:gd name="T26" fmla="*/ 25 w 25"/>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7">
                    <a:moveTo>
                      <a:pt x="19" y="27"/>
                    </a:moveTo>
                    <a:cubicBezTo>
                      <a:pt x="21" y="27"/>
                      <a:pt x="22" y="26"/>
                      <a:pt x="23" y="24"/>
                    </a:cubicBezTo>
                    <a:cubicBezTo>
                      <a:pt x="23" y="24"/>
                      <a:pt x="23" y="24"/>
                      <a:pt x="23" y="24"/>
                    </a:cubicBezTo>
                    <a:cubicBezTo>
                      <a:pt x="25" y="0"/>
                      <a:pt x="3" y="4"/>
                      <a:pt x="3" y="4"/>
                    </a:cubicBezTo>
                    <a:cubicBezTo>
                      <a:pt x="1" y="4"/>
                      <a:pt x="0" y="6"/>
                      <a:pt x="0" y="8"/>
                    </a:cubicBezTo>
                    <a:cubicBezTo>
                      <a:pt x="0" y="10"/>
                      <a:pt x="1" y="11"/>
                      <a:pt x="3" y="11"/>
                    </a:cubicBezTo>
                    <a:cubicBezTo>
                      <a:pt x="19" y="8"/>
                      <a:pt x="16" y="23"/>
                      <a:pt x="16" y="23"/>
                    </a:cubicBezTo>
                    <a:cubicBezTo>
                      <a:pt x="16" y="25"/>
                      <a:pt x="17" y="27"/>
                      <a:pt x="19" y="27"/>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4113" name="Freeform 37">
                <a:extLst>
                  <a:ext uri="{FF2B5EF4-FFF2-40B4-BE49-F238E27FC236}">
                    <a16:creationId xmlns:a16="http://schemas.microsoft.com/office/drawing/2014/main" id="{B4BBE5BC-CCC4-4141-8109-85862105C4BD}"/>
                  </a:ext>
                </a:extLst>
              </p:cNvPr>
              <p:cNvSpPr>
                <a:spLocks noChangeArrowheads="1"/>
              </p:cNvSpPr>
              <p:nvPr/>
            </p:nvSpPr>
            <p:spPr bwMode="auto">
              <a:xfrm>
                <a:off x="325438" y="0"/>
                <a:ext cx="207963" cy="193675"/>
              </a:xfrm>
              <a:custGeom>
                <a:avLst/>
                <a:gdLst>
                  <a:gd name="T0" fmla="*/ 22 w 54"/>
                  <a:gd name="T1" fmla="*/ 2 h 50"/>
                  <a:gd name="T2" fmla="*/ 4 w 54"/>
                  <a:gd name="T3" fmla="*/ 2 h 50"/>
                  <a:gd name="T4" fmla="*/ 3 w 54"/>
                  <a:gd name="T5" fmla="*/ 2 h 50"/>
                  <a:gd name="T6" fmla="*/ 3 w 54"/>
                  <a:gd name="T7" fmla="*/ 2 h 50"/>
                  <a:gd name="T8" fmla="*/ 0 w 54"/>
                  <a:gd name="T9" fmla="*/ 7 h 50"/>
                  <a:gd name="T10" fmla="*/ 5 w 54"/>
                  <a:gd name="T11" fmla="*/ 12 h 50"/>
                  <a:gd name="T12" fmla="*/ 9 w 54"/>
                  <a:gd name="T13" fmla="*/ 11 h 50"/>
                  <a:gd name="T14" fmla="*/ 35 w 54"/>
                  <a:gd name="T15" fmla="*/ 24 h 50"/>
                  <a:gd name="T16" fmla="*/ 36 w 54"/>
                  <a:gd name="T17" fmla="*/ 41 h 50"/>
                  <a:gd name="T18" fmla="*/ 35 w 54"/>
                  <a:gd name="T19" fmla="*/ 46 h 50"/>
                  <a:gd name="T20" fmla="*/ 40 w 54"/>
                  <a:gd name="T21" fmla="*/ 50 h 50"/>
                  <a:gd name="T22" fmla="*/ 45 w 54"/>
                  <a:gd name="T23" fmla="*/ 46 h 50"/>
                  <a:gd name="T24" fmla="*/ 45 w 54"/>
                  <a:gd name="T25" fmla="*/ 46 h 50"/>
                  <a:gd name="T26" fmla="*/ 22 w 54"/>
                  <a:gd name="T27" fmla="*/ 2 h 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
                  <a:gd name="T43" fmla="*/ 0 h 50"/>
                  <a:gd name="T44" fmla="*/ 54 w 54"/>
                  <a:gd name="T45" fmla="*/ 50 h 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 h="50">
                    <a:moveTo>
                      <a:pt x="22" y="2"/>
                    </a:moveTo>
                    <a:cubicBezTo>
                      <a:pt x="14" y="0"/>
                      <a:pt x="6" y="1"/>
                      <a:pt x="4" y="2"/>
                    </a:cubicBezTo>
                    <a:cubicBezTo>
                      <a:pt x="4" y="2"/>
                      <a:pt x="4" y="2"/>
                      <a:pt x="3" y="2"/>
                    </a:cubicBezTo>
                    <a:cubicBezTo>
                      <a:pt x="3" y="2"/>
                      <a:pt x="3" y="2"/>
                      <a:pt x="3" y="2"/>
                    </a:cubicBezTo>
                    <a:cubicBezTo>
                      <a:pt x="1" y="3"/>
                      <a:pt x="0" y="5"/>
                      <a:pt x="0" y="7"/>
                    </a:cubicBezTo>
                    <a:cubicBezTo>
                      <a:pt x="0" y="10"/>
                      <a:pt x="2" y="12"/>
                      <a:pt x="5" y="12"/>
                    </a:cubicBezTo>
                    <a:cubicBezTo>
                      <a:pt x="5" y="12"/>
                      <a:pt x="7" y="12"/>
                      <a:pt x="9" y="11"/>
                    </a:cubicBezTo>
                    <a:cubicBezTo>
                      <a:pt x="11" y="10"/>
                      <a:pt x="27" y="11"/>
                      <a:pt x="35" y="24"/>
                    </a:cubicBezTo>
                    <a:cubicBezTo>
                      <a:pt x="39" y="33"/>
                      <a:pt x="37" y="40"/>
                      <a:pt x="36" y="41"/>
                    </a:cubicBezTo>
                    <a:cubicBezTo>
                      <a:pt x="36" y="41"/>
                      <a:pt x="35" y="43"/>
                      <a:pt x="35" y="46"/>
                    </a:cubicBezTo>
                    <a:cubicBezTo>
                      <a:pt x="35" y="49"/>
                      <a:pt x="38" y="50"/>
                      <a:pt x="40" y="50"/>
                    </a:cubicBezTo>
                    <a:cubicBezTo>
                      <a:pt x="43" y="50"/>
                      <a:pt x="45" y="50"/>
                      <a:pt x="45" y="46"/>
                    </a:cubicBezTo>
                    <a:cubicBezTo>
                      <a:pt x="45" y="46"/>
                      <a:pt x="45" y="46"/>
                      <a:pt x="45" y="46"/>
                    </a:cubicBezTo>
                    <a:cubicBezTo>
                      <a:pt x="54" y="18"/>
                      <a:pt x="35" y="5"/>
                      <a:pt x="22" y="2"/>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grpSp>
      </p:grpSp>
      <p:grpSp>
        <p:nvGrpSpPr>
          <p:cNvPr id="4114" name="组合 6">
            <a:extLst>
              <a:ext uri="{FF2B5EF4-FFF2-40B4-BE49-F238E27FC236}">
                <a16:creationId xmlns:a16="http://schemas.microsoft.com/office/drawing/2014/main" id="{DBF14795-A138-409C-BC9D-BF38016877B5}"/>
              </a:ext>
            </a:extLst>
          </p:cNvPr>
          <p:cNvGrpSpPr>
            <a:grpSpLocks/>
          </p:cNvGrpSpPr>
          <p:nvPr/>
        </p:nvGrpSpPr>
        <p:grpSpPr bwMode="auto">
          <a:xfrm>
            <a:off x="7242175" y="5810250"/>
            <a:ext cx="782638" cy="782638"/>
            <a:chOff x="0" y="0"/>
            <a:chExt cx="783041" cy="783041"/>
          </a:xfrm>
        </p:grpSpPr>
        <p:sp>
          <p:nvSpPr>
            <p:cNvPr id="4115" name="椭圆 19">
              <a:extLst>
                <a:ext uri="{FF2B5EF4-FFF2-40B4-BE49-F238E27FC236}">
                  <a16:creationId xmlns:a16="http://schemas.microsoft.com/office/drawing/2014/main" id="{20567AA5-538F-4600-BFE5-14226F6AD077}"/>
                </a:ext>
              </a:extLst>
            </p:cNvPr>
            <p:cNvSpPr>
              <a:spLocks noChangeArrowheads="1"/>
            </p:cNvSpPr>
            <p:nvPr/>
          </p:nvSpPr>
          <p:spPr bwMode="auto">
            <a:xfrm>
              <a:off x="0" y="0"/>
              <a:ext cx="783041" cy="783041"/>
            </a:xfrm>
            <a:prstGeom prst="ellipse">
              <a:avLst/>
            </a:prstGeom>
            <a:solidFill>
              <a:srgbClr val="231F20">
                <a:alpha val="93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nvGrpSpPr>
            <p:cNvPr id="4116" name="组合 25">
              <a:extLst>
                <a:ext uri="{FF2B5EF4-FFF2-40B4-BE49-F238E27FC236}">
                  <a16:creationId xmlns:a16="http://schemas.microsoft.com/office/drawing/2014/main" id="{EC0B3A81-7D65-4DAA-994D-1A7C2317EBB6}"/>
                </a:ext>
              </a:extLst>
            </p:cNvPr>
            <p:cNvGrpSpPr>
              <a:grpSpLocks/>
            </p:cNvGrpSpPr>
            <p:nvPr/>
          </p:nvGrpSpPr>
          <p:grpSpPr bwMode="auto">
            <a:xfrm>
              <a:off x="116928" y="137642"/>
              <a:ext cx="568064" cy="472450"/>
              <a:chOff x="0" y="0"/>
              <a:chExt cx="481012" cy="400050"/>
            </a:xfrm>
          </p:grpSpPr>
          <p:sp>
            <p:nvSpPr>
              <p:cNvPr id="4117" name="Freeform 46">
                <a:extLst>
                  <a:ext uri="{FF2B5EF4-FFF2-40B4-BE49-F238E27FC236}">
                    <a16:creationId xmlns:a16="http://schemas.microsoft.com/office/drawing/2014/main" id="{68056428-6CB8-44C3-AA61-A5DDBCFCE9CB}"/>
                  </a:ext>
                </a:extLst>
              </p:cNvPr>
              <p:cNvSpPr>
                <a:spLocks noEditPoints="1" noChangeArrowheads="1"/>
              </p:cNvSpPr>
              <p:nvPr/>
            </p:nvSpPr>
            <p:spPr bwMode="auto">
              <a:xfrm>
                <a:off x="0" y="0"/>
                <a:ext cx="341313" cy="319087"/>
              </a:xfrm>
              <a:custGeom>
                <a:avLst/>
                <a:gdLst>
                  <a:gd name="T0" fmla="*/ 87 w 91"/>
                  <a:gd name="T1" fmla="*/ 32 h 83"/>
                  <a:gd name="T2" fmla="*/ 91 w 91"/>
                  <a:gd name="T3" fmla="*/ 32 h 83"/>
                  <a:gd name="T4" fmla="*/ 45 w 91"/>
                  <a:gd name="T5" fmla="*/ 0 h 83"/>
                  <a:gd name="T6" fmla="*/ 0 w 91"/>
                  <a:gd name="T7" fmla="*/ 39 h 83"/>
                  <a:gd name="T8" fmla="*/ 18 w 91"/>
                  <a:gd name="T9" fmla="*/ 69 h 83"/>
                  <a:gd name="T10" fmla="*/ 14 w 91"/>
                  <a:gd name="T11" fmla="*/ 83 h 83"/>
                  <a:gd name="T12" fmla="*/ 30 w 91"/>
                  <a:gd name="T13" fmla="*/ 75 h 83"/>
                  <a:gd name="T14" fmla="*/ 45 w 91"/>
                  <a:gd name="T15" fmla="*/ 77 h 83"/>
                  <a:gd name="T16" fmla="*/ 50 w 91"/>
                  <a:gd name="T17" fmla="*/ 77 h 83"/>
                  <a:gd name="T18" fmla="*/ 48 w 91"/>
                  <a:gd name="T19" fmla="*/ 67 h 83"/>
                  <a:gd name="T20" fmla="*/ 87 w 91"/>
                  <a:gd name="T21" fmla="*/ 32 h 83"/>
                  <a:gd name="T22" fmla="*/ 62 w 91"/>
                  <a:gd name="T23" fmla="*/ 19 h 83"/>
                  <a:gd name="T24" fmla="*/ 68 w 91"/>
                  <a:gd name="T25" fmla="*/ 25 h 83"/>
                  <a:gd name="T26" fmla="*/ 62 w 91"/>
                  <a:gd name="T27" fmla="*/ 31 h 83"/>
                  <a:gd name="T28" fmla="*/ 56 w 91"/>
                  <a:gd name="T29" fmla="*/ 25 h 83"/>
                  <a:gd name="T30" fmla="*/ 62 w 91"/>
                  <a:gd name="T31" fmla="*/ 19 h 83"/>
                  <a:gd name="T32" fmla="*/ 31 w 91"/>
                  <a:gd name="T33" fmla="*/ 31 h 83"/>
                  <a:gd name="T34" fmla="*/ 24 w 91"/>
                  <a:gd name="T35" fmla="*/ 25 h 83"/>
                  <a:gd name="T36" fmla="*/ 31 w 91"/>
                  <a:gd name="T37" fmla="*/ 19 h 83"/>
                  <a:gd name="T38" fmla="*/ 36 w 91"/>
                  <a:gd name="T39" fmla="*/ 25 h 83"/>
                  <a:gd name="T40" fmla="*/ 31 w 91"/>
                  <a:gd name="T41" fmla="*/ 31 h 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
                  <a:gd name="T64" fmla="*/ 0 h 83"/>
                  <a:gd name="T65" fmla="*/ 91 w 91"/>
                  <a:gd name="T66" fmla="*/ 83 h 8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 h="83">
                    <a:moveTo>
                      <a:pt x="87" y="32"/>
                    </a:moveTo>
                    <a:cubicBezTo>
                      <a:pt x="88" y="32"/>
                      <a:pt x="89" y="32"/>
                      <a:pt x="91" y="32"/>
                    </a:cubicBezTo>
                    <a:cubicBezTo>
                      <a:pt x="87" y="14"/>
                      <a:pt x="68" y="0"/>
                      <a:pt x="45" y="0"/>
                    </a:cubicBezTo>
                    <a:cubicBezTo>
                      <a:pt x="21" y="0"/>
                      <a:pt x="0" y="17"/>
                      <a:pt x="0" y="39"/>
                    </a:cubicBezTo>
                    <a:cubicBezTo>
                      <a:pt x="0" y="51"/>
                      <a:pt x="7" y="61"/>
                      <a:pt x="18" y="69"/>
                    </a:cubicBezTo>
                    <a:cubicBezTo>
                      <a:pt x="14" y="83"/>
                      <a:pt x="14" y="83"/>
                      <a:pt x="14" y="83"/>
                    </a:cubicBezTo>
                    <a:cubicBezTo>
                      <a:pt x="30" y="75"/>
                      <a:pt x="30" y="75"/>
                      <a:pt x="30" y="75"/>
                    </a:cubicBezTo>
                    <a:cubicBezTo>
                      <a:pt x="35" y="76"/>
                      <a:pt x="40" y="77"/>
                      <a:pt x="45" y="77"/>
                    </a:cubicBezTo>
                    <a:cubicBezTo>
                      <a:pt x="47" y="77"/>
                      <a:pt x="48" y="77"/>
                      <a:pt x="50" y="77"/>
                    </a:cubicBezTo>
                    <a:cubicBezTo>
                      <a:pt x="49" y="74"/>
                      <a:pt x="48" y="71"/>
                      <a:pt x="48" y="67"/>
                    </a:cubicBezTo>
                    <a:cubicBezTo>
                      <a:pt x="48" y="48"/>
                      <a:pt x="65" y="32"/>
                      <a:pt x="87" y="32"/>
                    </a:cubicBezTo>
                    <a:close/>
                    <a:moveTo>
                      <a:pt x="62" y="19"/>
                    </a:moveTo>
                    <a:cubicBezTo>
                      <a:pt x="66" y="19"/>
                      <a:pt x="68" y="22"/>
                      <a:pt x="68" y="25"/>
                    </a:cubicBezTo>
                    <a:cubicBezTo>
                      <a:pt x="68" y="29"/>
                      <a:pt x="66" y="31"/>
                      <a:pt x="62" y="31"/>
                    </a:cubicBezTo>
                    <a:cubicBezTo>
                      <a:pt x="59" y="31"/>
                      <a:pt x="56" y="29"/>
                      <a:pt x="56" y="25"/>
                    </a:cubicBezTo>
                    <a:cubicBezTo>
                      <a:pt x="56" y="22"/>
                      <a:pt x="59" y="19"/>
                      <a:pt x="62" y="19"/>
                    </a:cubicBezTo>
                    <a:close/>
                    <a:moveTo>
                      <a:pt x="31" y="31"/>
                    </a:moveTo>
                    <a:cubicBezTo>
                      <a:pt x="27" y="31"/>
                      <a:pt x="24" y="29"/>
                      <a:pt x="24" y="25"/>
                    </a:cubicBezTo>
                    <a:cubicBezTo>
                      <a:pt x="24" y="22"/>
                      <a:pt x="27" y="19"/>
                      <a:pt x="31" y="19"/>
                    </a:cubicBezTo>
                    <a:cubicBezTo>
                      <a:pt x="34" y="19"/>
                      <a:pt x="36" y="22"/>
                      <a:pt x="36" y="25"/>
                    </a:cubicBezTo>
                    <a:cubicBezTo>
                      <a:pt x="36" y="29"/>
                      <a:pt x="34" y="31"/>
                      <a:pt x="31" y="31"/>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4118" name="Freeform 47">
                <a:extLst>
                  <a:ext uri="{FF2B5EF4-FFF2-40B4-BE49-F238E27FC236}">
                    <a16:creationId xmlns:a16="http://schemas.microsoft.com/office/drawing/2014/main" id="{601AF8D4-36DF-4573-8345-E9F60060FAF6}"/>
                  </a:ext>
                </a:extLst>
              </p:cNvPr>
              <p:cNvSpPr>
                <a:spLocks noEditPoints="1" noChangeArrowheads="1"/>
              </p:cNvSpPr>
              <p:nvPr/>
            </p:nvSpPr>
            <p:spPr bwMode="auto">
              <a:xfrm>
                <a:off x="192087" y="130175"/>
                <a:ext cx="288925" cy="269875"/>
              </a:xfrm>
              <a:custGeom>
                <a:avLst/>
                <a:gdLst>
                  <a:gd name="T0" fmla="*/ 77 w 77"/>
                  <a:gd name="T1" fmla="*/ 33 h 70"/>
                  <a:gd name="T2" fmla="*/ 38 w 77"/>
                  <a:gd name="T3" fmla="*/ 0 h 70"/>
                  <a:gd name="T4" fmla="*/ 0 w 77"/>
                  <a:gd name="T5" fmla="*/ 33 h 70"/>
                  <a:gd name="T6" fmla="*/ 38 w 77"/>
                  <a:gd name="T7" fmla="*/ 66 h 70"/>
                  <a:gd name="T8" fmla="*/ 52 w 77"/>
                  <a:gd name="T9" fmla="*/ 63 h 70"/>
                  <a:gd name="T10" fmla="*/ 64 w 77"/>
                  <a:gd name="T11" fmla="*/ 70 h 70"/>
                  <a:gd name="T12" fmla="*/ 61 w 77"/>
                  <a:gd name="T13" fmla="*/ 59 h 70"/>
                  <a:gd name="T14" fmla="*/ 77 w 77"/>
                  <a:gd name="T15" fmla="*/ 33 h 70"/>
                  <a:gd name="T16" fmla="*/ 26 w 77"/>
                  <a:gd name="T17" fmla="*/ 27 h 70"/>
                  <a:gd name="T18" fmla="*/ 21 w 77"/>
                  <a:gd name="T19" fmla="*/ 23 h 70"/>
                  <a:gd name="T20" fmla="*/ 26 w 77"/>
                  <a:gd name="T21" fmla="*/ 18 h 70"/>
                  <a:gd name="T22" fmla="*/ 32 w 77"/>
                  <a:gd name="T23" fmla="*/ 23 h 70"/>
                  <a:gd name="T24" fmla="*/ 26 w 77"/>
                  <a:gd name="T25" fmla="*/ 27 h 70"/>
                  <a:gd name="T26" fmla="*/ 51 w 77"/>
                  <a:gd name="T27" fmla="*/ 27 h 70"/>
                  <a:gd name="T28" fmla="*/ 46 w 77"/>
                  <a:gd name="T29" fmla="*/ 23 h 70"/>
                  <a:gd name="T30" fmla="*/ 51 w 77"/>
                  <a:gd name="T31" fmla="*/ 18 h 70"/>
                  <a:gd name="T32" fmla="*/ 56 w 77"/>
                  <a:gd name="T33" fmla="*/ 23 h 70"/>
                  <a:gd name="T34" fmla="*/ 51 w 77"/>
                  <a:gd name="T35" fmla="*/ 27 h 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7"/>
                  <a:gd name="T55" fmla="*/ 0 h 70"/>
                  <a:gd name="T56" fmla="*/ 77 w 77"/>
                  <a:gd name="T57" fmla="*/ 70 h 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7" h="70">
                    <a:moveTo>
                      <a:pt x="77" y="33"/>
                    </a:moveTo>
                    <a:cubicBezTo>
                      <a:pt x="77" y="15"/>
                      <a:pt x="59" y="0"/>
                      <a:pt x="38" y="0"/>
                    </a:cubicBezTo>
                    <a:cubicBezTo>
                      <a:pt x="17" y="0"/>
                      <a:pt x="0" y="15"/>
                      <a:pt x="0" y="33"/>
                    </a:cubicBezTo>
                    <a:cubicBezTo>
                      <a:pt x="0" y="51"/>
                      <a:pt x="17" y="66"/>
                      <a:pt x="38" y="66"/>
                    </a:cubicBezTo>
                    <a:cubicBezTo>
                      <a:pt x="43" y="66"/>
                      <a:pt x="47" y="65"/>
                      <a:pt x="52" y="63"/>
                    </a:cubicBezTo>
                    <a:cubicBezTo>
                      <a:pt x="64" y="70"/>
                      <a:pt x="64" y="70"/>
                      <a:pt x="64" y="70"/>
                    </a:cubicBezTo>
                    <a:cubicBezTo>
                      <a:pt x="61" y="59"/>
                      <a:pt x="61" y="59"/>
                      <a:pt x="61" y="59"/>
                    </a:cubicBezTo>
                    <a:cubicBezTo>
                      <a:pt x="70" y="52"/>
                      <a:pt x="77" y="43"/>
                      <a:pt x="77" y="33"/>
                    </a:cubicBezTo>
                    <a:close/>
                    <a:moveTo>
                      <a:pt x="26" y="27"/>
                    </a:moveTo>
                    <a:cubicBezTo>
                      <a:pt x="24" y="27"/>
                      <a:pt x="21" y="25"/>
                      <a:pt x="21" y="23"/>
                    </a:cubicBezTo>
                    <a:cubicBezTo>
                      <a:pt x="21" y="21"/>
                      <a:pt x="24" y="18"/>
                      <a:pt x="26" y="18"/>
                    </a:cubicBezTo>
                    <a:cubicBezTo>
                      <a:pt x="29" y="18"/>
                      <a:pt x="32" y="21"/>
                      <a:pt x="32" y="23"/>
                    </a:cubicBezTo>
                    <a:cubicBezTo>
                      <a:pt x="32" y="25"/>
                      <a:pt x="29" y="27"/>
                      <a:pt x="26" y="27"/>
                    </a:cubicBezTo>
                    <a:close/>
                    <a:moveTo>
                      <a:pt x="51" y="27"/>
                    </a:moveTo>
                    <a:cubicBezTo>
                      <a:pt x="49" y="27"/>
                      <a:pt x="46" y="25"/>
                      <a:pt x="46" y="23"/>
                    </a:cubicBezTo>
                    <a:cubicBezTo>
                      <a:pt x="46" y="21"/>
                      <a:pt x="49" y="18"/>
                      <a:pt x="51" y="18"/>
                    </a:cubicBezTo>
                    <a:cubicBezTo>
                      <a:pt x="54" y="18"/>
                      <a:pt x="56" y="21"/>
                      <a:pt x="56" y="23"/>
                    </a:cubicBezTo>
                    <a:cubicBezTo>
                      <a:pt x="56" y="25"/>
                      <a:pt x="54" y="27"/>
                      <a:pt x="51" y="27"/>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grpSp>
      </p:grpSp>
      <p:grpSp>
        <p:nvGrpSpPr>
          <p:cNvPr id="4119" name="组合 8">
            <a:extLst>
              <a:ext uri="{FF2B5EF4-FFF2-40B4-BE49-F238E27FC236}">
                <a16:creationId xmlns:a16="http://schemas.microsoft.com/office/drawing/2014/main" id="{F467FA14-403A-4617-81DF-6C623B858B68}"/>
              </a:ext>
            </a:extLst>
          </p:cNvPr>
          <p:cNvGrpSpPr>
            <a:grpSpLocks/>
          </p:cNvGrpSpPr>
          <p:nvPr/>
        </p:nvGrpSpPr>
        <p:grpSpPr bwMode="auto">
          <a:xfrm>
            <a:off x="5972175" y="5810250"/>
            <a:ext cx="782638" cy="782638"/>
            <a:chOff x="0" y="0"/>
            <a:chExt cx="783041" cy="783041"/>
          </a:xfrm>
        </p:grpSpPr>
        <p:sp>
          <p:nvSpPr>
            <p:cNvPr id="4120" name="椭圆 18">
              <a:extLst>
                <a:ext uri="{FF2B5EF4-FFF2-40B4-BE49-F238E27FC236}">
                  <a16:creationId xmlns:a16="http://schemas.microsoft.com/office/drawing/2014/main" id="{1D903629-43B6-45D0-9703-8B80797BA7B5}"/>
                </a:ext>
              </a:extLst>
            </p:cNvPr>
            <p:cNvSpPr>
              <a:spLocks noChangeArrowheads="1"/>
            </p:cNvSpPr>
            <p:nvPr/>
          </p:nvSpPr>
          <p:spPr bwMode="auto">
            <a:xfrm>
              <a:off x="0" y="0"/>
              <a:ext cx="783041" cy="783041"/>
            </a:xfrm>
            <a:prstGeom prst="ellipse">
              <a:avLst/>
            </a:prstGeom>
            <a:solidFill>
              <a:srgbClr val="231F20">
                <a:alpha val="93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4121" name="Freeform 48">
              <a:extLst>
                <a:ext uri="{FF2B5EF4-FFF2-40B4-BE49-F238E27FC236}">
                  <a16:creationId xmlns:a16="http://schemas.microsoft.com/office/drawing/2014/main" id="{8A21DBC7-6C79-44F1-A37E-5524AF652252}"/>
                </a:ext>
              </a:extLst>
            </p:cNvPr>
            <p:cNvSpPr>
              <a:spLocks noEditPoints="1" noChangeArrowheads="1"/>
            </p:cNvSpPr>
            <p:nvPr/>
          </p:nvSpPr>
          <p:spPr bwMode="auto">
            <a:xfrm>
              <a:off x="220596" y="178226"/>
              <a:ext cx="393287" cy="452619"/>
            </a:xfrm>
            <a:custGeom>
              <a:avLst/>
              <a:gdLst>
                <a:gd name="T0" fmla="*/ 15 w 98"/>
                <a:gd name="T1" fmla="*/ 55 h 110"/>
                <a:gd name="T2" fmla="*/ 25 w 98"/>
                <a:gd name="T3" fmla="*/ 36 h 110"/>
                <a:gd name="T4" fmla="*/ 11 w 98"/>
                <a:gd name="T5" fmla="*/ 24 h 110"/>
                <a:gd name="T6" fmla="*/ 1 w 98"/>
                <a:gd name="T7" fmla="*/ 38 h 110"/>
                <a:gd name="T8" fmla="*/ 15 w 98"/>
                <a:gd name="T9" fmla="*/ 55 h 110"/>
                <a:gd name="T10" fmla="*/ 27 w 98"/>
                <a:gd name="T11" fmla="*/ 79 h 110"/>
                <a:gd name="T12" fmla="*/ 27 w 98"/>
                <a:gd name="T13" fmla="*/ 84 h 110"/>
                <a:gd name="T14" fmla="*/ 32 w 98"/>
                <a:gd name="T15" fmla="*/ 89 h 110"/>
                <a:gd name="T16" fmla="*/ 38 w 98"/>
                <a:gd name="T17" fmla="*/ 89 h 110"/>
                <a:gd name="T18" fmla="*/ 38 w 98"/>
                <a:gd name="T19" fmla="*/ 75 h 110"/>
                <a:gd name="T20" fmla="*/ 32 w 98"/>
                <a:gd name="T21" fmla="*/ 75 h 110"/>
                <a:gd name="T22" fmla="*/ 27 w 98"/>
                <a:gd name="T23" fmla="*/ 79 h 110"/>
                <a:gd name="T24" fmla="*/ 36 w 98"/>
                <a:gd name="T25" fmla="*/ 33 h 110"/>
                <a:gd name="T26" fmla="*/ 48 w 98"/>
                <a:gd name="T27" fmla="*/ 16 h 110"/>
                <a:gd name="T28" fmla="*/ 36 w 98"/>
                <a:gd name="T29" fmla="*/ 0 h 110"/>
                <a:gd name="T30" fmla="*/ 25 w 98"/>
                <a:gd name="T31" fmla="*/ 16 h 110"/>
                <a:gd name="T32" fmla="*/ 36 w 98"/>
                <a:gd name="T33" fmla="*/ 33 h 110"/>
                <a:gd name="T34" fmla="*/ 63 w 98"/>
                <a:gd name="T35" fmla="*/ 34 h 110"/>
                <a:gd name="T36" fmla="*/ 78 w 98"/>
                <a:gd name="T37" fmla="*/ 19 h 110"/>
                <a:gd name="T38" fmla="*/ 68 w 98"/>
                <a:gd name="T39" fmla="*/ 3 h 110"/>
                <a:gd name="T40" fmla="*/ 54 w 98"/>
                <a:gd name="T41" fmla="*/ 17 h 110"/>
                <a:gd name="T42" fmla="*/ 63 w 98"/>
                <a:gd name="T43" fmla="*/ 34 h 110"/>
                <a:gd name="T44" fmla="*/ 84 w 98"/>
                <a:gd name="T45" fmla="*/ 73 h 110"/>
                <a:gd name="T46" fmla="*/ 63 w 98"/>
                <a:gd name="T47" fmla="*/ 52 h 110"/>
                <a:gd name="T48" fmla="*/ 34 w 98"/>
                <a:gd name="T49" fmla="*/ 51 h 110"/>
                <a:gd name="T50" fmla="*/ 20 w 98"/>
                <a:gd name="T51" fmla="*/ 66 h 110"/>
                <a:gd name="T52" fmla="*/ 8 w 98"/>
                <a:gd name="T53" fmla="*/ 89 h 110"/>
                <a:gd name="T54" fmla="*/ 22 w 98"/>
                <a:gd name="T55" fmla="*/ 103 h 110"/>
                <a:gd name="T56" fmla="*/ 40 w 98"/>
                <a:gd name="T57" fmla="*/ 102 h 110"/>
                <a:gd name="T58" fmla="*/ 58 w 98"/>
                <a:gd name="T59" fmla="*/ 102 h 110"/>
                <a:gd name="T60" fmla="*/ 87 w 98"/>
                <a:gd name="T61" fmla="*/ 95 h 110"/>
                <a:gd name="T62" fmla="*/ 84 w 98"/>
                <a:gd name="T63" fmla="*/ 73 h 110"/>
                <a:gd name="T64" fmla="*/ 45 w 98"/>
                <a:gd name="T65" fmla="*/ 95 h 110"/>
                <a:gd name="T66" fmla="*/ 30 w 98"/>
                <a:gd name="T67" fmla="*/ 95 h 110"/>
                <a:gd name="T68" fmla="*/ 21 w 98"/>
                <a:gd name="T69" fmla="*/ 89 h 110"/>
                <a:gd name="T70" fmla="*/ 20 w 98"/>
                <a:gd name="T71" fmla="*/ 78 h 110"/>
                <a:gd name="T72" fmla="*/ 30 w 98"/>
                <a:gd name="T73" fmla="*/ 69 h 110"/>
                <a:gd name="T74" fmla="*/ 38 w 98"/>
                <a:gd name="T75" fmla="*/ 69 h 110"/>
                <a:gd name="T76" fmla="*/ 38 w 98"/>
                <a:gd name="T77" fmla="*/ 59 h 110"/>
                <a:gd name="T78" fmla="*/ 45 w 98"/>
                <a:gd name="T79" fmla="*/ 59 h 110"/>
                <a:gd name="T80" fmla="*/ 45 w 98"/>
                <a:gd name="T81" fmla="*/ 95 h 110"/>
                <a:gd name="T82" fmla="*/ 72 w 98"/>
                <a:gd name="T83" fmla="*/ 95 h 110"/>
                <a:gd name="T84" fmla="*/ 55 w 98"/>
                <a:gd name="T85" fmla="*/ 95 h 110"/>
                <a:gd name="T86" fmla="*/ 48 w 98"/>
                <a:gd name="T87" fmla="*/ 89 h 110"/>
                <a:gd name="T88" fmla="*/ 48 w 98"/>
                <a:gd name="T89" fmla="*/ 70 h 110"/>
                <a:gd name="T90" fmla="*/ 55 w 98"/>
                <a:gd name="T91" fmla="*/ 70 h 110"/>
                <a:gd name="T92" fmla="*/ 55 w 98"/>
                <a:gd name="T93" fmla="*/ 86 h 110"/>
                <a:gd name="T94" fmla="*/ 58 w 98"/>
                <a:gd name="T95" fmla="*/ 89 h 110"/>
                <a:gd name="T96" fmla="*/ 65 w 98"/>
                <a:gd name="T97" fmla="*/ 89 h 110"/>
                <a:gd name="T98" fmla="*/ 65 w 98"/>
                <a:gd name="T99" fmla="*/ 70 h 110"/>
                <a:gd name="T100" fmla="*/ 72 w 98"/>
                <a:gd name="T101" fmla="*/ 70 h 110"/>
                <a:gd name="T102" fmla="*/ 72 w 98"/>
                <a:gd name="T103" fmla="*/ 95 h 110"/>
                <a:gd name="T104" fmla="*/ 96 w 98"/>
                <a:gd name="T105" fmla="*/ 45 h 110"/>
                <a:gd name="T106" fmla="*/ 84 w 98"/>
                <a:gd name="T107" fmla="*/ 32 h 110"/>
                <a:gd name="T108" fmla="*/ 72 w 98"/>
                <a:gd name="T109" fmla="*/ 48 h 110"/>
                <a:gd name="T110" fmla="*/ 85 w 98"/>
                <a:gd name="T111" fmla="*/ 62 h 110"/>
                <a:gd name="T112" fmla="*/ 96 w 98"/>
                <a:gd name="T113" fmla="*/ 45 h 1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8"/>
                <a:gd name="T172" fmla="*/ 0 h 110"/>
                <a:gd name="T173" fmla="*/ 98 w 98"/>
                <a:gd name="T174" fmla="*/ 110 h 1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8" h="110">
                  <a:moveTo>
                    <a:pt x="15" y="55"/>
                  </a:moveTo>
                  <a:cubicBezTo>
                    <a:pt x="27" y="53"/>
                    <a:pt x="25" y="39"/>
                    <a:pt x="25" y="36"/>
                  </a:cubicBezTo>
                  <a:cubicBezTo>
                    <a:pt x="24" y="32"/>
                    <a:pt x="19" y="24"/>
                    <a:pt x="11" y="24"/>
                  </a:cubicBezTo>
                  <a:cubicBezTo>
                    <a:pt x="2" y="25"/>
                    <a:pt x="1" y="38"/>
                    <a:pt x="1" y="38"/>
                  </a:cubicBezTo>
                  <a:cubicBezTo>
                    <a:pt x="0" y="45"/>
                    <a:pt x="4" y="58"/>
                    <a:pt x="15" y="55"/>
                  </a:cubicBezTo>
                  <a:close/>
                  <a:moveTo>
                    <a:pt x="27" y="79"/>
                  </a:moveTo>
                  <a:cubicBezTo>
                    <a:pt x="27" y="80"/>
                    <a:pt x="26" y="82"/>
                    <a:pt x="27" y="84"/>
                  </a:cubicBezTo>
                  <a:cubicBezTo>
                    <a:pt x="28" y="89"/>
                    <a:pt x="32" y="89"/>
                    <a:pt x="32" y="89"/>
                  </a:cubicBezTo>
                  <a:cubicBezTo>
                    <a:pt x="38" y="89"/>
                    <a:pt x="38" y="89"/>
                    <a:pt x="38" y="89"/>
                  </a:cubicBezTo>
                  <a:cubicBezTo>
                    <a:pt x="38" y="75"/>
                    <a:pt x="38" y="75"/>
                    <a:pt x="38" y="75"/>
                  </a:cubicBezTo>
                  <a:cubicBezTo>
                    <a:pt x="32" y="75"/>
                    <a:pt x="32" y="75"/>
                    <a:pt x="32" y="75"/>
                  </a:cubicBezTo>
                  <a:cubicBezTo>
                    <a:pt x="29" y="76"/>
                    <a:pt x="28" y="78"/>
                    <a:pt x="27" y="79"/>
                  </a:cubicBezTo>
                  <a:close/>
                  <a:moveTo>
                    <a:pt x="36" y="33"/>
                  </a:moveTo>
                  <a:cubicBezTo>
                    <a:pt x="42" y="33"/>
                    <a:pt x="48" y="25"/>
                    <a:pt x="48" y="16"/>
                  </a:cubicBezTo>
                  <a:cubicBezTo>
                    <a:pt x="48" y="8"/>
                    <a:pt x="42" y="0"/>
                    <a:pt x="36" y="0"/>
                  </a:cubicBezTo>
                  <a:cubicBezTo>
                    <a:pt x="30" y="0"/>
                    <a:pt x="25" y="8"/>
                    <a:pt x="25" y="16"/>
                  </a:cubicBezTo>
                  <a:cubicBezTo>
                    <a:pt x="25" y="25"/>
                    <a:pt x="30" y="33"/>
                    <a:pt x="36" y="33"/>
                  </a:cubicBezTo>
                  <a:close/>
                  <a:moveTo>
                    <a:pt x="63" y="34"/>
                  </a:moveTo>
                  <a:cubicBezTo>
                    <a:pt x="71" y="35"/>
                    <a:pt x="77" y="26"/>
                    <a:pt x="78" y="19"/>
                  </a:cubicBezTo>
                  <a:cubicBezTo>
                    <a:pt x="79" y="12"/>
                    <a:pt x="74" y="4"/>
                    <a:pt x="68" y="3"/>
                  </a:cubicBezTo>
                  <a:cubicBezTo>
                    <a:pt x="62" y="2"/>
                    <a:pt x="54" y="11"/>
                    <a:pt x="54" y="17"/>
                  </a:cubicBezTo>
                  <a:cubicBezTo>
                    <a:pt x="53" y="25"/>
                    <a:pt x="55" y="32"/>
                    <a:pt x="63" y="34"/>
                  </a:cubicBezTo>
                  <a:close/>
                  <a:moveTo>
                    <a:pt x="84" y="73"/>
                  </a:moveTo>
                  <a:cubicBezTo>
                    <a:pt x="84" y="73"/>
                    <a:pt x="71" y="63"/>
                    <a:pt x="63" y="52"/>
                  </a:cubicBezTo>
                  <a:cubicBezTo>
                    <a:pt x="53" y="37"/>
                    <a:pt x="38" y="43"/>
                    <a:pt x="34" y="51"/>
                  </a:cubicBezTo>
                  <a:cubicBezTo>
                    <a:pt x="29" y="59"/>
                    <a:pt x="21" y="64"/>
                    <a:pt x="20" y="66"/>
                  </a:cubicBezTo>
                  <a:cubicBezTo>
                    <a:pt x="19" y="67"/>
                    <a:pt x="4" y="75"/>
                    <a:pt x="8" y="89"/>
                  </a:cubicBezTo>
                  <a:cubicBezTo>
                    <a:pt x="11" y="103"/>
                    <a:pt x="22" y="103"/>
                    <a:pt x="22" y="103"/>
                  </a:cubicBezTo>
                  <a:cubicBezTo>
                    <a:pt x="22" y="103"/>
                    <a:pt x="31" y="104"/>
                    <a:pt x="40" y="102"/>
                  </a:cubicBezTo>
                  <a:cubicBezTo>
                    <a:pt x="50" y="100"/>
                    <a:pt x="58" y="102"/>
                    <a:pt x="58" y="102"/>
                  </a:cubicBezTo>
                  <a:cubicBezTo>
                    <a:pt x="58" y="102"/>
                    <a:pt x="81" y="110"/>
                    <a:pt x="87" y="95"/>
                  </a:cubicBezTo>
                  <a:cubicBezTo>
                    <a:pt x="93" y="81"/>
                    <a:pt x="84" y="73"/>
                    <a:pt x="84" y="73"/>
                  </a:cubicBezTo>
                  <a:close/>
                  <a:moveTo>
                    <a:pt x="45" y="95"/>
                  </a:moveTo>
                  <a:cubicBezTo>
                    <a:pt x="30" y="95"/>
                    <a:pt x="30" y="95"/>
                    <a:pt x="30" y="95"/>
                  </a:cubicBezTo>
                  <a:cubicBezTo>
                    <a:pt x="24" y="94"/>
                    <a:pt x="21" y="89"/>
                    <a:pt x="21" y="89"/>
                  </a:cubicBezTo>
                  <a:cubicBezTo>
                    <a:pt x="21" y="88"/>
                    <a:pt x="19" y="84"/>
                    <a:pt x="20" y="78"/>
                  </a:cubicBezTo>
                  <a:cubicBezTo>
                    <a:pt x="23" y="70"/>
                    <a:pt x="30" y="69"/>
                    <a:pt x="30" y="69"/>
                  </a:cubicBezTo>
                  <a:cubicBezTo>
                    <a:pt x="38" y="69"/>
                    <a:pt x="38" y="69"/>
                    <a:pt x="38" y="69"/>
                  </a:cubicBezTo>
                  <a:cubicBezTo>
                    <a:pt x="38" y="59"/>
                    <a:pt x="38" y="59"/>
                    <a:pt x="38" y="59"/>
                  </a:cubicBezTo>
                  <a:cubicBezTo>
                    <a:pt x="45" y="59"/>
                    <a:pt x="45" y="59"/>
                    <a:pt x="45" y="59"/>
                  </a:cubicBezTo>
                  <a:lnTo>
                    <a:pt x="45" y="95"/>
                  </a:lnTo>
                  <a:close/>
                  <a:moveTo>
                    <a:pt x="72" y="95"/>
                  </a:moveTo>
                  <a:cubicBezTo>
                    <a:pt x="55" y="95"/>
                    <a:pt x="55" y="95"/>
                    <a:pt x="55" y="95"/>
                  </a:cubicBezTo>
                  <a:cubicBezTo>
                    <a:pt x="49" y="93"/>
                    <a:pt x="48" y="89"/>
                    <a:pt x="48" y="89"/>
                  </a:cubicBezTo>
                  <a:cubicBezTo>
                    <a:pt x="48" y="70"/>
                    <a:pt x="48" y="70"/>
                    <a:pt x="48" y="70"/>
                  </a:cubicBezTo>
                  <a:cubicBezTo>
                    <a:pt x="55" y="70"/>
                    <a:pt x="55" y="70"/>
                    <a:pt x="55" y="70"/>
                  </a:cubicBezTo>
                  <a:cubicBezTo>
                    <a:pt x="55" y="86"/>
                    <a:pt x="55" y="86"/>
                    <a:pt x="55" y="86"/>
                  </a:cubicBezTo>
                  <a:cubicBezTo>
                    <a:pt x="56" y="88"/>
                    <a:pt x="58" y="89"/>
                    <a:pt x="58" y="89"/>
                  </a:cubicBezTo>
                  <a:cubicBezTo>
                    <a:pt x="65" y="89"/>
                    <a:pt x="65" y="89"/>
                    <a:pt x="65" y="89"/>
                  </a:cubicBezTo>
                  <a:cubicBezTo>
                    <a:pt x="65" y="70"/>
                    <a:pt x="65" y="70"/>
                    <a:pt x="65" y="70"/>
                  </a:cubicBezTo>
                  <a:cubicBezTo>
                    <a:pt x="72" y="70"/>
                    <a:pt x="72" y="70"/>
                    <a:pt x="72" y="70"/>
                  </a:cubicBezTo>
                  <a:lnTo>
                    <a:pt x="72" y="95"/>
                  </a:lnTo>
                  <a:close/>
                  <a:moveTo>
                    <a:pt x="96" y="45"/>
                  </a:moveTo>
                  <a:cubicBezTo>
                    <a:pt x="96" y="42"/>
                    <a:pt x="94" y="32"/>
                    <a:pt x="84" y="32"/>
                  </a:cubicBezTo>
                  <a:cubicBezTo>
                    <a:pt x="74" y="32"/>
                    <a:pt x="72" y="41"/>
                    <a:pt x="72" y="48"/>
                  </a:cubicBezTo>
                  <a:cubicBezTo>
                    <a:pt x="72" y="54"/>
                    <a:pt x="73" y="62"/>
                    <a:pt x="85" y="62"/>
                  </a:cubicBezTo>
                  <a:cubicBezTo>
                    <a:pt x="98" y="62"/>
                    <a:pt x="96" y="48"/>
                    <a:pt x="96" y="45"/>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grpSp>
      <p:sp>
        <p:nvSpPr>
          <p:cNvPr id="26" name="文本框 4">
            <a:extLst>
              <a:ext uri="{FF2B5EF4-FFF2-40B4-BE49-F238E27FC236}">
                <a16:creationId xmlns:a16="http://schemas.microsoft.com/office/drawing/2014/main" id="{C38F3AC8-EA59-4C22-BC04-9F2608E1ED72}"/>
              </a:ext>
            </a:extLst>
          </p:cNvPr>
          <p:cNvSpPr>
            <a:spLocks noChangeArrowheads="1"/>
          </p:cNvSpPr>
          <p:nvPr/>
        </p:nvSpPr>
        <p:spPr bwMode="auto">
          <a:xfrm>
            <a:off x="487363" y="6016625"/>
            <a:ext cx="25177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200" dirty="0">
                <a:solidFill>
                  <a:schemeClr val="bg1"/>
                </a:solidFill>
                <a:sym typeface="Arial" panose="020B0604020202020204" pitchFamily="34" charset="0"/>
                <a:hlinkClick r:id="rId3">
                  <a:extLst>
                    <a:ext uri="{A12FA001-AC4F-418D-AE19-62706E023703}">
                      <ahyp:hlinkClr xmlns:ahyp="http://schemas.microsoft.com/office/drawing/2018/hyperlinkcolor" val="tx"/>
                    </a:ext>
                  </a:extLst>
                </a:hlinkClick>
              </a:rPr>
              <a:t>https://www.freeppt7.com</a:t>
            </a:r>
            <a:endParaRPr lang="zh-CN" altLang="en-US" sz="1200" dirty="0">
              <a:solidFill>
                <a:schemeClr val="bg1"/>
              </a:solidFill>
              <a:sym typeface="Arial" panose="020B0604020202020204" pitchFamily="34" charset="0"/>
            </a:endParaRPr>
          </a:p>
        </p:txBody>
      </p:sp>
    </p:spTree>
  </p:cSld>
  <p:clrMapOvr>
    <a:masterClrMapping/>
  </p:clrMapOvr>
  <p:transition spd="slow" advTm="200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矩形 1">
            <a:extLst>
              <a:ext uri="{FF2B5EF4-FFF2-40B4-BE49-F238E27FC236}">
                <a16:creationId xmlns:a16="http://schemas.microsoft.com/office/drawing/2014/main" id="{3B4644EB-49CF-418A-BB56-5F88DE3B9566}"/>
              </a:ext>
            </a:extLst>
          </p:cNvPr>
          <p:cNvSpPr>
            <a:spLocks noChangeArrowheads="1"/>
          </p:cNvSpPr>
          <p:nvPr/>
        </p:nvSpPr>
        <p:spPr bwMode="auto">
          <a:xfrm>
            <a:off x="0" y="6324600"/>
            <a:ext cx="12192000" cy="536575"/>
          </a:xfrm>
          <a:prstGeom prst="rect">
            <a:avLst/>
          </a:prstGeom>
          <a:solidFill>
            <a:srgbClr val="0C0C0C">
              <a:alpha val="79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22531" name="Freeform 21">
            <a:extLst>
              <a:ext uri="{FF2B5EF4-FFF2-40B4-BE49-F238E27FC236}">
                <a16:creationId xmlns:a16="http://schemas.microsoft.com/office/drawing/2014/main" id="{47A3578B-2275-43F2-904A-BD1F6F1B3C09}"/>
              </a:ext>
            </a:extLst>
          </p:cNvPr>
          <p:cNvSpPr>
            <a:spLocks noEditPoints="1" noChangeArrowheads="1"/>
          </p:cNvSpPr>
          <p:nvPr/>
        </p:nvSpPr>
        <p:spPr bwMode="auto">
          <a:xfrm rot="10800000">
            <a:off x="463550" y="6445250"/>
            <a:ext cx="320675" cy="320675"/>
          </a:xfrm>
          <a:custGeom>
            <a:avLst/>
            <a:gdLst>
              <a:gd name="T0" fmla="*/ 96 w 192"/>
              <a:gd name="T1" fmla="*/ 0 h 192"/>
              <a:gd name="T2" fmla="*/ 0 w 192"/>
              <a:gd name="T3" fmla="*/ 96 h 192"/>
              <a:gd name="T4" fmla="*/ 96 w 192"/>
              <a:gd name="T5" fmla="*/ 192 h 192"/>
              <a:gd name="T6" fmla="*/ 192 w 192"/>
              <a:gd name="T7" fmla="*/ 96 h 192"/>
              <a:gd name="T8" fmla="*/ 96 w 192"/>
              <a:gd name="T9" fmla="*/ 0 h 192"/>
              <a:gd name="T10" fmla="*/ 96 w 192"/>
              <a:gd name="T11" fmla="*/ 24 h 192"/>
              <a:gd name="T12" fmla="*/ 168 w 192"/>
              <a:gd name="T13" fmla="*/ 96 h 192"/>
              <a:gd name="T14" fmla="*/ 96 w 192"/>
              <a:gd name="T15" fmla="*/ 168 h 192"/>
              <a:gd name="T16" fmla="*/ 24 w 192"/>
              <a:gd name="T17" fmla="*/ 96 h 192"/>
              <a:gd name="T18" fmla="*/ 96 w 192"/>
              <a:gd name="T19" fmla="*/ 24 h 192"/>
              <a:gd name="T20" fmla="*/ 140 w 192"/>
              <a:gd name="T21" fmla="*/ 88 h 192"/>
              <a:gd name="T22" fmla="*/ 144 w 192"/>
              <a:gd name="T23" fmla="*/ 96 h 192"/>
              <a:gd name="T24" fmla="*/ 140 w 192"/>
              <a:gd name="T25" fmla="*/ 104 h 192"/>
              <a:gd name="T26" fmla="*/ 116 w 192"/>
              <a:gd name="T27" fmla="*/ 128 h 192"/>
              <a:gd name="T28" fmla="*/ 103 w 192"/>
              <a:gd name="T29" fmla="*/ 131 h 192"/>
              <a:gd name="T30" fmla="*/ 96 w 192"/>
              <a:gd name="T31" fmla="*/ 120 h 192"/>
              <a:gd name="T32" fmla="*/ 96 w 192"/>
              <a:gd name="T33" fmla="*/ 108 h 192"/>
              <a:gd name="T34" fmla="*/ 60 w 192"/>
              <a:gd name="T35" fmla="*/ 108 h 192"/>
              <a:gd name="T36" fmla="*/ 48 w 192"/>
              <a:gd name="T37" fmla="*/ 96 h 192"/>
              <a:gd name="T38" fmla="*/ 60 w 192"/>
              <a:gd name="T39" fmla="*/ 84 h 192"/>
              <a:gd name="T40" fmla="*/ 96 w 192"/>
              <a:gd name="T41" fmla="*/ 84 h 192"/>
              <a:gd name="T42" fmla="*/ 96 w 192"/>
              <a:gd name="T43" fmla="*/ 72 h 192"/>
              <a:gd name="T44" fmla="*/ 103 w 192"/>
              <a:gd name="T45" fmla="*/ 61 h 192"/>
              <a:gd name="T46" fmla="*/ 116 w 192"/>
              <a:gd name="T47" fmla="*/ 64 h 192"/>
              <a:gd name="T48" fmla="*/ 140 w 192"/>
              <a:gd name="T49" fmla="*/ 88 h 1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2"/>
              <a:gd name="T76" fmla="*/ 0 h 192"/>
              <a:gd name="T77" fmla="*/ 192 w 192"/>
              <a:gd name="T78" fmla="*/ 192 h 19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2" h="192">
                <a:moveTo>
                  <a:pt x="96" y="0"/>
                </a:moveTo>
                <a:cubicBezTo>
                  <a:pt x="43" y="0"/>
                  <a:pt x="0" y="43"/>
                  <a:pt x="0" y="96"/>
                </a:cubicBezTo>
                <a:cubicBezTo>
                  <a:pt x="0" y="149"/>
                  <a:pt x="43" y="192"/>
                  <a:pt x="96" y="192"/>
                </a:cubicBezTo>
                <a:cubicBezTo>
                  <a:pt x="149" y="192"/>
                  <a:pt x="192" y="149"/>
                  <a:pt x="192" y="96"/>
                </a:cubicBezTo>
                <a:cubicBezTo>
                  <a:pt x="192" y="43"/>
                  <a:pt x="149" y="0"/>
                  <a:pt x="96" y="0"/>
                </a:cubicBezTo>
                <a:close/>
                <a:moveTo>
                  <a:pt x="96" y="24"/>
                </a:moveTo>
                <a:cubicBezTo>
                  <a:pt x="136" y="24"/>
                  <a:pt x="168" y="56"/>
                  <a:pt x="168" y="96"/>
                </a:cubicBezTo>
                <a:cubicBezTo>
                  <a:pt x="168" y="136"/>
                  <a:pt x="136" y="168"/>
                  <a:pt x="96" y="168"/>
                </a:cubicBezTo>
                <a:cubicBezTo>
                  <a:pt x="56" y="168"/>
                  <a:pt x="24" y="136"/>
                  <a:pt x="24" y="96"/>
                </a:cubicBezTo>
                <a:cubicBezTo>
                  <a:pt x="24" y="56"/>
                  <a:pt x="56" y="24"/>
                  <a:pt x="96" y="24"/>
                </a:cubicBezTo>
                <a:close/>
                <a:moveTo>
                  <a:pt x="140" y="88"/>
                </a:moveTo>
                <a:cubicBezTo>
                  <a:pt x="143" y="90"/>
                  <a:pt x="144" y="93"/>
                  <a:pt x="144" y="96"/>
                </a:cubicBezTo>
                <a:cubicBezTo>
                  <a:pt x="144" y="99"/>
                  <a:pt x="143" y="102"/>
                  <a:pt x="140" y="104"/>
                </a:cubicBezTo>
                <a:cubicBezTo>
                  <a:pt x="116" y="128"/>
                  <a:pt x="116" y="128"/>
                  <a:pt x="116" y="128"/>
                </a:cubicBezTo>
                <a:cubicBezTo>
                  <a:pt x="113" y="132"/>
                  <a:pt x="108" y="133"/>
                  <a:pt x="103" y="131"/>
                </a:cubicBezTo>
                <a:cubicBezTo>
                  <a:pt x="99" y="129"/>
                  <a:pt x="96" y="125"/>
                  <a:pt x="96" y="120"/>
                </a:cubicBezTo>
                <a:cubicBezTo>
                  <a:pt x="96" y="108"/>
                  <a:pt x="96" y="108"/>
                  <a:pt x="96" y="108"/>
                </a:cubicBezTo>
                <a:cubicBezTo>
                  <a:pt x="60" y="108"/>
                  <a:pt x="60" y="108"/>
                  <a:pt x="60" y="108"/>
                </a:cubicBezTo>
                <a:cubicBezTo>
                  <a:pt x="53" y="108"/>
                  <a:pt x="48" y="103"/>
                  <a:pt x="48" y="96"/>
                </a:cubicBezTo>
                <a:cubicBezTo>
                  <a:pt x="48" y="89"/>
                  <a:pt x="53" y="84"/>
                  <a:pt x="60" y="84"/>
                </a:cubicBezTo>
                <a:cubicBezTo>
                  <a:pt x="96" y="84"/>
                  <a:pt x="96" y="84"/>
                  <a:pt x="96" y="84"/>
                </a:cubicBezTo>
                <a:cubicBezTo>
                  <a:pt x="96" y="72"/>
                  <a:pt x="96" y="72"/>
                  <a:pt x="96" y="72"/>
                </a:cubicBezTo>
                <a:cubicBezTo>
                  <a:pt x="96" y="67"/>
                  <a:pt x="99" y="63"/>
                  <a:pt x="103" y="61"/>
                </a:cubicBezTo>
                <a:cubicBezTo>
                  <a:pt x="108" y="59"/>
                  <a:pt x="113" y="60"/>
                  <a:pt x="116" y="64"/>
                </a:cubicBezTo>
                <a:lnTo>
                  <a:pt x="140" y="88"/>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2532" name="Freeform 21">
            <a:extLst>
              <a:ext uri="{FF2B5EF4-FFF2-40B4-BE49-F238E27FC236}">
                <a16:creationId xmlns:a16="http://schemas.microsoft.com/office/drawing/2014/main" id="{6C651F1E-3961-43E2-934F-A96F1ABEB54D}"/>
              </a:ext>
            </a:extLst>
          </p:cNvPr>
          <p:cNvSpPr>
            <a:spLocks noEditPoints="1" noChangeArrowheads="1"/>
          </p:cNvSpPr>
          <p:nvPr/>
        </p:nvSpPr>
        <p:spPr bwMode="auto">
          <a:xfrm>
            <a:off x="11422063" y="6445250"/>
            <a:ext cx="320675" cy="320675"/>
          </a:xfrm>
          <a:custGeom>
            <a:avLst/>
            <a:gdLst>
              <a:gd name="T0" fmla="*/ 96 w 192"/>
              <a:gd name="T1" fmla="*/ 0 h 192"/>
              <a:gd name="T2" fmla="*/ 0 w 192"/>
              <a:gd name="T3" fmla="*/ 96 h 192"/>
              <a:gd name="T4" fmla="*/ 96 w 192"/>
              <a:gd name="T5" fmla="*/ 192 h 192"/>
              <a:gd name="T6" fmla="*/ 192 w 192"/>
              <a:gd name="T7" fmla="*/ 96 h 192"/>
              <a:gd name="T8" fmla="*/ 96 w 192"/>
              <a:gd name="T9" fmla="*/ 0 h 192"/>
              <a:gd name="T10" fmla="*/ 96 w 192"/>
              <a:gd name="T11" fmla="*/ 24 h 192"/>
              <a:gd name="T12" fmla="*/ 168 w 192"/>
              <a:gd name="T13" fmla="*/ 96 h 192"/>
              <a:gd name="T14" fmla="*/ 96 w 192"/>
              <a:gd name="T15" fmla="*/ 168 h 192"/>
              <a:gd name="T16" fmla="*/ 24 w 192"/>
              <a:gd name="T17" fmla="*/ 96 h 192"/>
              <a:gd name="T18" fmla="*/ 96 w 192"/>
              <a:gd name="T19" fmla="*/ 24 h 192"/>
              <a:gd name="T20" fmla="*/ 140 w 192"/>
              <a:gd name="T21" fmla="*/ 88 h 192"/>
              <a:gd name="T22" fmla="*/ 144 w 192"/>
              <a:gd name="T23" fmla="*/ 96 h 192"/>
              <a:gd name="T24" fmla="*/ 140 w 192"/>
              <a:gd name="T25" fmla="*/ 104 h 192"/>
              <a:gd name="T26" fmla="*/ 116 w 192"/>
              <a:gd name="T27" fmla="*/ 128 h 192"/>
              <a:gd name="T28" fmla="*/ 103 w 192"/>
              <a:gd name="T29" fmla="*/ 131 h 192"/>
              <a:gd name="T30" fmla="*/ 96 w 192"/>
              <a:gd name="T31" fmla="*/ 120 h 192"/>
              <a:gd name="T32" fmla="*/ 96 w 192"/>
              <a:gd name="T33" fmla="*/ 108 h 192"/>
              <a:gd name="T34" fmla="*/ 60 w 192"/>
              <a:gd name="T35" fmla="*/ 108 h 192"/>
              <a:gd name="T36" fmla="*/ 48 w 192"/>
              <a:gd name="T37" fmla="*/ 96 h 192"/>
              <a:gd name="T38" fmla="*/ 60 w 192"/>
              <a:gd name="T39" fmla="*/ 84 h 192"/>
              <a:gd name="T40" fmla="*/ 96 w 192"/>
              <a:gd name="T41" fmla="*/ 84 h 192"/>
              <a:gd name="T42" fmla="*/ 96 w 192"/>
              <a:gd name="T43" fmla="*/ 72 h 192"/>
              <a:gd name="T44" fmla="*/ 103 w 192"/>
              <a:gd name="T45" fmla="*/ 61 h 192"/>
              <a:gd name="T46" fmla="*/ 116 w 192"/>
              <a:gd name="T47" fmla="*/ 64 h 192"/>
              <a:gd name="T48" fmla="*/ 140 w 192"/>
              <a:gd name="T49" fmla="*/ 88 h 1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2"/>
              <a:gd name="T76" fmla="*/ 0 h 192"/>
              <a:gd name="T77" fmla="*/ 192 w 192"/>
              <a:gd name="T78" fmla="*/ 192 h 19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2" h="192">
                <a:moveTo>
                  <a:pt x="96" y="0"/>
                </a:moveTo>
                <a:cubicBezTo>
                  <a:pt x="43" y="0"/>
                  <a:pt x="0" y="43"/>
                  <a:pt x="0" y="96"/>
                </a:cubicBezTo>
                <a:cubicBezTo>
                  <a:pt x="0" y="149"/>
                  <a:pt x="43" y="192"/>
                  <a:pt x="96" y="192"/>
                </a:cubicBezTo>
                <a:cubicBezTo>
                  <a:pt x="149" y="192"/>
                  <a:pt x="192" y="149"/>
                  <a:pt x="192" y="96"/>
                </a:cubicBezTo>
                <a:cubicBezTo>
                  <a:pt x="192" y="43"/>
                  <a:pt x="149" y="0"/>
                  <a:pt x="96" y="0"/>
                </a:cubicBezTo>
                <a:close/>
                <a:moveTo>
                  <a:pt x="96" y="24"/>
                </a:moveTo>
                <a:cubicBezTo>
                  <a:pt x="136" y="24"/>
                  <a:pt x="168" y="56"/>
                  <a:pt x="168" y="96"/>
                </a:cubicBezTo>
                <a:cubicBezTo>
                  <a:pt x="168" y="136"/>
                  <a:pt x="136" y="168"/>
                  <a:pt x="96" y="168"/>
                </a:cubicBezTo>
                <a:cubicBezTo>
                  <a:pt x="56" y="168"/>
                  <a:pt x="24" y="136"/>
                  <a:pt x="24" y="96"/>
                </a:cubicBezTo>
                <a:cubicBezTo>
                  <a:pt x="24" y="56"/>
                  <a:pt x="56" y="24"/>
                  <a:pt x="96" y="24"/>
                </a:cubicBezTo>
                <a:close/>
                <a:moveTo>
                  <a:pt x="140" y="88"/>
                </a:moveTo>
                <a:cubicBezTo>
                  <a:pt x="143" y="90"/>
                  <a:pt x="144" y="93"/>
                  <a:pt x="144" y="96"/>
                </a:cubicBezTo>
                <a:cubicBezTo>
                  <a:pt x="144" y="99"/>
                  <a:pt x="143" y="102"/>
                  <a:pt x="140" y="104"/>
                </a:cubicBezTo>
                <a:cubicBezTo>
                  <a:pt x="116" y="128"/>
                  <a:pt x="116" y="128"/>
                  <a:pt x="116" y="128"/>
                </a:cubicBezTo>
                <a:cubicBezTo>
                  <a:pt x="113" y="132"/>
                  <a:pt x="108" y="133"/>
                  <a:pt x="103" y="131"/>
                </a:cubicBezTo>
                <a:cubicBezTo>
                  <a:pt x="99" y="129"/>
                  <a:pt x="96" y="125"/>
                  <a:pt x="96" y="120"/>
                </a:cubicBezTo>
                <a:cubicBezTo>
                  <a:pt x="96" y="108"/>
                  <a:pt x="96" y="108"/>
                  <a:pt x="96" y="108"/>
                </a:cubicBezTo>
                <a:cubicBezTo>
                  <a:pt x="60" y="108"/>
                  <a:pt x="60" y="108"/>
                  <a:pt x="60" y="108"/>
                </a:cubicBezTo>
                <a:cubicBezTo>
                  <a:pt x="53" y="108"/>
                  <a:pt x="48" y="103"/>
                  <a:pt x="48" y="96"/>
                </a:cubicBezTo>
                <a:cubicBezTo>
                  <a:pt x="48" y="89"/>
                  <a:pt x="53" y="84"/>
                  <a:pt x="60" y="84"/>
                </a:cubicBezTo>
                <a:cubicBezTo>
                  <a:pt x="96" y="84"/>
                  <a:pt x="96" y="84"/>
                  <a:pt x="96" y="84"/>
                </a:cubicBezTo>
                <a:cubicBezTo>
                  <a:pt x="96" y="72"/>
                  <a:pt x="96" y="72"/>
                  <a:pt x="96" y="72"/>
                </a:cubicBezTo>
                <a:cubicBezTo>
                  <a:pt x="96" y="67"/>
                  <a:pt x="99" y="63"/>
                  <a:pt x="103" y="61"/>
                </a:cubicBezTo>
                <a:cubicBezTo>
                  <a:pt x="108" y="59"/>
                  <a:pt x="113" y="60"/>
                  <a:pt x="116" y="64"/>
                </a:cubicBezTo>
                <a:lnTo>
                  <a:pt x="140" y="88"/>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2533" name="文本框 4">
            <a:extLst>
              <a:ext uri="{FF2B5EF4-FFF2-40B4-BE49-F238E27FC236}">
                <a16:creationId xmlns:a16="http://schemas.microsoft.com/office/drawing/2014/main" id="{65696E11-D588-4BC6-8781-FBE2D00155C2}"/>
              </a:ext>
            </a:extLst>
          </p:cNvPr>
          <p:cNvSpPr>
            <a:spLocks noChangeArrowheads="1"/>
          </p:cNvSpPr>
          <p:nvPr/>
        </p:nvSpPr>
        <p:spPr bwMode="auto">
          <a:xfrm>
            <a:off x="3397250" y="228600"/>
            <a:ext cx="5397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3600">
                <a:solidFill>
                  <a:srgbClr val="262626"/>
                </a:solidFill>
                <a:latin typeface="Fira Sans" pitchFamily="2" charset="0"/>
                <a:sym typeface="Fira Sans" pitchFamily="2" charset="0"/>
              </a:rPr>
              <a:t>SWOT Analysis</a:t>
            </a:r>
            <a:endParaRPr lang="zh-CN" altLang="en-US"/>
          </a:p>
        </p:txBody>
      </p:sp>
      <p:sp>
        <p:nvSpPr>
          <p:cNvPr id="22534" name="矩形 5">
            <a:extLst>
              <a:ext uri="{FF2B5EF4-FFF2-40B4-BE49-F238E27FC236}">
                <a16:creationId xmlns:a16="http://schemas.microsoft.com/office/drawing/2014/main" id="{01327541-A207-478F-B223-3CA6E4B3152A}"/>
              </a:ext>
            </a:extLst>
          </p:cNvPr>
          <p:cNvSpPr>
            <a:spLocks noChangeArrowheads="1"/>
          </p:cNvSpPr>
          <p:nvPr/>
        </p:nvSpPr>
        <p:spPr bwMode="auto">
          <a:xfrm>
            <a:off x="4387850" y="765175"/>
            <a:ext cx="3416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1400">
                <a:solidFill>
                  <a:srgbClr val="262626"/>
                </a:solidFill>
                <a:latin typeface="Open Sans" panose="020B0606030504020204" pitchFamily="34" charset="0"/>
                <a:cs typeface="Open Sans" panose="020B0606030504020204" pitchFamily="34" charset="0"/>
                <a:sym typeface="Open Sans" panose="020B0606030504020204" pitchFamily="34" charset="0"/>
              </a:rPr>
              <a:t>Lorem ipsum dolor sit amet elit .</a:t>
            </a:r>
            <a:endParaRPr lang="zh-CN" altLang="en-US" sz="1400">
              <a:solidFill>
                <a:srgbClr val="262626"/>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22535" name="直接连接符 7">
            <a:extLst>
              <a:ext uri="{FF2B5EF4-FFF2-40B4-BE49-F238E27FC236}">
                <a16:creationId xmlns:a16="http://schemas.microsoft.com/office/drawing/2014/main" id="{E5F3A849-F80F-4E73-A2BC-68AB24773235}"/>
              </a:ext>
            </a:extLst>
          </p:cNvPr>
          <p:cNvSpPr>
            <a:spLocks noChangeShapeType="1"/>
          </p:cNvSpPr>
          <p:nvPr/>
        </p:nvSpPr>
        <p:spPr bwMode="auto">
          <a:xfrm>
            <a:off x="3933825" y="1162050"/>
            <a:ext cx="4527550" cy="0"/>
          </a:xfrm>
          <a:prstGeom prst="line">
            <a:avLst/>
          </a:prstGeom>
          <a:noFill/>
          <a:ln w="28575" cap="flat" cmpd="sng">
            <a:solidFill>
              <a:srgbClr val="595959">
                <a:alpha val="6899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22536" name="圆角矩形 8">
            <a:extLst>
              <a:ext uri="{FF2B5EF4-FFF2-40B4-BE49-F238E27FC236}">
                <a16:creationId xmlns:a16="http://schemas.microsoft.com/office/drawing/2014/main" id="{5A722420-BA45-43CC-AA9B-E4A2C0EDFAE5}"/>
              </a:ext>
            </a:extLst>
          </p:cNvPr>
          <p:cNvSpPr>
            <a:spLocks noChangeArrowheads="1"/>
          </p:cNvSpPr>
          <p:nvPr/>
        </p:nvSpPr>
        <p:spPr bwMode="auto">
          <a:xfrm>
            <a:off x="3592513" y="1727200"/>
            <a:ext cx="2308225" cy="1766888"/>
          </a:xfrm>
          <a:prstGeom prst="roundRect">
            <a:avLst>
              <a:gd name="adj" fmla="val 13380"/>
            </a:avLst>
          </a:prstGeom>
          <a:solidFill>
            <a:srgbClr val="3F3F3F">
              <a:alpha val="79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22537" name="圆角矩形 9">
            <a:extLst>
              <a:ext uri="{FF2B5EF4-FFF2-40B4-BE49-F238E27FC236}">
                <a16:creationId xmlns:a16="http://schemas.microsoft.com/office/drawing/2014/main" id="{2ADF3A0F-48BA-4041-9881-9E84FEC43137}"/>
              </a:ext>
            </a:extLst>
          </p:cNvPr>
          <p:cNvSpPr>
            <a:spLocks noChangeArrowheads="1"/>
          </p:cNvSpPr>
          <p:nvPr/>
        </p:nvSpPr>
        <p:spPr bwMode="auto">
          <a:xfrm>
            <a:off x="6291263" y="1727200"/>
            <a:ext cx="2308225" cy="1766888"/>
          </a:xfrm>
          <a:prstGeom prst="roundRect">
            <a:avLst>
              <a:gd name="adj" fmla="val 13380"/>
            </a:avLst>
          </a:prstGeom>
          <a:solidFill>
            <a:srgbClr val="FFC000">
              <a:alpha val="79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22538" name="圆角矩形 10">
            <a:extLst>
              <a:ext uri="{FF2B5EF4-FFF2-40B4-BE49-F238E27FC236}">
                <a16:creationId xmlns:a16="http://schemas.microsoft.com/office/drawing/2014/main" id="{CC608105-96BB-401A-9772-AC8342BBF9A5}"/>
              </a:ext>
            </a:extLst>
          </p:cNvPr>
          <p:cNvSpPr>
            <a:spLocks noChangeArrowheads="1"/>
          </p:cNvSpPr>
          <p:nvPr/>
        </p:nvSpPr>
        <p:spPr bwMode="auto">
          <a:xfrm>
            <a:off x="6291263" y="3792538"/>
            <a:ext cx="2308225" cy="1766887"/>
          </a:xfrm>
          <a:prstGeom prst="roundRect">
            <a:avLst>
              <a:gd name="adj" fmla="val 13380"/>
            </a:avLst>
          </a:prstGeom>
          <a:solidFill>
            <a:srgbClr val="3F3F3F">
              <a:alpha val="79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22539" name="圆角矩形 11">
            <a:extLst>
              <a:ext uri="{FF2B5EF4-FFF2-40B4-BE49-F238E27FC236}">
                <a16:creationId xmlns:a16="http://schemas.microsoft.com/office/drawing/2014/main" id="{54135F05-0954-42C6-A62A-403317DEE09C}"/>
              </a:ext>
            </a:extLst>
          </p:cNvPr>
          <p:cNvSpPr>
            <a:spLocks noChangeArrowheads="1"/>
          </p:cNvSpPr>
          <p:nvPr/>
        </p:nvSpPr>
        <p:spPr bwMode="auto">
          <a:xfrm>
            <a:off x="3592513" y="3792538"/>
            <a:ext cx="2308225" cy="1766887"/>
          </a:xfrm>
          <a:prstGeom prst="roundRect">
            <a:avLst>
              <a:gd name="adj" fmla="val 13380"/>
            </a:avLst>
          </a:prstGeom>
          <a:solidFill>
            <a:srgbClr val="FFC000">
              <a:alpha val="79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22540" name="椭圆 13">
            <a:extLst>
              <a:ext uri="{FF2B5EF4-FFF2-40B4-BE49-F238E27FC236}">
                <a16:creationId xmlns:a16="http://schemas.microsoft.com/office/drawing/2014/main" id="{25406CE3-3338-4AD8-8B52-509E6CE62337}"/>
              </a:ext>
            </a:extLst>
          </p:cNvPr>
          <p:cNvSpPr>
            <a:spLocks noChangeArrowheads="1"/>
          </p:cNvSpPr>
          <p:nvPr/>
        </p:nvSpPr>
        <p:spPr bwMode="auto">
          <a:xfrm>
            <a:off x="5254625" y="2824163"/>
            <a:ext cx="1682750" cy="1682750"/>
          </a:xfrm>
          <a:prstGeom prst="ellipse">
            <a:avLst/>
          </a:prstGeom>
          <a:solidFill>
            <a:schemeClr val="bg1"/>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nvGrpSpPr>
          <p:cNvPr id="22541" name="组合 14">
            <a:extLst>
              <a:ext uri="{FF2B5EF4-FFF2-40B4-BE49-F238E27FC236}">
                <a16:creationId xmlns:a16="http://schemas.microsoft.com/office/drawing/2014/main" id="{5A19580A-FD65-4E14-9F04-D3FD023AAEAD}"/>
              </a:ext>
            </a:extLst>
          </p:cNvPr>
          <p:cNvGrpSpPr>
            <a:grpSpLocks/>
          </p:cNvGrpSpPr>
          <p:nvPr/>
        </p:nvGrpSpPr>
        <p:grpSpPr bwMode="auto">
          <a:xfrm>
            <a:off x="5772150" y="3197225"/>
            <a:ext cx="647700" cy="606425"/>
            <a:chOff x="0" y="0"/>
            <a:chExt cx="663575" cy="620712"/>
          </a:xfrm>
        </p:grpSpPr>
        <p:sp>
          <p:nvSpPr>
            <p:cNvPr id="22542" name="Freeform 5">
              <a:extLst>
                <a:ext uri="{FF2B5EF4-FFF2-40B4-BE49-F238E27FC236}">
                  <a16:creationId xmlns:a16="http://schemas.microsoft.com/office/drawing/2014/main" id="{2F7ADB84-A353-4DC9-9902-FC8ED1BFBD1A}"/>
                </a:ext>
              </a:extLst>
            </p:cNvPr>
            <p:cNvSpPr>
              <a:spLocks noChangeArrowheads="1"/>
            </p:cNvSpPr>
            <p:nvPr/>
          </p:nvSpPr>
          <p:spPr bwMode="auto">
            <a:xfrm>
              <a:off x="412750" y="28575"/>
              <a:ext cx="163513" cy="222250"/>
            </a:xfrm>
            <a:custGeom>
              <a:avLst/>
              <a:gdLst>
                <a:gd name="T0" fmla="*/ 73 w 123"/>
                <a:gd name="T1" fmla="*/ 2 h 166"/>
                <a:gd name="T2" fmla="*/ 4 w 123"/>
                <a:gd name="T3" fmla="*/ 29 h 166"/>
                <a:gd name="T4" fmla="*/ 1 w 123"/>
                <a:gd name="T5" fmla="*/ 35 h 166"/>
                <a:gd name="T6" fmla="*/ 34 w 123"/>
                <a:gd name="T7" fmla="*/ 161 h 166"/>
                <a:gd name="T8" fmla="*/ 40 w 123"/>
                <a:gd name="T9" fmla="*/ 165 h 166"/>
                <a:gd name="T10" fmla="*/ 115 w 123"/>
                <a:gd name="T11" fmla="*/ 149 h 166"/>
                <a:gd name="T12" fmla="*/ 120 w 123"/>
                <a:gd name="T13" fmla="*/ 137 h 166"/>
                <a:gd name="T14" fmla="*/ 93 w 123"/>
                <a:gd name="T15" fmla="*/ 75 h 166"/>
                <a:gd name="T16" fmla="*/ 84 w 123"/>
                <a:gd name="T17" fmla="*/ 10 h 166"/>
                <a:gd name="T18" fmla="*/ 73 w 123"/>
                <a:gd name="T19" fmla="*/ 2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3"/>
                <a:gd name="T31" fmla="*/ 0 h 166"/>
                <a:gd name="T32" fmla="*/ 123 w 123"/>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3" h="166">
                  <a:moveTo>
                    <a:pt x="73" y="2"/>
                  </a:moveTo>
                  <a:cubicBezTo>
                    <a:pt x="4" y="29"/>
                    <a:pt x="4" y="29"/>
                    <a:pt x="4" y="29"/>
                  </a:cubicBezTo>
                  <a:cubicBezTo>
                    <a:pt x="1" y="30"/>
                    <a:pt x="0" y="33"/>
                    <a:pt x="1" y="35"/>
                  </a:cubicBezTo>
                  <a:cubicBezTo>
                    <a:pt x="7" y="56"/>
                    <a:pt x="29" y="140"/>
                    <a:pt x="34" y="161"/>
                  </a:cubicBezTo>
                  <a:cubicBezTo>
                    <a:pt x="35" y="164"/>
                    <a:pt x="37" y="166"/>
                    <a:pt x="40" y="165"/>
                  </a:cubicBezTo>
                  <a:cubicBezTo>
                    <a:pt x="115" y="149"/>
                    <a:pt x="115" y="149"/>
                    <a:pt x="115" y="149"/>
                  </a:cubicBezTo>
                  <a:cubicBezTo>
                    <a:pt x="121" y="148"/>
                    <a:pt x="123" y="142"/>
                    <a:pt x="120" y="137"/>
                  </a:cubicBezTo>
                  <a:cubicBezTo>
                    <a:pt x="108" y="119"/>
                    <a:pt x="99" y="97"/>
                    <a:pt x="93" y="75"/>
                  </a:cubicBezTo>
                  <a:cubicBezTo>
                    <a:pt x="85" y="50"/>
                    <a:pt x="84" y="24"/>
                    <a:pt x="84" y="10"/>
                  </a:cubicBezTo>
                  <a:cubicBezTo>
                    <a:pt x="85" y="4"/>
                    <a:pt x="79" y="0"/>
                    <a:pt x="73" y="2"/>
                  </a:cubicBezTo>
                  <a:close/>
                </a:path>
              </a:pathLst>
            </a:custGeom>
            <a:solidFill>
              <a:srgbClr val="00000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2543" name="Freeform 6">
              <a:extLst>
                <a:ext uri="{FF2B5EF4-FFF2-40B4-BE49-F238E27FC236}">
                  <a16:creationId xmlns:a16="http://schemas.microsoft.com/office/drawing/2014/main" id="{0004C7DE-2EDE-4EF1-ADE2-9BDA90566057}"/>
                </a:ext>
              </a:extLst>
            </p:cNvPr>
            <p:cNvSpPr>
              <a:spLocks noChangeArrowheads="1"/>
            </p:cNvSpPr>
            <p:nvPr/>
          </p:nvSpPr>
          <p:spPr bwMode="auto">
            <a:xfrm>
              <a:off x="557212" y="0"/>
              <a:ext cx="106363" cy="228600"/>
            </a:xfrm>
            <a:custGeom>
              <a:avLst/>
              <a:gdLst>
                <a:gd name="T0" fmla="*/ 33 w 79"/>
                <a:gd name="T1" fmla="*/ 7 h 171"/>
                <a:gd name="T2" fmla="*/ 14 w 79"/>
                <a:gd name="T3" fmla="*/ 6 h 171"/>
                <a:gd name="T4" fmla="*/ 11 w 79"/>
                <a:gd name="T5" fmla="*/ 90 h 171"/>
                <a:gd name="T6" fmla="*/ 34 w 79"/>
                <a:gd name="T7" fmla="*/ 141 h 171"/>
                <a:gd name="T8" fmla="*/ 73 w 79"/>
                <a:gd name="T9" fmla="*/ 148 h 171"/>
                <a:gd name="T10" fmla="*/ 70 w 79"/>
                <a:gd name="T11" fmla="*/ 73 h 171"/>
                <a:gd name="T12" fmla="*/ 33 w 79"/>
                <a:gd name="T13" fmla="*/ 7 h 171"/>
                <a:gd name="T14" fmla="*/ 0 60000 65536"/>
                <a:gd name="T15" fmla="*/ 0 60000 65536"/>
                <a:gd name="T16" fmla="*/ 0 60000 65536"/>
                <a:gd name="T17" fmla="*/ 0 60000 65536"/>
                <a:gd name="T18" fmla="*/ 0 60000 65536"/>
                <a:gd name="T19" fmla="*/ 0 60000 65536"/>
                <a:gd name="T20" fmla="*/ 0 60000 65536"/>
                <a:gd name="T21" fmla="*/ 0 w 79"/>
                <a:gd name="T22" fmla="*/ 0 h 171"/>
                <a:gd name="T23" fmla="*/ 79 w 79"/>
                <a:gd name="T24" fmla="*/ 171 h 1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171">
                  <a:moveTo>
                    <a:pt x="33" y="7"/>
                  </a:moveTo>
                  <a:cubicBezTo>
                    <a:pt x="28" y="3"/>
                    <a:pt x="20" y="0"/>
                    <a:pt x="14" y="6"/>
                  </a:cubicBezTo>
                  <a:cubicBezTo>
                    <a:pt x="2" y="16"/>
                    <a:pt x="0" y="51"/>
                    <a:pt x="11" y="90"/>
                  </a:cubicBezTo>
                  <a:cubicBezTo>
                    <a:pt x="16" y="108"/>
                    <a:pt x="23" y="126"/>
                    <a:pt x="34" y="141"/>
                  </a:cubicBezTo>
                  <a:cubicBezTo>
                    <a:pt x="43" y="154"/>
                    <a:pt x="64" y="171"/>
                    <a:pt x="73" y="148"/>
                  </a:cubicBezTo>
                  <a:cubicBezTo>
                    <a:pt x="79" y="132"/>
                    <a:pt x="78" y="104"/>
                    <a:pt x="70" y="73"/>
                  </a:cubicBezTo>
                  <a:cubicBezTo>
                    <a:pt x="61" y="42"/>
                    <a:pt x="47" y="17"/>
                    <a:pt x="33" y="7"/>
                  </a:cubicBezTo>
                  <a:close/>
                </a:path>
              </a:pathLst>
            </a:custGeom>
            <a:solidFill>
              <a:srgbClr val="00000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2544" name="Freeform 7">
              <a:extLst>
                <a:ext uri="{FF2B5EF4-FFF2-40B4-BE49-F238E27FC236}">
                  <a16:creationId xmlns:a16="http://schemas.microsoft.com/office/drawing/2014/main" id="{550567BF-DB2D-404B-8C01-65A83691DC1E}"/>
                </a:ext>
              </a:extLst>
            </p:cNvPr>
            <p:cNvSpPr>
              <a:spLocks noChangeArrowheads="1"/>
            </p:cNvSpPr>
            <p:nvPr/>
          </p:nvSpPr>
          <p:spPr bwMode="auto">
            <a:xfrm>
              <a:off x="0" y="165100"/>
              <a:ext cx="198438" cy="171450"/>
            </a:xfrm>
            <a:custGeom>
              <a:avLst/>
              <a:gdLst>
                <a:gd name="T0" fmla="*/ 37 w 149"/>
                <a:gd name="T1" fmla="*/ 125 h 128"/>
                <a:gd name="T2" fmla="*/ 145 w 149"/>
                <a:gd name="T3" fmla="*/ 103 h 128"/>
                <a:gd name="T4" fmla="*/ 148 w 149"/>
                <a:gd name="T5" fmla="*/ 98 h 128"/>
                <a:gd name="T6" fmla="*/ 124 w 149"/>
                <a:gd name="T7" fmla="*/ 4 h 128"/>
                <a:gd name="T8" fmla="*/ 118 w 149"/>
                <a:gd name="T9" fmla="*/ 1 h 128"/>
                <a:gd name="T10" fmla="*/ 13 w 149"/>
                <a:gd name="T11" fmla="*/ 41 h 128"/>
                <a:gd name="T12" fmla="*/ 6 w 149"/>
                <a:gd name="T13" fmla="*/ 88 h 128"/>
                <a:gd name="T14" fmla="*/ 37 w 149"/>
                <a:gd name="T15" fmla="*/ 125 h 128"/>
                <a:gd name="T16" fmla="*/ 0 60000 65536"/>
                <a:gd name="T17" fmla="*/ 0 60000 65536"/>
                <a:gd name="T18" fmla="*/ 0 60000 65536"/>
                <a:gd name="T19" fmla="*/ 0 60000 65536"/>
                <a:gd name="T20" fmla="*/ 0 60000 65536"/>
                <a:gd name="T21" fmla="*/ 0 60000 65536"/>
                <a:gd name="T22" fmla="*/ 0 60000 65536"/>
                <a:gd name="T23" fmla="*/ 0 60000 65536"/>
                <a:gd name="T24" fmla="*/ 0 w 149"/>
                <a:gd name="T25" fmla="*/ 0 h 128"/>
                <a:gd name="T26" fmla="*/ 149 w 149"/>
                <a:gd name="T27" fmla="*/ 128 h 1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9" h="128">
                  <a:moveTo>
                    <a:pt x="37" y="125"/>
                  </a:moveTo>
                  <a:cubicBezTo>
                    <a:pt x="145" y="103"/>
                    <a:pt x="145" y="103"/>
                    <a:pt x="145" y="103"/>
                  </a:cubicBezTo>
                  <a:cubicBezTo>
                    <a:pt x="148" y="102"/>
                    <a:pt x="149" y="100"/>
                    <a:pt x="148" y="98"/>
                  </a:cubicBezTo>
                  <a:cubicBezTo>
                    <a:pt x="144" y="81"/>
                    <a:pt x="129" y="21"/>
                    <a:pt x="124" y="4"/>
                  </a:cubicBezTo>
                  <a:cubicBezTo>
                    <a:pt x="124" y="2"/>
                    <a:pt x="121" y="0"/>
                    <a:pt x="118" y="1"/>
                  </a:cubicBezTo>
                  <a:cubicBezTo>
                    <a:pt x="13" y="41"/>
                    <a:pt x="13" y="41"/>
                    <a:pt x="13" y="41"/>
                  </a:cubicBezTo>
                  <a:cubicBezTo>
                    <a:pt x="3" y="44"/>
                    <a:pt x="0" y="65"/>
                    <a:pt x="6" y="88"/>
                  </a:cubicBezTo>
                  <a:cubicBezTo>
                    <a:pt x="12" y="112"/>
                    <a:pt x="27" y="128"/>
                    <a:pt x="37" y="125"/>
                  </a:cubicBezTo>
                  <a:close/>
                </a:path>
              </a:pathLst>
            </a:custGeom>
            <a:solidFill>
              <a:srgbClr val="00000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2545" name="Freeform 8">
              <a:extLst>
                <a:ext uri="{FF2B5EF4-FFF2-40B4-BE49-F238E27FC236}">
                  <a16:creationId xmlns:a16="http://schemas.microsoft.com/office/drawing/2014/main" id="{F5262132-11A6-4C08-A988-804AC54B511D}"/>
                </a:ext>
              </a:extLst>
            </p:cNvPr>
            <p:cNvSpPr>
              <a:spLocks noChangeArrowheads="1"/>
            </p:cNvSpPr>
            <p:nvPr/>
          </p:nvSpPr>
          <p:spPr bwMode="auto">
            <a:xfrm>
              <a:off x="109537" y="68262"/>
              <a:ext cx="427038" cy="552450"/>
            </a:xfrm>
            <a:custGeom>
              <a:avLst/>
              <a:gdLst>
                <a:gd name="T0" fmla="*/ 282 w 319"/>
                <a:gd name="T1" fmla="*/ 404 h 413"/>
                <a:gd name="T2" fmla="*/ 311 w 319"/>
                <a:gd name="T3" fmla="*/ 404 h 413"/>
                <a:gd name="T4" fmla="*/ 311 w 319"/>
                <a:gd name="T5" fmla="*/ 375 h 413"/>
                <a:gd name="T6" fmla="*/ 189 w 319"/>
                <a:gd name="T7" fmla="*/ 254 h 413"/>
                <a:gd name="T8" fmla="*/ 177 w 319"/>
                <a:gd name="T9" fmla="*/ 225 h 413"/>
                <a:gd name="T10" fmla="*/ 177 w 319"/>
                <a:gd name="T11" fmla="*/ 185 h 413"/>
                <a:gd name="T12" fmla="*/ 187 w 319"/>
                <a:gd name="T13" fmla="*/ 173 h 413"/>
                <a:gd name="T14" fmla="*/ 210 w 319"/>
                <a:gd name="T15" fmla="*/ 169 h 413"/>
                <a:gd name="T16" fmla="*/ 229 w 319"/>
                <a:gd name="T17" fmla="*/ 139 h 413"/>
                <a:gd name="T18" fmla="*/ 198 w 319"/>
                <a:gd name="T19" fmla="*/ 20 h 413"/>
                <a:gd name="T20" fmla="*/ 195 w 319"/>
                <a:gd name="T21" fmla="*/ 13 h 413"/>
                <a:gd name="T22" fmla="*/ 166 w 319"/>
                <a:gd name="T23" fmla="*/ 4 h 413"/>
                <a:gd name="T24" fmla="*/ 78 w 319"/>
                <a:gd name="T25" fmla="*/ 39 h 413"/>
                <a:gd name="T26" fmla="*/ 64 w 319"/>
                <a:gd name="T27" fmla="*/ 67 h 413"/>
                <a:gd name="T28" fmla="*/ 89 w 319"/>
                <a:gd name="T29" fmla="*/ 167 h 413"/>
                <a:gd name="T30" fmla="*/ 113 w 319"/>
                <a:gd name="T31" fmla="*/ 186 h 413"/>
                <a:gd name="T32" fmla="*/ 127 w 319"/>
                <a:gd name="T33" fmla="*/ 184 h 413"/>
                <a:gd name="T34" fmla="*/ 141 w 319"/>
                <a:gd name="T35" fmla="*/ 196 h 413"/>
                <a:gd name="T36" fmla="*/ 141 w 319"/>
                <a:gd name="T37" fmla="*/ 226 h 413"/>
                <a:gd name="T38" fmla="*/ 129 w 319"/>
                <a:gd name="T39" fmla="*/ 255 h 413"/>
                <a:gd name="T40" fmla="*/ 8 w 319"/>
                <a:gd name="T41" fmla="*/ 376 h 413"/>
                <a:gd name="T42" fmla="*/ 8 w 319"/>
                <a:gd name="T43" fmla="*/ 405 h 413"/>
                <a:gd name="T44" fmla="*/ 37 w 319"/>
                <a:gd name="T45" fmla="*/ 405 h 413"/>
                <a:gd name="T46" fmla="*/ 121 w 319"/>
                <a:gd name="T47" fmla="*/ 321 h 413"/>
                <a:gd name="T48" fmla="*/ 141 w 319"/>
                <a:gd name="T49" fmla="*/ 329 h 413"/>
                <a:gd name="T50" fmla="*/ 141 w 319"/>
                <a:gd name="T51" fmla="*/ 389 h 413"/>
                <a:gd name="T52" fmla="*/ 142 w 319"/>
                <a:gd name="T53" fmla="*/ 394 h 413"/>
                <a:gd name="T54" fmla="*/ 177 w 319"/>
                <a:gd name="T55" fmla="*/ 394 h 413"/>
                <a:gd name="T56" fmla="*/ 178 w 319"/>
                <a:gd name="T57" fmla="*/ 389 h 413"/>
                <a:gd name="T58" fmla="*/ 178 w 319"/>
                <a:gd name="T59" fmla="*/ 329 h 413"/>
                <a:gd name="T60" fmla="*/ 199 w 319"/>
                <a:gd name="T61" fmla="*/ 321 h 413"/>
                <a:gd name="T62" fmla="*/ 282 w 319"/>
                <a:gd name="T63" fmla="*/ 404 h 4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9"/>
                <a:gd name="T97" fmla="*/ 0 h 413"/>
                <a:gd name="T98" fmla="*/ 319 w 319"/>
                <a:gd name="T99" fmla="*/ 413 h 4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9" h="413">
                  <a:moveTo>
                    <a:pt x="282" y="404"/>
                  </a:moveTo>
                  <a:cubicBezTo>
                    <a:pt x="289" y="411"/>
                    <a:pt x="303" y="411"/>
                    <a:pt x="311" y="404"/>
                  </a:cubicBezTo>
                  <a:cubicBezTo>
                    <a:pt x="319" y="396"/>
                    <a:pt x="319" y="383"/>
                    <a:pt x="311" y="375"/>
                  </a:cubicBezTo>
                  <a:cubicBezTo>
                    <a:pt x="189" y="254"/>
                    <a:pt x="189" y="254"/>
                    <a:pt x="189" y="254"/>
                  </a:cubicBezTo>
                  <a:cubicBezTo>
                    <a:pt x="181" y="246"/>
                    <a:pt x="177" y="236"/>
                    <a:pt x="177" y="225"/>
                  </a:cubicBezTo>
                  <a:cubicBezTo>
                    <a:pt x="177" y="185"/>
                    <a:pt x="177" y="185"/>
                    <a:pt x="177" y="185"/>
                  </a:cubicBezTo>
                  <a:cubicBezTo>
                    <a:pt x="177" y="179"/>
                    <a:pt x="182" y="174"/>
                    <a:pt x="187" y="173"/>
                  </a:cubicBezTo>
                  <a:cubicBezTo>
                    <a:pt x="210" y="169"/>
                    <a:pt x="210" y="169"/>
                    <a:pt x="210" y="169"/>
                  </a:cubicBezTo>
                  <a:cubicBezTo>
                    <a:pt x="223" y="167"/>
                    <a:pt x="233" y="152"/>
                    <a:pt x="229" y="139"/>
                  </a:cubicBezTo>
                  <a:cubicBezTo>
                    <a:pt x="198" y="20"/>
                    <a:pt x="198" y="20"/>
                    <a:pt x="198" y="20"/>
                  </a:cubicBezTo>
                  <a:cubicBezTo>
                    <a:pt x="197" y="18"/>
                    <a:pt x="197" y="15"/>
                    <a:pt x="195" y="13"/>
                  </a:cubicBezTo>
                  <a:cubicBezTo>
                    <a:pt x="189" y="4"/>
                    <a:pt x="176" y="0"/>
                    <a:pt x="166" y="4"/>
                  </a:cubicBezTo>
                  <a:cubicBezTo>
                    <a:pt x="78" y="39"/>
                    <a:pt x="78" y="39"/>
                    <a:pt x="78" y="39"/>
                  </a:cubicBezTo>
                  <a:cubicBezTo>
                    <a:pt x="67" y="43"/>
                    <a:pt x="61" y="56"/>
                    <a:pt x="64" y="67"/>
                  </a:cubicBezTo>
                  <a:cubicBezTo>
                    <a:pt x="89" y="167"/>
                    <a:pt x="89" y="167"/>
                    <a:pt x="89" y="167"/>
                  </a:cubicBezTo>
                  <a:cubicBezTo>
                    <a:pt x="92" y="178"/>
                    <a:pt x="102" y="186"/>
                    <a:pt x="113" y="186"/>
                  </a:cubicBezTo>
                  <a:cubicBezTo>
                    <a:pt x="114" y="186"/>
                    <a:pt x="120" y="185"/>
                    <a:pt x="127" y="184"/>
                  </a:cubicBezTo>
                  <a:cubicBezTo>
                    <a:pt x="134" y="183"/>
                    <a:pt x="141" y="188"/>
                    <a:pt x="141" y="196"/>
                  </a:cubicBezTo>
                  <a:cubicBezTo>
                    <a:pt x="141" y="226"/>
                    <a:pt x="141" y="226"/>
                    <a:pt x="141" y="226"/>
                  </a:cubicBezTo>
                  <a:cubicBezTo>
                    <a:pt x="141" y="237"/>
                    <a:pt x="137" y="247"/>
                    <a:pt x="129" y="255"/>
                  </a:cubicBezTo>
                  <a:cubicBezTo>
                    <a:pt x="8" y="376"/>
                    <a:pt x="8" y="376"/>
                    <a:pt x="8" y="376"/>
                  </a:cubicBezTo>
                  <a:cubicBezTo>
                    <a:pt x="0" y="384"/>
                    <a:pt x="0" y="397"/>
                    <a:pt x="8" y="405"/>
                  </a:cubicBezTo>
                  <a:cubicBezTo>
                    <a:pt x="16" y="412"/>
                    <a:pt x="29" y="413"/>
                    <a:pt x="37" y="405"/>
                  </a:cubicBezTo>
                  <a:cubicBezTo>
                    <a:pt x="121" y="321"/>
                    <a:pt x="121" y="321"/>
                    <a:pt x="121" y="321"/>
                  </a:cubicBezTo>
                  <a:cubicBezTo>
                    <a:pt x="128" y="313"/>
                    <a:pt x="141" y="319"/>
                    <a:pt x="141" y="329"/>
                  </a:cubicBezTo>
                  <a:cubicBezTo>
                    <a:pt x="141" y="389"/>
                    <a:pt x="141" y="389"/>
                    <a:pt x="141" y="389"/>
                  </a:cubicBezTo>
                  <a:cubicBezTo>
                    <a:pt x="141" y="391"/>
                    <a:pt x="141" y="392"/>
                    <a:pt x="142" y="394"/>
                  </a:cubicBezTo>
                  <a:cubicBezTo>
                    <a:pt x="146" y="412"/>
                    <a:pt x="173" y="412"/>
                    <a:pt x="177" y="394"/>
                  </a:cubicBezTo>
                  <a:cubicBezTo>
                    <a:pt x="178" y="392"/>
                    <a:pt x="178" y="391"/>
                    <a:pt x="178" y="389"/>
                  </a:cubicBezTo>
                  <a:cubicBezTo>
                    <a:pt x="178" y="329"/>
                    <a:pt x="178" y="329"/>
                    <a:pt x="178" y="329"/>
                  </a:cubicBezTo>
                  <a:cubicBezTo>
                    <a:pt x="178" y="319"/>
                    <a:pt x="191" y="313"/>
                    <a:pt x="199" y="321"/>
                  </a:cubicBezTo>
                  <a:cubicBezTo>
                    <a:pt x="198" y="320"/>
                    <a:pt x="282" y="404"/>
                    <a:pt x="282" y="404"/>
                  </a:cubicBezTo>
                  <a:close/>
                </a:path>
              </a:pathLst>
            </a:custGeom>
            <a:solidFill>
              <a:srgbClr val="00000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grpSp>
      <p:sp>
        <p:nvSpPr>
          <p:cNvPr id="22546" name="矩形 19">
            <a:extLst>
              <a:ext uri="{FF2B5EF4-FFF2-40B4-BE49-F238E27FC236}">
                <a16:creationId xmlns:a16="http://schemas.microsoft.com/office/drawing/2014/main" id="{B44C2FF5-C71C-4C89-AF7E-1F3B796B2EBF}"/>
              </a:ext>
            </a:extLst>
          </p:cNvPr>
          <p:cNvSpPr>
            <a:spLocks noChangeArrowheads="1"/>
          </p:cNvSpPr>
          <p:nvPr/>
        </p:nvSpPr>
        <p:spPr bwMode="auto">
          <a:xfrm>
            <a:off x="5740400" y="3883025"/>
            <a:ext cx="7508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a:solidFill>
                  <a:srgbClr val="000000"/>
                </a:solidFill>
                <a:latin typeface="Calibri" panose="020F0502020204030204" pitchFamily="34" charset="0"/>
                <a:cs typeface="Calibri" panose="020F0502020204030204" pitchFamily="34" charset="0"/>
                <a:sym typeface="Calibri" panose="020F0502020204030204" pitchFamily="34" charset="0"/>
              </a:rPr>
              <a:t>SWOT</a:t>
            </a:r>
            <a:endParaRPr lang="zh-CN" altLang="en-US">
              <a:solidFill>
                <a:srgbClr val="000000"/>
              </a:solidFill>
              <a:latin typeface="Calibri" panose="020F0502020204030204" pitchFamily="34" charset="0"/>
              <a:sym typeface="宋体" panose="02010600030101010101" pitchFamily="2" charset="-122"/>
            </a:endParaRPr>
          </a:p>
        </p:txBody>
      </p:sp>
      <p:sp>
        <p:nvSpPr>
          <p:cNvPr id="22547" name="文本框 20">
            <a:extLst>
              <a:ext uri="{FF2B5EF4-FFF2-40B4-BE49-F238E27FC236}">
                <a16:creationId xmlns:a16="http://schemas.microsoft.com/office/drawing/2014/main" id="{B6D52984-6405-408F-B3FE-DFFE805821AF}"/>
              </a:ext>
            </a:extLst>
          </p:cNvPr>
          <p:cNvSpPr>
            <a:spLocks noChangeArrowheads="1"/>
          </p:cNvSpPr>
          <p:nvPr/>
        </p:nvSpPr>
        <p:spPr bwMode="auto">
          <a:xfrm>
            <a:off x="4006850" y="2101850"/>
            <a:ext cx="14795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6000">
                <a:solidFill>
                  <a:schemeClr val="bg1"/>
                </a:solidFill>
                <a:sym typeface="Arial" panose="020B0604020202020204" pitchFamily="34" charset="0"/>
              </a:rPr>
              <a:t>S</a:t>
            </a:r>
          </a:p>
        </p:txBody>
      </p:sp>
      <p:sp>
        <p:nvSpPr>
          <p:cNvPr id="22548" name="文本框 21">
            <a:extLst>
              <a:ext uri="{FF2B5EF4-FFF2-40B4-BE49-F238E27FC236}">
                <a16:creationId xmlns:a16="http://schemas.microsoft.com/office/drawing/2014/main" id="{755BE026-A87B-4326-AEC0-9FB2774F40FE}"/>
              </a:ext>
            </a:extLst>
          </p:cNvPr>
          <p:cNvSpPr>
            <a:spLocks noChangeArrowheads="1"/>
          </p:cNvSpPr>
          <p:nvPr/>
        </p:nvSpPr>
        <p:spPr bwMode="auto">
          <a:xfrm>
            <a:off x="6705600" y="2101850"/>
            <a:ext cx="14795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6000">
                <a:solidFill>
                  <a:srgbClr val="000000"/>
                </a:solidFill>
                <a:sym typeface="Arial" panose="020B0604020202020204" pitchFamily="34" charset="0"/>
              </a:rPr>
              <a:t>W</a:t>
            </a:r>
          </a:p>
        </p:txBody>
      </p:sp>
      <p:sp>
        <p:nvSpPr>
          <p:cNvPr id="22549" name="文本框 22">
            <a:extLst>
              <a:ext uri="{FF2B5EF4-FFF2-40B4-BE49-F238E27FC236}">
                <a16:creationId xmlns:a16="http://schemas.microsoft.com/office/drawing/2014/main" id="{A6FBB5E8-E5F3-4EDF-87EF-5D5E8A107FAD}"/>
              </a:ext>
            </a:extLst>
          </p:cNvPr>
          <p:cNvSpPr>
            <a:spLocks noChangeArrowheads="1"/>
          </p:cNvSpPr>
          <p:nvPr/>
        </p:nvSpPr>
        <p:spPr bwMode="auto">
          <a:xfrm>
            <a:off x="4006850" y="4168775"/>
            <a:ext cx="147955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6000">
                <a:solidFill>
                  <a:srgbClr val="000000"/>
                </a:solidFill>
                <a:sym typeface="Arial" panose="020B0604020202020204" pitchFamily="34" charset="0"/>
              </a:rPr>
              <a:t>O</a:t>
            </a:r>
          </a:p>
        </p:txBody>
      </p:sp>
      <p:sp>
        <p:nvSpPr>
          <p:cNvPr id="22550" name="文本框 23">
            <a:extLst>
              <a:ext uri="{FF2B5EF4-FFF2-40B4-BE49-F238E27FC236}">
                <a16:creationId xmlns:a16="http://schemas.microsoft.com/office/drawing/2014/main" id="{CCDF1830-47F1-4A1F-8399-697E6A05C61C}"/>
              </a:ext>
            </a:extLst>
          </p:cNvPr>
          <p:cNvSpPr>
            <a:spLocks noChangeArrowheads="1"/>
          </p:cNvSpPr>
          <p:nvPr/>
        </p:nvSpPr>
        <p:spPr bwMode="auto">
          <a:xfrm>
            <a:off x="6705600" y="4168775"/>
            <a:ext cx="147955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6000">
                <a:solidFill>
                  <a:schemeClr val="bg1"/>
                </a:solidFill>
                <a:sym typeface="Arial" panose="020B0604020202020204" pitchFamily="34" charset="0"/>
              </a:rPr>
              <a:t>T</a:t>
            </a:r>
          </a:p>
        </p:txBody>
      </p:sp>
      <p:grpSp>
        <p:nvGrpSpPr>
          <p:cNvPr id="22551" name="组合 27">
            <a:extLst>
              <a:ext uri="{FF2B5EF4-FFF2-40B4-BE49-F238E27FC236}">
                <a16:creationId xmlns:a16="http://schemas.microsoft.com/office/drawing/2014/main" id="{39179347-E9C4-4787-8FB1-0EE484A9D8D0}"/>
              </a:ext>
            </a:extLst>
          </p:cNvPr>
          <p:cNvGrpSpPr>
            <a:grpSpLocks/>
          </p:cNvGrpSpPr>
          <p:nvPr/>
        </p:nvGrpSpPr>
        <p:grpSpPr bwMode="auto">
          <a:xfrm>
            <a:off x="977900" y="1844675"/>
            <a:ext cx="2419350" cy="1517650"/>
            <a:chOff x="0" y="0"/>
            <a:chExt cx="2419524" cy="1518396"/>
          </a:xfrm>
        </p:grpSpPr>
        <p:sp>
          <p:nvSpPr>
            <p:cNvPr id="22552" name="矩形 25">
              <a:extLst>
                <a:ext uri="{FF2B5EF4-FFF2-40B4-BE49-F238E27FC236}">
                  <a16:creationId xmlns:a16="http://schemas.microsoft.com/office/drawing/2014/main" id="{A6FD18C9-F3E4-4EBB-B408-5995589D5E92}"/>
                </a:ext>
              </a:extLst>
            </p:cNvPr>
            <p:cNvSpPr>
              <a:spLocks noChangeArrowheads="1"/>
            </p:cNvSpPr>
            <p:nvPr/>
          </p:nvSpPr>
          <p:spPr bwMode="auto">
            <a:xfrm>
              <a:off x="0" y="561916"/>
              <a:ext cx="2387533" cy="9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ts val="2300"/>
                </a:lnSpc>
              </a:pPr>
              <a:r>
                <a:rPr lang="en-US" altLang="zh-CN" sz="1600">
                  <a:solidFill>
                    <a:srgbClr val="262626"/>
                  </a:solidFill>
                  <a:latin typeface="Open Sans" panose="020B0606030504020204" pitchFamily="34" charset="0"/>
                  <a:cs typeface="Open Sans" panose="020B0606030504020204" pitchFamily="34" charset="0"/>
                  <a:sym typeface="Open Sans" panose="020B0606030504020204" pitchFamily="34" charset="0"/>
                </a:rPr>
                <a:t>Lorem ipsum dolor sit amet, consectetur adipisicing elit.</a:t>
              </a:r>
              <a:endParaRPr lang="zh-CN" altLang="en-US" sz="1600">
                <a:solidFill>
                  <a:srgbClr val="262626"/>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22553" name="文本框 26">
              <a:extLst>
                <a:ext uri="{FF2B5EF4-FFF2-40B4-BE49-F238E27FC236}">
                  <a16:creationId xmlns:a16="http://schemas.microsoft.com/office/drawing/2014/main" id="{1104A97D-333D-4A53-B617-D70EC516C3FD}"/>
                </a:ext>
              </a:extLst>
            </p:cNvPr>
            <p:cNvSpPr>
              <a:spLocks noChangeArrowheads="1"/>
            </p:cNvSpPr>
            <p:nvPr/>
          </p:nvSpPr>
          <p:spPr bwMode="auto">
            <a:xfrm>
              <a:off x="547181" y="0"/>
              <a:ext cx="18723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zh-CN" sz="2400">
                  <a:solidFill>
                    <a:srgbClr val="3F3F3F"/>
                  </a:solidFill>
                  <a:sym typeface="Arial" panose="020B0604020202020204" pitchFamily="34" charset="0"/>
                </a:rPr>
                <a:t>Strategy </a:t>
              </a:r>
            </a:p>
          </p:txBody>
        </p:sp>
      </p:grpSp>
      <p:grpSp>
        <p:nvGrpSpPr>
          <p:cNvPr id="22554" name="组合 28">
            <a:extLst>
              <a:ext uri="{FF2B5EF4-FFF2-40B4-BE49-F238E27FC236}">
                <a16:creationId xmlns:a16="http://schemas.microsoft.com/office/drawing/2014/main" id="{26419CC5-8C6B-4180-AC4E-BD70259FAAA3}"/>
              </a:ext>
            </a:extLst>
          </p:cNvPr>
          <p:cNvGrpSpPr>
            <a:grpSpLocks/>
          </p:cNvGrpSpPr>
          <p:nvPr/>
        </p:nvGrpSpPr>
        <p:grpSpPr bwMode="auto">
          <a:xfrm>
            <a:off x="977900" y="3965575"/>
            <a:ext cx="2419350" cy="1517650"/>
            <a:chOff x="0" y="0"/>
            <a:chExt cx="2419524" cy="1518396"/>
          </a:xfrm>
        </p:grpSpPr>
        <p:sp>
          <p:nvSpPr>
            <p:cNvPr id="22555" name="矩形 29">
              <a:extLst>
                <a:ext uri="{FF2B5EF4-FFF2-40B4-BE49-F238E27FC236}">
                  <a16:creationId xmlns:a16="http://schemas.microsoft.com/office/drawing/2014/main" id="{4F355C56-C433-4DDC-952B-E36BF83AA620}"/>
                </a:ext>
              </a:extLst>
            </p:cNvPr>
            <p:cNvSpPr>
              <a:spLocks noChangeArrowheads="1"/>
            </p:cNvSpPr>
            <p:nvPr/>
          </p:nvSpPr>
          <p:spPr bwMode="auto">
            <a:xfrm>
              <a:off x="0" y="561916"/>
              <a:ext cx="2387533" cy="9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ts val="2300"/>
                </a:lnSpc>
              </a:pPr>
              <a:r>
                <a:rPr lang="en-US" altLang="zh-CN" sz="1600">
                  <a:solidFill>
                    <a:srgbClr val="262626"/>
                  </a:solidFill>
                  <a:latin typeface="Open Sans" panose="020B0606030504020204" pitchFamily="34" charset="0"/>
                  <a:cs typeface="Open Sans" panose="020B0606030504020204" pitchFamily="34" charset="0"/>
                  <a:sym typeface="Open Sans" panose="020B0606030504020204" pitchFamily="34" charset="0"/>
                </a:rPr>
                <a:t>Lorem ipsum dolor sit amet, consectetur adipisicing elit.</a:t>
              </a:r>
              <a:endParaRPr lang="zh-CN" altLang="en-US" sz="1600">
                <a:solidFill>
                  <a:srgbClr val="262626"/>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22556" name="文本框 30">
              <a:extLst>
                <a:ext uri="{FF2B5EF4-FFF2-40B4-BE49-F238E27FC236}">
                  <a16:creationId xmlns:a16="http://schemas.microsoft.com/office/drawing/2014/main" id="{EB42E8BE-5556-476D-991B-BBB6BA6C2453}"/>
                </a:ext>
              </a:extLst>
            </p:cNvPr>
            <p:cNvSpPr>
              <a:spLocks noChangeArrowheads="1"/>
            </p:cNvSpPr>
            <p:nvPr/>
          </p:nvSpPr>
          <p:spPr bwMode="auto">
            <a:xfrm>
              <a:off x="241073" y="0"/>
              <a:ext cx="21784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zh-CN" sz="2400">
                  <a:solidFill>
                    <a:srgbClr val="FFC000"/>
                  </a:solidFill>
                  <a:sym typeface="Arial" panose="020B0604020202020204" pitchFamily="34" charset="0"/>
                </a:rPr>
                <a:t>Opportunities  </a:t>
              </a:r>
            </a:p>
          </p:txBody>
        </p:sp>
      </p:grpSp>
      <p:grpSp>
        <p:nvGrpSpPr>
          <p:cNvPr id="22557" name="组合 34">
            <a:extLst>
              <a:ext uri="{FF2B5EF4-FFF2-40B4-BE49-F238E27FC236}">
                <a16:creationId xmlns:a16="http://schemas.microsoft.com/office/drawing/2014/main" id="{DDE163BC-C5AC-4397-B7F3-75F0035982E9}"/>
              </a:ext>
            </a:extLst>
          </p:cNvPr>
          <p:cNvGrpSpPr>
            <a:grpSpLocks/>
          </p:cNvGrpSpPr>
          <p:nvPr/>
        </p:nvGrpSpPr>
        <p:grpSpPr bwMode="auto">
          <a:xfrm>
            <a:off x="8872538" y="1844675"/>
            <a:ext cx="2387600" cy="1539875"/>
            <a:chOff x="0" y="0"/>
            <a:chExt cx="2387533" cy="1539107"/>
          </a:xfrm>
        </p:grpSpPr>
        <p:sp>
          <p:nvSpPr>
            <p:cNvPr id="22558" name="矩形 32">
              <a:extLst>
                <a:ext uri="{FF2B5EF4-FFF2-40B4-BE49-F238E27FC236}">
                  <a16:creationId xmlns:a16="http://schemas.microsoft.com/office/drawing/2014/main" id="{ED1B26E3-8C9E-45B9-8AA1-F522A5A7BCAC}"/>
                </a:ext>
              </a:extLst>
            </p:cNvPr>
            <p:cNvSpPr>
              <a:spLocks noChangeArrowheads="1"/>
            </p:cNvSpPr>
            <p:nvPr/>
          </p:nvSpPr>
          <p:spPr bwMode="auto">
            <a:xfrm>
              <a:off x="0" y="561916"/>
              <a:ext cx="2387533" cy="97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2300"/>
                </a:lnSpc>
              </a:pPr>
              <a:r>
                <a:rPr lang="en-US" altLang="zh-CN" sz="1600">
                  <a:solidFill>
                    <a:srgbClr val="262626"/>
                  </a:solidFill>
                  <a:latin typeface="Open Sans" panose="020B0606030504020204" pitchFamily="34" charset="0"/>
                  <a:cs typeface="Open Sans" panose="020B0606030504020204" pitchFamily="34" charset="0"/>
                  <a:sym typeface="Open Sans" panose="020B0606030504020204" pitchFamily="34" charset="0"/>
                </a:rPr>
                <a:t>Lorem ipsum dolor sit amet, consectetur adipisicing elit.</a:t>
              </a:r>
              <a:endParaRPr lang="zh-CN" altLang="en-US" sz="1600">
                <a:solidFill>
                  <a:srgbClr val="262626"/>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22559" name="文本框 33">
              <a:extLst>
                <a:ext uri="{FF2B5EF4-FFF2-40B4-BE49-F238E27FC236}">
                  <a16:creationId xmlns:a16="http://schemas.microsoft.com/office/drawing/2014/main" id="{6C506B5A-4CE2-4E3D-859D-B802F2FF7A35}"/>
                </a:ext>
              </a:extLst>
            </p:cNvPr>
            <p:cNvSpPr>
              <a:spLocks noChangeArrowheads="1"/>
            </p:cNvSpPr>
            <p:nvPr/>
          </p:nvSpPr>
          <p:spPr bwMode="auto">
            <a:xfrm>
              <a:off x="0" y="0"/>
              <a:ext cx="18723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a:solidFill>
                    <a:srgbClr val="FFC000"/>
                  </a:solidFill>
                  <a:sym typeface="Arial" panose="020B0604020202020204" pitchFamily="34" charset="0"/>
                </a:rPr>
                <a:t>Weakness </a:t>
              </a:r>
            </a:p>
          </p:txBody>
        </p:sp>
      </p:grpSp>
      <p:grpSp>
        <p:nvGrpSpPr>
          <p:cNvPr id="22560" name="组合 35">
            <a:extLst>
              <a:ext uri="{FF2B5EF4-FFF2-40B4-BE49-F238E27FC236}">
                <a16:creationId xmlns:a16="http://schemas.microsoft.com/office/drawing/2014/main" id="{BFE6D2DD-8B75-44F5-8301-4F6AF156609E}"/>
              </a:ext>
            </a:extLst>
          </p:cNvPr>
          <p:cNvGrpSpPr>
            <a:grpSpLocks/>
          </p:cNvGrpSpPr>
          <p:nvPr/>
        </p:nvGrpSpPr>
        <p:grpSpPr bwMode="auto">
          <a:xfrm>
            <a:off x="8813800" y="3944938"/>
            <a:ext cx="2387600" cy="1539875"/>
            <a:chOff x="0" y="0"/>
            <a:chExt cx="2387533" cy="1539107"/>
          </a:xfrm>
        </p:grpSpPr>
        <p:sp>
          <p:nvSpPr>
            <p:cNvPr id="22561" name="矩形 36">
              <a:extLst>
                <a:ext uri="{FF2B5EF4-FFF2-40B4-BE49-F238E27FC236}">
                  <a16:creationId xmlns:a16="http://schemas.microsoft.com/office/drawing/2014/main" id="{9041366E-3B0F-4D33-9CF9-DAA20DF4D6DB}"/>
                </a:ext>
              </a:extLst>
            </p:cNvPr>
            <p:cNvSpPr>
              <a:spLocks noChangeArrowheads="1"/>
            </p:cNvSpPr>
            <p:nvPr/>
          </p:nvSpPr>
          <p:spPr bwMode="auto">
            <a:xfrm>
              <a:off x="0" y="561916"/>
              <a:ext cx="2387533" cy="97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2300"/>
                </a:lnSpc>
              </a:pPr>
              <a:r>
                <a:rPr lang="en-US" altLang="zh-CN" sz="1600">
                  <a:solidFill>
                    <a:srgbClr val="262626"/>
                  </a:solidFill>
                  <a:latin typeface="Open Sans" panose="020B0606030504020204" pitchFamily="34" charset="0"/>
                  <a:cs typeface="Open Sans" panose="020B0606030504020204" pitchFamily="34" charset="0"/>
                  <a:sym typeface="Open Sans" panose="020B0606030504020204" pitchFamily="34" charset="0"/>
                </a:rPr>
                <a:t>Lorem ipsum dolor sit amet, consectetur adipisicing elit.</a:t>
              </a:r>
              <a:endParaRPr lang="zh-CN" altLang="en-US" sz="1600">
                <a:solidFill>
                  <a:srgbClr val="262626"/>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22562" name="文本框 37">
              <a:extLst>
                <a:ext uri="{FF2B5EF4-FFF2-40B4-BE49-F238E27FC236}">
                  <a16:creationId xmlns:a16="http://schemas.microsoft.com/office/drawing/2014/main" id="{870402E3-C13A-47C9-8964-889F01034FCD}"/>
                </a:ext>
              </a:extLst>
            </p:cNvPr>
            <p:cNvSpPr>
              <a:spLocks noChangeArrowheads="1"/>
            </p:cNvSpPr>
            <p:nvPr/>
          </p:nvSpPr>
          <p:spPr bwMode="auto">
            <a:xfrm>
              <a:off x="0" y="0"/>
              <a:ext cx="18723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a:solidFill>
                    <a:srgbClr val="3F3F3F"/>
                  </a:solidFill>
                  <a:sym typeface="Arial" panose="020B0604020202020204" pitchFamily="34" charset="0"/>
                </a:rPr>
                <a:t>Theaters </a:t>
              </a:r>
            </a:p>
          </p:txBody>
        </p:sp>
      </p:grpSp>
    </p:spTree>
  </p:cSld>
  <p:clrMapOvr>
    <a:masterClrMapping/>
  </p:clrMapOvr>
  <p:transition spd="slow" advTm="3000">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矩形 1">
            <a:extLst>
              <a:ext uri="{FF2B5EF4-FFF2-40B4-BE49-F238E27FC236}">
                <a16:creationId xmlns:a16="http://schemas.microsoft.com/office/drawing/2014/main" id="{2D095D3A-2F1E-427C-8CB2-076EF0FE8C67}"/>
              </a:ext>
            </a:extLst>
          </p:cNvPr>
          <p:cNvSpPr>
            <a:spLocks noChangeArrowheads="1"/>
          </p:cNvSpPr>
          <p:nvPr/>
        </p:nvSpPr>
        <p:spPr bwMode="auto">
          <a:xfrm>
            <a:off x="6546850" y="377825"/>
            <a:ext cx="5645150" cy="646113"/>
          </a:xfrm>
          <a:prstGeom prst="rect">
            <a:avLst/>
          </a:prstGeom>
          <a:solidFill>
            <a:srgbClr val="231F20"/>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23555" name="Freeform 47">
            <a:extLst>
              <a:ext uri="{FF2B5EF4-FFF2-40B4-BE49-F238E27FC236}">
                <a16:creationId xmlns:a16="http://schemas.microsoft.com/office/drawing/2014/main" id="{2C6E1EF1-A8A3-4404-8CF8-9E7CEC5AFD72}"/>
              </a:ext>
            </a:extLst>
          </p:cNvPr>
          <p:cNvSpPr>
            <a:spLocks noEditPoints="1" noChangeArrowheads="1"/>
          </p:cNvSpPr>
          <p:nvPr/>
        </p:nvSpPr>
        <p:spPr bwMode="auto">
          <a:xfrm rot="16200000">
            <a:off x="535781" y="464344"/>
            <a:ext cx="544513" cy="542925"/>
          </a:xfrm>
          <a:custGeom>
            <a:avLst/>
            <a:gdLst>
              <a:gd name="T0" fmla="*/ 192 w 192"/>
              <a:gd name="T1" fmla="*/ 96 h 192"/>
              <a:gd name="T2" fmla="*/ 96 w 192"/>
              <a:gd name="T3" fmla="*/ 0 h 192"/>
              <a:gd name="T4" fmla="*/ 0 w 192"/>
              <a:gd name="T5" fmla="*/ 96 h 192"/>
              <a:gd name="T6" fmla="*/ 96 w 192"/>
              <a:gd name="T7" fmla="*/ 192 h 192"/>
              <a:gd name="T8" fmla="*/ 192 w 192"/>
              <a:gd name="T9" fmla="*/ 96 h 192"/>
              <a:gd name="T10" fmla="*/ 168 w 192"/>
              <a:gd name="T11" fmla="*/ 96 h 192"/>
              <a:gd name="T12" fmla="*/ 96 w 192"/>
              <a:gd name="T13" fmla="*/ 168 h 192"/>
              <a:gd name="T14" fmla="*/ 24 w 192"/>
              <a:gd name="T15" fmla="*/ 96 h 192"/>
              <a:gd name="T16" fmla="*/ 96 w 192"/>
              <a:gd name="T17" fmla="*/ 24 h 192"/>
              <a:gd name="T18" fmla="*/ 168 w 192"/>
              <a:gd name="T19" fmla="*/ 96 h 192"/>
              <a:gd name="T20" fmla="*/ 104 w 192"/>
              <a:gd name="T21" fmla="*/ 140 h 192"/>
              <a:gd name="T22" fmla="*/ 96 w 192"/>
              <a:gd name="T23" fmla="*/ 144 h 192"/>
              <a:gd name="T24" fmla="*/ 88 w 192"/>
              <a:gd name="T25" fmla="*/ 140 h 192"/>
              <a:gd name="T26" fmla="*/ 64 w 192"/>
              <a:gd name="T27" fmla="*/ 116 h 192"/>
              <a:gd name="T28" fmla="*/ 61 w 192"/>
              <a:gd name="T29" fmla="*/ 103 h 192"/>
              <a:gd name="T30" fmla="*/ 72 w 192"/>
              <a:gd name="T31" fmla="*/ 96 h 192"/>
              <a:gd name="T32" fmla="*/ 84 w 192"/>
              <a:gd name="T33" fmla="*/ 96 h 192"/>
              <a:gd name="T34" fmla="*/ 84 w 192"/>
              <a:gd name="T35" fmla="*/ 60 h 192"/>
              <a:gd name="T36" fmla="*/ 96 w 192"/>
              <a:gd name="T37" fmla="*/ 48 h 192"/>
              <a:gd name="T38" fmla="*/ 108 w 192"/>
              <a:gd name="T39" fmla="*/ 60 h 192"/>
              <a:gd name="T40" fmla="*/ 108 w 192"/>
              <a:gd name="T41" fmla="*/ 96 h 192"/>
              <a:gd name="T42" fmla="*/ 120 w 192"/>
              <a:gd name="T43" fmla="*/ 96 h 192"/>
              <a:gd name="T44" fmla="*/ 131 w 192"/>
              <a:gd name="T45" fmla="*/ 103 h 192"/>
              <a:gd name="T46" fmla="*/ 128 w 192"/>
              <a:gd name="T47" fmla="*/ 116 h 192"/>
              <a:gd name="T48" fmla="*/ 104 w 192"/>
              <a:gd name="T49" fmla="*/ 140 h 1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2"/>
              <a:gd name="T76" fmla="*/ 0 h 192"/>
              <a:gd name="T77" fmla="*/ 192 w 192"/>
              <a:gd name="T78" fmla="*/ 192 h 19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2" h="192">
                <a:moveTo>
                  <a:pt x="192" y="96"/>
                </a:moveTo>
                <a:cubicBezTo>
                  <a:pt x="192" y="43"/>
                  <a:pt x="149" y="0"/>
                  <a:pt x="96" y="0"/>
                </a:cubicBezTo>
                <a:cubicBezTo>
                  <a:pt x="43" y="0"/>
                  <a:pt x="0" y="43"/>
                  <a:pt x="0" y="96"/>
                </a:cubicBezTo>
                <a:cubicBezTo>
                  <a:pt x="0" y="149"/>
                  <a:pt x="43" y="192"/>
                  <a:pt x="96" y="192"/>
                </a:cubicBezTo>
                <a:cubicBezTo>
                  <a:pt x="149" y="192"/>
                  <a:pt x="192" y="149"/>
                  <a:pt x="192" y="96"/>
                </a:cubicBezTo>
                <a:close/>
                <a:moveTo>
                  <a:pt x="168" y="96"/>
                </a:moveTo>
                <a:cubicBezTo>
                  <a:pt x="168" y="136"/>
                  <a:pt x="136" y="168"/>
                  <a:pt x="96" y="168"/>
                </a:cubicBezTo>
                <a:cubicBezTo>
                  <a:pt x="56" y="168"/>
                  <a:pt x="24" y="136"/>
                  <a:pt x="24" y="96"/>
                </a:cubicBezTo>
                <a:cubicBezTo>
                  <a:pt x="24" y="56"/>
                  <a:pt x="56" y="24"/>
                  <a:pt x="96" y="24"/>
                </a:cubicBezTo>
                <a:cubicBezTo>
                  <a:pt x="136" y="24"/>
                  <a:pt x="168" y="56"/>
                  <a:pt x="168" y="96"/>
                </a:cubicBezTo>
                <a:close/>
                <a:moveTo>
                  <a:pt x="104" y="140"/>
                </a:moveTo>
                <a:cubicBezTo>
                  <a:pt x="102" y="143"/>
                  <a:pt x="99" y="144"/>
                  <a:pt x="96" y="144"/>
                </a:cubicBezTo>
                <a:cubicBezTo>
                  <a:pt x="93" y="144"/>
                  <a:pt x="90" y="143"/>
                  <a:pt x="88" y="140"/>
                </a:cubicBezTo>
                <a:cubicBezTo>
                  <a:pt x="64" y="116"/>
                  <a:pt x="64" y="116"/>
                  <a:pt x="64" y="116"/>
                </a:cubicBezTo>
                <a:cubicBezTo>
                  <a:pt x="60" y="113"/>
                  <a:pt x="59" y="108"/>
                  <a:pt x="61" y="103"/>
                </a:cubicBezTo>
                <a:cubicBezTo>
                  <a:pt x="63" y="99"/>
                  <a:pt x="67" y="96"/>
                  <a:pt x="72" y="96"/>
                </a:cubicBezTo>
                <a:cubicBezTo>
                  <a:pt x="84" y="96"/>
                  <a:pt x="84" y="96"/>
                  <a:pt x="84" y="96"/>
                </a:cubicBezTo>
                <a:cubicBezTo>
                  <a:pt x="84" y="60"/>
                  <a:pt x="84" y="60"/>
                  <a:pt x="84" y="60"/>
                </a:cubicBezTo>
                <a:cubicBezTo>
                  <a:pt x="84" y="53"/>
                  <a:pt x="89" y="48"/>
                  <a:pt x="96" y="48"/>
                </a:cubicBezTo>
                <a:cubicBezTo>
                  <a:pt x="103" y="48"/>
                  <a:pt x="108" y="53"/>
                  <a:pt x="108" y="60"/>
                </a:cubicBezTo>
                <a:cubicBezTo>
                  <a:pt x="108" y="96"/>
                  <a:pt x="108" y="96"/>
                  <a:pt x="108" y="96"/>
                </a:cubicBezTo>
                <a:cubicBezTo>
                  <a:pt x="120" y="96"/>
                  <a:pt x="120" y="96"/>
                  <a:pt x="120" y="96"/>
                </a:cubicBezTo>
                <a:cubicBezTo>
                  <a:pt x="125" y="96"/>
                  <a:pt x="129" y="99"/>
                  <a:pt x="131" y="103"/>
                </a:cubicBezTo>
                <a:cubicBezTo>
                  <a:pt x="133" y="108"/>
                  <a:pt x="132" y="113"/>
                  <a:pt x="128" y="116"/>
                </a:cubicBezTo>
                <a:lnTo>
                  <a:pt x="104" y="140"/>
                </a:lnTo>
                <a:close/>
              </a:path>
            </a:pathLst>
          </a:custGeom>
          <a:solidFill>
            <a:srgbClr val="26262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3556" name="文本框 3">
            <a:extLst>
              <a:ext uri="{FF2B5EF4-FFF2-40B4-BE49-F238E27FC236}">
                <a16:creationId xmlns:a16="http://schemas.microsoft.com/office/drawing/2014/main" id="{F7657A49-6311-412A-8B20-F21707D1573B}"/>
              </a:ext>
            </a:extLst>
          </p:cNvPr>
          <p:cNvSpPr>
            <a:spLocks noChangeArrowheads="1"/>
          </p:cNvSpPr>
          <p:nvPr/>
        </p:nvSpPr>
        <p:spPr bwMode="auto">
          <a:xfrm>
            <a:off x="5741988" y="406400"/>
            <a:ext cx="58928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zh-CN" sz="3200">
                <a:solidFill>
                  <a:schemeClr val="bg1"/>
                </a:solidFill>
                <a:latin typeface="Fira Sans" pitchFamily="2" charset="0"/>
                <a:sym typeface="Fira Sans" pitchFamily="2" charset="0"/>
              </a:rPr>
              <a:t>PEST Analysis Of Project</a:t>
            </a:r>
            <a:endParaRPr lang="zh-CN" altLang="en-US" sz="3200">
              <a:solidFill>
                <a:schemeClr val="bg1"/>
              </a:solidFill>
              <a:latin typeface="Fira Sans" pitchFamily="2" charset="0"/>
              <a:sym typeface="Fira Sans" pitchFamily="2" charset="0"/>
            </a:endParaRPr>
          </a:p>
        </p:txBody>
      </p:sp>
      <p:sp>
        <p:nvSpPr>
          <p:cNvPr id="23557" name="椭圆 4">
            <a:extLst>
              <a:ext uri="{FF2B5EF4-FFF2-40B4-BE49-F238E27FC236}">
                <a16:creationId xmlns:a16="http://schemas.microsoft.com/office/drawing/2014/main" id="{B1C02322-8E59-4B06-A225-C417B2116A0B}"/>
              </a:ext>
            </a:extLst>
          </p:cNvPr>
          <p:cNvSpPr>
            <a:spLocks noChangeArrowheads="1"/>
          </p:cNvSpPr>
          <p:nvPr/>
        </p:nvSpPr>
        <p:spPr bwMode="auto">
          <a:xfrm>
            <a:off x="1668463" y="2989263"/>
            <a:ext cx="1868487" cy="1868487"/>
          </a:xfrm>
          <a:prstGeom prst="ellipse">
            <a:avLst/>
          </a:prstGeom>
          <a:solidFill>
            <a:srgbClr val="595959">
              <a:alpha val="79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23558" name="椭圆 5">
            <a:extLst>
              <a:ext uri="{FF2B5EF4-FFF2-40B4-BE49-F238E27FC236}">
                <a16:creationId xmlns:a16="http://schemas.microsoft.com/office/drawing/2014/main" id="{58E1AD45-7D83-4945-94CC-FDCCB75339CB}"/>
              </a:ext>
            </a:extLst>
          </p:cNvPr>
          <p:cNvSpPr>
            <a:spLocks noChangeArrowheads="1"/>
          </p:cNvSpPr>
          <p:nvPr/>
        </p:nvSpPr>
        <p:spPr bwMode="auto">
          <a:xfrm>
            <a:off x="536575" y="2000250"/>
            <a:ext cx="1868488" cy="1868488"/>
          </a:xfrm>
          <a:prstGeom prst="ellipse">
            <a:avLst/>
          </a:prstGeom>
          <a:solidFill>
            <a:srgbClr val="7F7F7F">
              <a:alpha val="79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23559" name="椭圆 6">
            <a:extLst>
              <a:ext uri="{FF2B5EF4-FFF2-40B4-BE49-F238E27FC236}">
                <a16:creationId xmlns:a16="http://schemas.microsoft.com/office/drawing/2014/main" id="{9B41281E-221D-4F16-AC96-6389AF381187}"/>
              </a:ext>
            </a:extLst>
          </p:cNvPr>
          <p:cNvSpPr>
            <a:spLocks noChangeArrowheads="1"/>
          </p:cNvSpPr>
          <p:nvPr/>
        </p:nvSpPr>
        <p:spPr bwMode="auto">
          <a:xfrm>
            <a:off x="2868613" y="2000250"/>
            <a:ext cx="1868487" cy="1868488"/>
          </a:xfrm>
          <a:prstGeom prst="ellipse">
            <a:avLst/>
          </a:prstGeom>
          <a:solidFill>
            <a:srgbClr val="262626">
              <a:alpha val="79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23560" name="椭圆 7">
            <a:extLst>
              <a:ext uri="{FF2B5EF4-FFF2-40B4-BE49-F238E27FC236}">
                <a16:creationId xmlns:a16="http://schemas.microsoft.com/office/drawing/2014/main" id="{29959717-E27C-4319-AC34-5758834893BB}"/>
              </a:ext>
            </a:extLst>
          </p:cNvPr>
          <p:cNvSpPr>
            <a:spLocks noChangeArrowheads="1"/>
          </p:cNvSpPr>
          <p:nvPr/>
        </p:nvSpPr>
        <p:spPr bwMode="auto">
          <a:xfrm>
            <a:off x="4067175" y="2989263"/>
            <a:ext cx="1868488" cy="1868487"/>
          </a:xfrm>
          <a:prstGeom prst="ellipse">
            <a:avLst/>
          </a:prstGeom>
          <a:solidFill>
            <a:srgbClr val="FFCF01">
              <a:alpha val="79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23561" name="文本框 10">
            <a:extLst>
              <a:ext uri="{FF2B5EF4-FFF2-40B4-BE49-F238E27FC236}">
                <a16:creationId xmlns:a16="http://schemas.microsoft.com/office/drawing/2014/main" id="{8E21ED16-2BA3-4123-B255-697138A092FC}"/>
              </a:ext>
            </a:extLst>
          </p:cNvPr>
          <p:cNvSpPr>
            <a:spLocks noChangeArrowheads="1"/>
          </p:cNvSpPr>
          <p:nvPr/>
        </p:nvSpPr>
        <p:spPr bwMode="auto">
          <a:xfrm>
            <a:off x="730250" y="2338388"/>
            <a:ext cx="14795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6000">
                <a:solidFill>
                  <a:srgbClr val="FFC000"/>
                </a:solidFill>
                <a:sym typeface="Arial" panose="020B0604020202020204" pitchFamily="34" charset="0"/>
              </a:rPr>
              <a:t>P</a:t>
            </a:r>
          </a:p>
        </p:txBody>
      </p:sp>
      <p:sp>
        <p:nvSpPr>
          <p:cNvPr id="23562" name="文本框 11">
            <a:extLst>
              <a:ext uri="{FF2B5EF4-FFF2-40B4-BE49-F238E27FC236}">
                <a16:creationId xmlns:a16="http://schemas.microsoft.com/office/drawing/2014/main" id="{17084AE5-A394-4D00-8F24-54B049B8F548}"/>
              </a:ext>
            </a:extLst>
          </p:cNvPr>
          <p:cNvSpPr>
            <a:spLocks noChangeArrowheads="1"/>
          </p:cNvSpPr>
          <p:nvPr/>
        </p:nvSpPr>
        <p:spPr bwMode="auto">
          <a:xfrm>
            <a:off x="1914525" y="3416300"/>
            <a:ext cx="148113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6000">
                <a:solidFill>
                  <a:srgbClr val="FFC000"/>
                </a:solidFill>
                <a:sym typeface="Arial" panose="020B0604020202020204" pitchFamily="34" charset="0"/>
              </a:rPr>
              <a:t>E</a:t>
            </a:r>
          </a:p>
        </p:txBody>
      </p:sp>
      <p:sp>
        <p:nvSpPr>
          <p:cNvPr id="23563" name="文本框 12">
            <a:extLst>
              <a:ext uri="{FF2B5EF4-FFF2-40B4-BE49-F238E27FC236}">
                <a16:creationId xmlns:a16="http://schemas.microsoft.com/office/drawing/2014/main" id="{663CB81F-ED91-4F8A-9166-3095359B3715}"/>
              </a:ext>
            </a:extLst>
          </p:cNvPr>
          <p:cNvSpPr>
            <a:spLocks noChangeArrowheads="1"/>
          </p:cNvSpPr>
          <p:nvPr/>
        </p:nvSpPr>
        <p:spPr bwMode="auto">
          <a:xfrm>
            <a:off x="3076575" y="2400300"/>
            <a:ext cx="147955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6000">
                <a:solidFill>
                  <a:srgbClr val="FFC000"/>
                </a:solidFill>
                <a:sym typeface="Arial" panose="020B0604020202020204" pitchFamily="34" charset="0"/>
              </a:rPr>
              <a:t>S</a:t>
            </a:r>
          </a:p>
        </p:txBody>
      </p:sp>
      <p:sp>
        <p:nvSpPr>
          <p:cNvPr id="23564" name="文本框 13">
            <a:extLst>
              <a:ext uri="{FF2B5EF4-FFF2-40B4-BE49-F238E27FC236}">
                <a16:creationId xmlns:a16="http://schemas.microsoft.com/office/drawing/2014/main" id="{6A9BE471-94B4-4563-B2AA-EF2F8101EB94}"/>
              </a:ext>
            </a:extLst>
          </p:cNvPr>
          <p:cNvSpPr>
            <a:spLocks noChangeArrowheads="1"/>
          </p:cNvSpPr>
          <p:nvPr/>
        </p:nvSpPr>
        <p:spPr bwMode="auto">
          <a:xfrm>
            <a:off x="4260850" y="3441700"/>
            <a:ext cx="148113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6000">
                <a:solidFill>
                  <a:srgbClr val="262626"/>
                </a:solidFill>
                <a:sym typeface="Arial" panose="020B0604020202020204" pitchFamily="34" charset="0"/>
              </a:rPr>
              <a:t>T</a:t>
            </a:r>
          </a:p>
        </p:txBody>
      </p:sp>
      <p:sp>
        <p:nvSpPr>
          <p:cNvPr id="23565" name="矩形 15">
            <a:extLst>
              <a:ext uri="{FF2B5EF4-FFF2-40B4-BE49-F238E27FC236}">
                <a16:creationId xmlns:a16="http://schemas.microsoft.com/office/drawing/2014/main" id="{C874A704-72CB-4D04-A920-0F0283F6D2AB}"/>
              </a:ext>
            </a:extLst>
          </p:cNvPr>
          <p:cNvSpPr>
            <a:spLocks noChangeArrowheads="1"/>
          </p:cNvSpPr>
          <p:nvPr/>
        </p:nvSpPr>
        <p:spPr bwMode="auto">
          <a:xfrm>
            <a:off x="8696325" y="1597025"/>
            <a:ext cx="335915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2300"/>
              </a:lnSpc>
            </a:pPr>
            <a:r>
              <a:rPr lang="en-US" altLang="zh-CN" sz="1600">
                <a:solidFill>
                  <a:srgbClr val="262626"/>
                </a:solidFill>
                <a:latin typeface="Open Sans" panose="020B0606030504020204" pitchFamily="34" charset="0"/>
                <a:cs typeface="Open Sans" panose="020B0606030504020204" pitchFamily="34" charset="0"/>
                <a:sym typeface="Open Sans" panose="020B0606030504020204" pitchFamily="34" charset="0"/>
              </a:rPr>
              <a:t>Lorem ipsum dolor sit amet, consectetur adipisicing elit.</a:t>
            </a:r>
            <a:endParaRPr lang="zh-CN" altLang="en-US" sz="1600">
              <a:solidFill>
                <a:srgbClr val="262626"/>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23566" name="文本框 16">
            <a:extLst>
              <a:ext uri="{FF2B5EF4-FFF2-40B4-BE49-F238E27FC236}">
                <a16:creationId xmlns:a16="http://schemas.microsoft.com/office/drawing/2014/main" id="{A6088551-254E-4867-9686-119104A706BD}"/>
              </a:ext>
            </a:extLst>
          </p:cNvPr>
          <p:cNvSpPr>
            <a:spLocks noChangeArrowheads="1"/>
          </p:cNvSpPr>
          <p:nvPr/>
        </p:nvSpPr>
        <p:spPr bwMode="auto">
          <a:xfrm>
            <a:off x="6467475" y="1682750"/>
            <a:ext cx="159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a:solidFill>
                  <a:srgbClr val="3F3F3F"/>
                </a:solidFill>
                <a:sym typeface="Arial" panose="020B0604020202020204" pitchFamily="34" charset="0"/>
              </a:rPr>
              <a:t>Polices </a:t>
            </a:r>
          </a:p>
        </p:txBody>
      </p:sp>
      <p:sp>
        <p:nvSpPr>
          <p:cNvPr id="23567" name="直接连接符 18">
            <a:extLst>
              <a:ext uri="{FF2B5EF4-FFF2-40B4-BE49-F238E27FC236}">
                <a16:creationId xmlns:a16="http://schemas.microsoft.com/office/drawing/2014/main" id="{E4AA82C7-FF0E-4EE0-9A7B-2767E4245A67}"/>
              </a:ext>
            </a:extLst>
          </p:cNvPr>
          <p:cNvSpPr>
            <a:spLocks noChangeShapeType="1"/>
          </p:cNvSpPr>
          <p:nvPr/>
        </p:nvSpPr>
        <p:spPr bwMode="auto">
          <a:xfrm>
            <a:off x="8528050" y="1698625"/>
            <a:ext cx="1588" cy="534988"/>
          </a:xfrm>
          <a:prstGeom prst="line">
            <a:avLst/>
          </a:prstGeom>
          <a:noFill/>
          <a:ln w="28575" cap="flat" cmpd="sng">
            <a:solidFill>
              <a:srgbClr val="595959">
                <a:alpha val="7999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23568" name="矩形 21">
            <a:extLst>
              <a:ext uri="{FF2B5EF4-FFF2-40B4-BE49-F238E27FC236}">
                <a16:creationId xmlns:a16="http://schemas.microsoft.com/office/drawing/2014/main" id="{189D7830-6EA9-4280-9D25-0A921B3381D7}"/>
              </a:ext>
            </a:extLst>
          </p:cNvPr>
          <p:cNvSpPr>
            <a:spLocks noChangeArrowheads="1"/>
          </p:cNvSpPr>
          <p:nvPr/>
        </p:nvSpPr>
        <p:spPr bwMode="auto">
          <a:xfrm>
            <a:off x="8696325" y="2611438"/>
            <a:ext cx="3359150"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2300"/>
              </a:lnSpc>
            </a:pPr>
            <a:r>
              <a:rPr lang="en-US" altLang="zh-CN" sz="1600">
                <a:solidFill>
                  <a:srgbClr val="262626"/>
                </a:solidFill>
                <a:latin typeface="Open Sans" panose="020B0606030504020204" pitchFamily="34" charset="0"/>
                <a:cs typeface="Open Sans" panose="020B0606030504020204" pitchFamily="34" charset="0"/>
                <a:sym typeface="Open Sans" panose="020B0606030504020204" pitchFamily="34" charset="0"/>
              </a:rPr>
              <a:t>Lorem ipsum dolor sit amet, consectetur adipisicing elit. consectetur adipisicing elit.</a:t>
            </a:r>
            <a:endParaRPr lang="zh-CN" altLang="en-US" sz="1600">
              <a:solidFill>
                <a:srgbClr val="262626"/>
              </a:solidFill>
              <a:latin typeface="Open Sans" panose="020B0606030504020204" pitchFamily="34" charset="0"/>
              <a:cs typeface="Open Sans" panose="020B0606030504020204" pitchFamily="34" charset="0"/>
              <a:sym typeface="Open Sans" panose="020B0606030504020204" pitchFamily="34" charset="0"/>
            </a:endParaRPr>
          </a:p>
          <a:p>
            <a:pPr>
              <a:lnSpc>
                <a:spcPts val="2300"/>
              </a:lnSpc>
            </a:pPr>
            <a:endParaRPr lang="zh-CN" altLang="en-US" sz="1600">
              <a:solidFill>
                <a:srgbClr val="262626"/>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23569" name="文本框 22">
            <a:extLst>
              <a:ext uri="{FF2B5EF4-FFF2-40B4-BE49-F238E27FC236}">
                <a16:creationId xmlns:a16="http://schemas.microsoft.com/office/drawing/2014/main" id="{B397AF6F-B95B-48EB-8785-F189B2A9DE10}"/>
              </a:ext>
            </a:extLst>
          </p:cNvPr>
          <p:cNvSpPr>
            <a:spLocks noChangeArrowheads="1"/>
          </p:cNvSpPr>
          <p:nvPr/>
        </p:nvSpPr>
        <p:spPr bwMode="auto">
          <a:xfrm>
            <a:off x="6467475" y="2697163"/>
            <a:ext cx="159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a:solidFill>
                  <a:srgbClr val="3F3F3F"/>
                </a:solidFill>
                <a:sym typeface="Arial" panose="020B0604020202020204" pitchFamily="34" charset="0"/>
              </a:rPr>
              <a:t>Economy  </a:t>
            </a:r>
          </a:p>
        </p:txBody>
      </p:sp>
      <p:sp>
        <p:nvSpPr>
          <p:cNvPr id="23570" name="直接连接符 23">
            <a:extLst>
              <a:ext uri="{FF2B5EF4-FFF2-40B4-BE49-F238E27FC236}">
                <a16:creationId xmlns:a16="http://schemas.microsoft.com/office/drawing/2014/main" id="{C39BCDEB-0F76-43EA-832E-AC7EAC6D6E97}"/>
              </a:ext>
            </a:extLst>
          </p:cNvPr>
          <p:cNvSpPr>
            <a:spLocks noChangeShapeType="1"/>
          </p:cNvSpPr>
          <p:nvPr/>
        </p:nvSpPr>
        <p:spPr bwMode="auto">
          <a:xfrm>
            <a:off x="8528050" y="2741613"/>
            <a:ext cx="1588" cy="536575"/>
          </a:xfrm>
          <a:prstGeom prst="line">
            <a:avLst/>
          </a:prstGeom>
          <a:noFill/>
          <a:ln w="28575" cap="flat" cmpd="sng">
            <a:solidFill>
              <a:srgbClr val="595959">
                <a:alpha val="7999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23571" name="矩形 25">
            <a:extLst>
              <a:ext uri="{FF2B5EF4-FFF2-40B4-BE49-F238E27FC236}">
                <a16:creationId xmlns:a16="http://schemas.microsoft.com/office/drawing/2014/main" id="{B9D0AC35-69EB-4D66-ABFB-82A730483FBB}"/>
              </a:ext>
            </a:extLst>
          </p:cNvPr>
          <p:cNvSpPr>
            <a:spLocks noChangeArrowheads="1"/>
          </p:cNvSpPr>
          <p:nvPr/>
        </p:nvSpPr>
        <p:spPr bwMode="auto">
          <a:xfrm>
            <a:off x="8696325" y="3784600"/>
            <a:ext cx="335915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2300"/>
              </a:lnSpc>
            </a:pPr>
            <a:r>
              <a:rPr lang="en-US" altLang="zh-CN" sz="1600">
                <a:solidFill>
                  <a:srgbClr val="262626"/>
                </a:solidFill>
                <a:latin typeface="Open Sans" panose="020B0606030504020204" pitchFamily="34" charset="0"/>
                <a:cs typeface="Open Sans" panose="020B0606030504020204" pitchFamily="34" charset="0"/>
                <a:sym typeface="Open Sans" panose="020B0606030504020204" pitchFamily="34" charset="0"/>
              </a:rPr>
              <a:t>Lorem ipsum dolor sit amet, consectetur adipisicing elit.</a:t>
            </a:r>
            <a:endParaRPr lang="zh-CN" altLang="en-US" sz="1600">
              <a:solidFill>
                <a:srgbClr val="262626"/>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23572" name="文本框 26">
            <a:extLst>
              <a:ext uri="{FF2B5EF4-FFF2-40B4-BE49-F238E27FC236}">
                <a16:creationId xmlns:a16="http://schemas.microsoft.com/office/drawing/2014/main" id="{4D0431DE-FC33-4F4B-AF0A-1B5B955C2458}"/>
              </a:ext>
            </a:extLst>
          </p:cNvPr>
          <p:cNvSpPr>
            <a:spLocks noChangeArrowheads="1"/>
          </p:cNvSpPr>
          <p:nvPr/>
        </p:nvSpPr>
        <p:spPr bwMode="auto">
          <a:xfrm>
            <a:off x="6467475" y="3871913"/>
            <a:ext cx="159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a:solidFill>
                  <a:srgbClr val="3F3F3F"/>
                </a:solidFill>
                <a:sym typeface="Arial" panose="020B0604020202020204" pitchFamily="34" charset="0"/>
              </a:rPr>
              <a:t>Society  </a:t>
            </a:r>
          </a:p>
        </p:txBody>
      </p:sp>
      <p:sp>
        <p:nvSpPr>
          <p:cNvPr id="23573" name="直接连接符 27">
            <a:extLst>
              <a:ext uri="{FF2B5EF4-FFF2-40B4-BE49-F238E27FC236}">
                <a16:creationId xmlns:a16="http://schemas.microsoft.com/office/drawing/2014/main" id="{8B802F62-526C-4A08-8672-FE8F65A4D466}"/>
              </a:ext>
            </a:extLst>
          </p:cNvPr>
          <p:cNvSpPr>
            <a:spLocks noChangeShapeType="1"/>
          </p:cNvSpPr>
          <p:nvPr/>
        </p:nvSpPr>
        <p:spPr bwMode="auto">
          <a:xfrm>
            <a:off x="8528050" y="3902075"/>
            <a:ext cx="1588" cy="534988"/>
          </a:xfrm>
          <a:prstGeom prst="line">
            <a:avLst/>
          </a:prstGeom>
          <a:noFill/>
          <a:ln w="28575" cap="flat" cmpd="sng">
            <a:solidFill>
              <a:srgbClr val="595959">
                <a:alpha val="7999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23574" name="矩形 29">
            <a:extLst>
              <a:ext uri="{FF2B5EF4-FFF2-40B4-BE49-F238E27FC236}">
                <a16:creationId xmlns:a16="http://schemas.microsoft.com/office/drawing/2014/main" id="{4A614180-2908-4E17-A179-083BC6994384}"/>
              </a:ext>
            </a:extLst>
          </p:cNvPr>
          <p:cNvSpPr>
            <a:spLocks noChangeArrowheads="1"/>
          </p:cNvSpPr>
          <p:nvPr/>
        </p:nvSpPr>
        <p:spPr bwMode="auto">
          <a:xfrm>
            <a:off x="8696325" y="4827588"/>
            <a:ext cx="3359150"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2300"/>
              </a:lnSpc>
            </a:pPr>
            <a:r>
              <a:rPr lang="en-US" altLang="zh-CN" sz="1600">
                <a:solidFill>
                  <a:srgbClr val="262626"/>
                </a:solidFill>
                <a:latin typeface="Open Sans" panose="020B0606030504020204" pitchFamily="34" charset="0"/>
                <a:cs typeface="Open Sans" panose="020B0606030504020204" pitchFamily="34" charset="0"/>
                <a:sym typeface="Open Sans" panose="020B0606030504020204" pitchFamily="34" charset="0"/>
              </a:rPr>
              <a:t>Lorem ipsum dolor sit amet, consectetur adipisicing elit. consectetur adipisicing elit.</a:t>
            </a:r>
            <a:endParaRPr lang="zh-CN" altLang="en-US" sz="1600">
              <a:solidFill>
                <a:srgbClr val="262626"/>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23575" name="文本框 30">
            <a:extLst>
              <a:ext uri="{FF2B5EF4-FFF2-40B4-BE49-F238E27FC236}">
                <a16:creationId xmlns:a16="http://schemas.microsoft.com/office/drawing/2014/main" id="{0F457B07-3E30-4FA0-8EA5-E8422B3F8C62}"/>
              </a:ext>
            </a:extLst>
          </p:cNvPr>
          <p:cNvSpPr>
            <a:spLocks noChangeArrowheads="1"/>
          </p:cNvSpPr>
          <p:nvPr/>
        </p:nvSpPr>
        <p:spPr bwMode="auto">
          <a:xfrm>
            <a:off x="6467475" y="4929188"/>
            <a:ext cx="1808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a:solidFill>
                  <a:srgbClr val="FFC000"/>
                </a:solidFill>
                <a:sym typeface="Arial" panose="020B0604020202020204" pitchFamily="34" charset="0"/>
              </a:rPr>
              <a:t>Technology</a:t>
            </a:r>
            <a:r>
              <a:rPr lang="en-US" altLang="zh-CN" sz="2400">
                <a:solidFill>
                  <a:srgbClr val="3F3F3F"/>
                </a:solidFill>
                <a:sym typeface="Arial" panose="020B0604020202020204" pitchFamily="34" charset="0"/>
              </a:rPr>
              <a:t>  </a:t>
            </a:r>
            <a:endParaRPr lang="zh-CN" altLang="en-US" sz="2400">
              <a:solidFill>
                <a:srgbClr val="3F3F3F"/>
              </a:solidFill>
              <a:sym typeface="Arial" panose="020B0604020202020204" pitchFamily="34" charset="0"/>
            </a:endParaRPr>
          </a:p>
        </p:txBody>
      </p:sp>
      <p:sp>
        <p:nvSpPr>
          <p:cNvPr id="23576" name="直接连接符 31">
            <a:extLst>
              <a:ext uri="{FF2B5EF4-FFF2-40B4-BE49-F238E27FC236}">
                <a16:creationId xmlns:a16="http://schemas.microsoft.com/office/drawing/2014/main" id="{2F38B441-D7B4-4755-889A-041F594CBDD1}"/>
              </a:ext>
            </a:extLst>
          </p:cNvPr>
          <p:cNvSpPr>
            <a:spLocks noChangeShapeType="1"/>
          </p:cNvSpPr>
          <p:nvPr/>
        </p:nvSpPr>
        <p:spPr bwMode="auto">
          <a:xfrm>
            <a:off x="8528050" y="4930775"/>
            <a:ext cx="1588" cy="534988"/>
          </a:xfrm>
          <a:prstGeom prst="line">
            <a:avLst/>
          </a:prstGeom>
          <a:noFill/>
          <a:ln w="28575" cap="flat" cmpd="sng">
            <a:solidFill>
              <a:srgbClr val="595959">
                <a:alpha val="7999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23577" name="矩形 33">
            <a:extLst>
              <a:ext uri="{FF2B5EF4-FFF2-40B4-BE49-F238E27FC236}">
                <a16:creationId xmlns:a16="http://schemas.microsoft.com/office/drawing/2014/main" id="{D6097182-4402-41CF-8283-F25E07B18285}"/>
              </a:ext>
            </a:extLst>
          </p:cNvPr>
          <p:cNvSpPr>
            <a:spLocks noChangeArrowheads="1"/>
          </p:cNvSpPr>
          <p:nvPr/>
        </p:nvSpPr>
        <p:spPr bwMode="auto">
          <a:xfrm>
            <a:off x="0" y="6324600"/>
            <a:ext cx="12192000" cy="536575"/>
          </a:xfrm>
          <a:prstGeom prst="rect">
            <a:avLst/>
          </a:prstGeom>
          <a:solidFill>
            <a:srgbClr val="0C0C0C">
              <a:alpha val="79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23578" name="文本框 36">
            <a:extLst>
              <a:ext uri="{FF2B5EF4-FFF2-40B4-BE49-F238E27FC236}">
                <a16:creationId xmlns:a16="http://schemas.microsoft.com/office/drawing/2014/main" id="{53CFBA83-DE02-4A4A-9AB3-A4BB9AF880C0}"/>
              </a:ext>
            </a:extLst>
          </p:cNvPr>
          <p:cNvSpPr>
            <a:spLocks noChangeArrowheads="1"/>
          </p:cNvSpPr>
          <p:nvPr/>
        </p:nvSpPr>
        <p:spPr bwMode="auto">
          <a:xfrm>
            <a:off x="2584450" y="6338888"/>
            <a:ext cx="7023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2400" i="1">
                <a:solidFill>
                  <a:srgbClr val="FFC000"/>
                </a:solidFill>
                <a:sym typeface="Arial" panose="020B0604020202020204" pitchFamily="34" charset="0"/>
              </a:rPr>
              <a:t>The Newest Free Business Template </a:t>
            </a:r>
            <a:endParaRPr lang="zh-CN" altLang="en-US" sz="2400" i="1">
              <a:solidFill>
                <a:srgbClr val="FFC000"/>
              </a:solidFill>
              <a:sym typeface="Arial" panose="020B0604020202020204" pitchFamily="34" charset="0"/>
            </a:endParaRPr>
          </a:p>
        </p:txBody>
      </p:sp>
    </p:spTree>
  </p:cSld>
  <p:clrMapOvr>
    <a:masterClrMapping/>
  </p:clrMapOvr>
  <p:transition spd="slow" advTm="300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组合 54">
            <a:extLst>
              <a:ext uri="{FF2B5EF4-FFF2-40B4-BE49-F238E27FC236}">
                <a16:creationId xmlns:a16="http://schemas.microsoft.com/office/drawing/2014/main" id="{9F79E352-7E1F-4488-B944-B5B2C5066617}"/>
              </a:ext>
            </a:extLst>
          </p:cNvPr>
          <p:cNvGrpSpPr>
            <a:grpSpLocks/>
          </p:cNvGrpSpPr>
          <p:nvPr/>
        </p:nvGrpSpPr>
        <p:grpSpPr bwMode="auto">
          <a:xfrm>
            <a:off x="7239000" y="1136650"/>
            <a:ext cx="4067175" cy="4217988"/>
            <a:chOff x="0" y="0"/>
            <a:chExt cx="3911600" cy="4056292"/>
          </a:xfrm>
        </p:grpSpPr>
        <p:grpSp>
          <p:nvGrpSpPr>
            <p:cNvPr id="24579" name="组合 34">
              <a:extLst>
                <a:ext uri="{FF2B5EF4-FFF2-40B4-BE49-F238E27FC236}">
                  <a16:creationId xmlns:a16="http://schemas.microsoft.com/office/drawing/2014/main" id="{034E7879-7AAB-4CAC-A4F5-EE38A17D062B}"/>
                </a:ext>
              </a:extLst>
            </p:cNvPr>
            <p:cNvGrpSpPr>
              <a:grpSpLocks/>
            </p:cNvGrpSpPr>
            <p:nvPr/>
          </p:nvGrpSpPr>
          <p:grpSpPr bwMode="auto">
            <a:xfrm>
              <a:off x="104857" y="0"/>
              <a:ext cx="3806743" cy="4030913"/>
              <a:chOff x="0" y="0"/>
              <a:chExt cx="1428751" cy="1512887"/>
            </a:xfrm>
          </p:grpSpPr>
          <p:sp>
            <p:nvSpPr>
              <p:cNvPr id="24580" name="Freeform 139">
                <a:extLst>
                  <a:ext uri="{FF2B5EF4-FFF2-40B4-BE49-F238E27FC236}">
                    <a16:creationId xmlns:a16="http://schemas.microsoft.com/office/drawing/2014/main" id="{8FD45932-1D46-4FA1-B730-B2F7E70DC40F}"/>
                  </a:ext>
                </a:extLst>
              </p:cNvPr>
              <p:cNvSpPr>
                <a:spLocks noChangeArrowheads="1"/>
              </p:cNvSpPr>
              <p:nvPr/>
            </p:nvSpPr>
            <p:spPr bwMode="auto">
              <a:xfrm>
                <a:off x="555625" y="0"/>
                <a:ext cx="153988" cy="506412"/>
              </a:xfrm>
              <a:custGeom>
                <a:avLst/>
                <a:gdLst>
                  <a:gd name="T0" fmla="*/ 1 w 41"/>
                  <a:gd name="T1" fmla="*/ 77 h 134"/>
                  <a:gd name="T2" fmla="*/ 33 w 41"/>
                  <a:gd name="T3" fmla="*/ 134 h 134"/>
                  <a:gd name="T4" fmla="*/ 32 w 41"/>
                  <a:gd name="T5" fmla="*/ 74 h 134"/>
                  <a:gd name="T6" fmla="*/ 41 w 41"/>
                  <a:gd name="T7" fmla="*/ 0 h 134"/>
                  <a:gd name="T8" fmla="*/ 1 w 41"/>
                  <a:gd name="T9" fmla="*/ 77 h 134"/>
                  <a:gd name="T10" fmla="*/ 0 60000 65536"/>
                  <a:gd name="T11" fmla="*/ 0 60000 65536"/>
                  <a:gd name="T12" fmla="*/ 0 60000 65536"/>
                  <a:gd name="T13" fmla="*/ 0 60000 65536"/>
                  <a:gd name="T14" fmla="*/ 0 60000 65536"/>
                  <a:gd name="T15" fmla="*/ 0 w 41"/>
                  <a:gd name="T16" fmla="*/ 0 h 134"/>
                  <a:gd name="T17" fmla="*/ 41 w 41"/>
                  <a:gd name="T18" fmla="*/ 134 h 134"/>
                </a:gdLst>
                <a:ahLst/>
                <a:cxnLst>
                  <a:cxn ang="T10">
                    <a:pos x="T0" y="T1"/>
                  </a:cxn>
                  <a:cxn ang="T11">
                    <a:pos x="T2" y="T3"/>
                  </a:cxn>
                  <a:cxn ang="T12">
                    <a:pos x="T4" y="T5"/>
                  </a:cxn>
                  <a:cxn ang="T13">
                    <a:pos x="T6" y="T7"/>
                  </a:cxn>
                  <a:cxn ang="T14">
                    <a:pos x="T8" y="T9"/>
                  </a:cxn>
                </a:cxnLst>
                <a:rect l="T15" t="T16" r="T17" b="T18"/>
                <a:pathLst>
                  <a:path w="41" h="134">
                    <a:moveTo>
                      <a:pt x="1" y="77"/>
                    </a:moveTo>
                    <a:cubicBezTo>
                      <a:pt x="0" y="114"/>
                      <a:pt x="25" y="130"/>
                      <a:pt x="33" y="134"/>
                    </a:cubicBezTo>
                    <a:cubicBezTo>
                      <a:pt x="36" y="126"/>
                      <a:pt x="38" y="107"/>
                      <a:pt x="32" y="74"/>
                    </a:cubicBezTo>
                    <a:cubicBezTo>
                      <a:pt x="24" y="22"/>
                      <a:pt x="41" y="0"/>
                      <a:pt x="41" y="0"/>
                    </a:cubicBezTo>
                    <a:cubicBezTo>
                      <a:pt x="24" y="13"/>
                      <a:pt x="2" y="44"/>
                      <a:pt x="1" y="77"/>
                    </a:cubicBezTo>
                    <a:close/>
                  </a:path>
                </a:pathLst>
              </a:custGeom>
              <a:solidFill>
                <a:srgbClr val="7F7F7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581" name="Freeform 140">
                <a:extLst>
                  <a:ext uri="{FF2B5EF4-FFF2-40B4-BE49-F238E27FC236}">
                    <a16:creationId xmlns:a16="http://schemas.microsoft.com/office/drawing/2014/main" id="{11F36528-38D4-46CA-9014-1E183E60C02F}"/>
                  </a:ext>
                </a:extLst>
              </p:cNvPr>
              <p:cNvSpPr>
                <a:spLocks noChangeArrowheads="1"/>
              </p:cNvSpPr>
              <p:nvPr/>
            </p:nvSpPr>
            <p:spPr bwMode="auto">
              <a:xfrm>
                <a:off x="660400" y="0"/>
                <a:ext cx="150813" cy="503237"/>
              </a:xfrm>
              <a:custGeom>
                <a:avLst/>
                <a:gdLst>
                  <a:gd name="T0" fmla="*/ 26 w 40"/>
                  <a:gd name="T1" fmla="*/ 47 h 133"/>
                  <a:gd name="T2" fmla="*/ 15 w 40"/>
                  <a:gd name="T3" fmla="*/ 21 h 133"/>
                  <a:gd name="T4" fmla="*/ 15 w 40"/>
                  <a:gd name="T5" fmla="*/ 0 h 133"/>
                  <a:gd name="T6" fmla="*/ 10 w 40"/>
                  <a:gd name="T7" fmla="*/ 74 h 133"/>
                  <a:gd name="T8" fmla="*/ 13 w 40"/>
                  <a:gd name="T9" fmla="*/ 133 h 133"/>
                  <a:gd name="T10" fmla="*/ 40 w 40"/>
                  <a:gd name="T11" fmla="*/ 86 h 133"/>
                  <a:gd name="T12" fmla="*/ 26 w 40"/>
                  <a:gd name="T13" fmla="*/ 47 h 133"/>
                  <a:gd name="T14" fmla="*/ 0 60000 65536"/>
                  <a:gd name="T15" fmla="*/ 0 60000 65536"/>
                  <a:gd name="T16" fmla="*/ 0 60000 65536"/>
                  <a:gd name="T17" fmla="*/ 0 60000 65536"/>
                  <a:gd name="T18" fmla="*/ 0 60000 65536"/>
                  <a:gd name="T19" fmla="*/ 0 60000 65536"/>
                  <a:gd name="T20" fmla="*/ 0 60000 65536"/>
                  <a:gd name="T21" fmla="*/ 0 w 40"/>
                  <a:gd name="T22" fmla="*/ 0 h 133"/>
                  <a:gd name="T23" fmla="*/ 40 w 40"/>
                  <a:gd name="T24" fmla="*/ 133 h 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133">
                    <a:moveTo>
                      <a:pt x="26" y="47"/>
                    </a:moveTo>
                    <a:cubicBezTo>
                      <a:pt x="21" y="38"/>
                      <a:pt x="16" y="29"/>
                      <a:pt x="15" y="21"/>
                    </a:cubicBezTo>
                    <a:cubicBezTo>
                      <a:pt x="14" y="13"/>
                      <a:pt x="14" y="6"/>
                      <a:pt x="15" y="0"/>
                    </a:cubicBezTo>
                    <a:cubicBezTo>
                      <a:pt x="15" y="0"/>
                      <a:pt x="0" y="23"/>
                      <a:pt x="10" y="74"/>
                    </a:cubicBezTo>
                    <a:cubicBezTo>
                      <a:pt x="17" y="106"/>
                      <a:pt x="15" y="124"/>
                      <a:pt x="13" y="133"/>
                    </a:cubicBezTo>
                    <a:cubicBezTo>
                      <a:pt x="21" y="128"/>
                      <a:pt x="40" y="115"/>
                      <a:pt x="40" y="86"/>
                    </a:cubicBezTo>
                    <a:cubicBezTo>
                      <a:pt x="40" y="72"/>
                      <a:pt x="33" y="59"/>
                      <a:pt x="26" y="47"/>
                    </a:cubicBezTo>
                    <a:close/>
                  </a:path>
                </a:pathLst>
              </a:custGeom>
              <a:solidFill>
                <a:srgbClr val="7F7F7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582" name="Freeform 141">
                <a:extLst>
                  <a:ext uri="{FF2B5EF4-FFF2-40B4-BE49-F238E27FC236}">
                    <a16:creationId xmlns:a16="http://schemas.microsoft.com/office/drawing/2014/main" id="{396F0BD4-EF53-4644-827A-B1BBC27A3D6A}"/>
                  </a:ext>
                </a:extLst>
              </p:cNvPr>
              <p:cNvSpPr>
                <a:spLocks noChangeArrowheads="1"/>
              </p:cNvSpPr>
              <p:nvPr/>
            </p:nvSpPr>
            <p:spPr bwMode="auto">
              <a:xfrm>
                <a:off x="180975" y="273050"/>
                <a:ext cx="347663" cy="411162"/>
              </a:xfrm>
              <a:custGeom>
                <a:avLst/>
                <a:gdLst>
                  <a:gd name="T0" fmla="*/ 29 w 92"/>
                  <a:gd name="T1" fmla="*/ 83 h 109"/>
                  <a:gd name="T2" fmla="*/ 92 w 92"/>
                  <a:gd name="T3" fmla="*/ 99 h 109"/>
                  <a:gd name="T4" fmla="*/ 48 w 92"/>
                  <a:gd name="T5" fmla="*/ 58 h 109"/>
                  <a:gd name="T6" fmla="*/ 3 w 92"/>
                  <a:gd name="T7" fmla="*/ 0 h 109"/>
                  <a:gd name="T8" fmla="*/ 29 w 92"/>
                  <a:gd name="T9" fmla="*/ 83 h 109"/>
                  <a:gd name="T10" fmla="*/ 0 60000 65536"/>
                  <a:gd name="T11" fmla="*/ 0 60000 65536"/>
                  <a:gd name="T12" fmla="*/ 0 60000 65536"/>
                  <a:gd name="T13" fmla="*/ 0 60000 65536"/>
                  <a:gd name="T14" fmla="*/ 0 60000 65536"/>
                  <a:gd name="T15" fmla="*/ 0 w 92"/>
                  <a:gd name="T16" fmla="*/ 0 h 109"/>
                  <a:gd name="T17" fmla="*/ 92 w 92"/>
                  <a:gd name="T18" fmla="*/ 109 h 109"/>
                </a:gdLst>
                <a:ahLst/>
                <a:cxnLst>
                  <a:cxn ang="T10">
                    <a:pos x="T0" y="T1"/>
                  </a:cxn>
                  <a:cxn ang="T11">
                    <a:pos x="T2" y="T3"/>
                  </a:cxn>
                  <a:cxn ang="T12">
                    <a:pos x="T4" y="T5"/>
                  </a:cxn>
                  <a:cxn ang="T13">
                    <a:pos x="T6" y="T7"/>
                  </a:cxn>
                  <a:cxn ang="T14">
                    <a:pos x="T8" y="T9"/>
                  </a:cxn>
                </a:cxnLst>
                <a:rect l="T15" t="T16" r="T17" b="T18"/>
                <a:pathLst>
                  <a:path w="92" h="109">
                    <a:moveTo>
                      <a:pt x="29" y="83"/>
                    </a:moveTo>
                    <a:cubicBezTo>
                      <a:pt x="54" y="109"/>
                      <a:pt x="83" y="103"/>
                      <a:pt x="92" y="99"/>
                    </a:cubicBezTo>
                    <a:cubicBezTo>
                      <a:pt x="88" y="92"/>
                      <a:pt x="76" y="78"/>
                      <a:pt x="48" y="58"/>
                    </a:cubicBezTo>
                    <a:cubicBezTo>
                      <a:pt x="6" y="28"/>
                      <a:pt x="3" y="0"/>
                      <a:pt x="3" y="0"/>
                    </a:cubicBezTo>
                    <a:cubicBezTo>
                      <a:pt x="0" y="21"/>
                      <a:pt x="6" y="58"/>
                      <a:pt x="29" y="83"/>
                    </a:cubicBezTo>
                    <a:close/>
                  </a:path>
                </a:pathLst>
              </a:custGeom>
              <a:solidFill>
                <a:srgbClr val="7F7F7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583" name="Freeform 142">
                <a:extLst>
                  <a:ext uri="{FF2B5EF4-FFF2-40B4-BE49-F238E27FC236}">
                    <a16:creationId xmlns:a16="http://schemas.microsoft.com/office/drawing/2014/main" id="{2A5D0BA0-A82C-4A36-B621-4ED6DC086E7E}"/>
                  </a:ext>
                </a:extLst>
              </p:cNvPr>
              <p:cNvSpPr>
                <a:spLocks noChangeArrowheads="1"/>
              </p:cNvSpPr>
              <p:nvPr/>
            </p:nvSpPr>
            <p:spPr bwMode="auto">
              <a:xfrm>
                <a:off x="195263" y="268287"/>
                <a:ext cx="374650" cy="355600"/>
              </a:xfrm>
              <a:custGeom>
                <a:avLst/>
                <a:gdLst>
                  <a:gd name="T0" fmla="*/ 41 w 99"/>
                  <a:gd name="T1" fmla="*/ 25 h 94"/>
                  <a:gd name="T2" fmla="*/ 15 w 99"/>
                  <a:gd name="T3" fmla="*/ 14 h 94"/>
                  <a:gd name="T4" fmla="*/ 0 w 99"/>
                  <a:gd name="T5" fmla="*/ 0 h 94"/>
                  <a:gd name="T6" fmla="*/ 49 w 99"/>
                  <a:gd name="T7" fmla="*/ 55 h 94"/>
                  <a:gd name="T8" fmla="*/ 93 w 99"/>
                  <a:gd name="T9" fmla="*/ 94 h 94"/>
                  <a:gd name="T10" fmla="*/ 79 w 99"/>
                  <a:gd name="T11" fmla="*/ 43 h 94"/>
                  <a:gd name="T12" fmla="*/ 41 w 99"/>
                  <a:gd name="T13" fmla="*/ 25 h 94"/>
                  <a:gd name="T14" fmla="*/ 0 60000 65536"/>
                  <a:gd name="T15" fmla="*/ 0 60000 65536"/>
                  <a:gd name="T16" fmla="*/ 0 60000 65536"/>
                  <a:gd name="T17" fmla="*/ 0 60000 65536"/>
                  <a:gd name="T18" fmla="*/ 0 60000 65536"/>
                  <a:gd name="T19" fmla="*/ 0 60000 65536"/>
                  <a:gd name="T20" fmla="*/ 0 60000 65536"/>
                  <a:gd name="T21" fmla="*/ 0 w 99"/>
                  <a:gd name="T22" fmla="*/ 0 h 94"/>
                  <a:gd name="T23" fmla="*/ 99 w 99"/>
                  <a:gd name="T24" fmla="*/ 94 h 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9" h="94">
                    <a:moveTo>
                      <a:pt x="41" y="25"/>
                    </a:moveTo>
                    <a:cubicBezTo>
                      <a:pt x="31" y="22"/>
                      <a:pt x="22" y="19"/>
                      <a:pt x="15" y="14"/>
                    </a:cubicBezTo>
                    <a:cubicBezTo>
                      <a:pt x="8" y="9"/>
                      <a:pt x="3" y="4"/>
                      <a:pt x="0" y="0"/>
                    </a:cubicBezTo>
                    <a:cubicBezTo>
                      <a:pt x="0" y="0"/>
                      <a:pt x="5" y="26"/>
                      <a:pt x="49" y="55"/>
                    </a:cubicBezTo>
                    <a:cubicBezTo>
                      <a:pt x="76" y="72"/>
                      <a:pt x="88" y="87"/>
                      <a:pt x="93" y="94"/>
                    </a:cubicBezTo>
                    <a:cubicBezTo>
                      <a:pt x="95" y="86"/>
                      <a:pt x="99" y="63"/>
                      <a:pt x="79" y="43"/>
                    </a:cubicBezTo>
                    <a:cubicBezTo>
                      <a:pt x="68" y="32"/>
                      <a:pt x="54" y="28"/>
                      <a:pt x="41" y="25"/>
                    </a:cubicBezTo>
                    <a:close/>
                  </a:path>
                </a:pathLst>
              </a:custGeom>
              <a:solidFill>
                <a:srgbClr val="7F7F7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584" name="Freeform 143">
                <a:extLst>
                  <a:ext uri="{FF2B5EF4-FFF2-40B4-BE49-F238E27FC236}">
                    <a16:creationId xmlns:a16="http://schemas.microsoft.com/office/drawing/2014/main" id="{1A7BAA6A-94BE-4510-9270-4D3FA37A7760}"/>
                  </a:ext>
                </a:extLst>
              </p:cNvPr>
              <p:cNvSpPr>
                <a:spLocks noChangeArrowheads="1"/>
              </p:cNvSpPr>
              <p:nvPr/>
            </p:nvSpPr>
            <p:spPr bwMode="auto">
              <a:xfrm>
                <a:off x="17463" y="809625"/>
                <a:ext cx="508000" cy="155575"/>
              </a:xfrm>
              <a:custGeom>
                <a:avLst/>
                <a:gdLst>
                  <a:gd name="T0" fmla="*/ 77 w 134"/>
                  <a:gd name="T1" fmla="*/ 40 h 41"/>
                  <a:gd name="T2" fmla="*/ 134 w 134"/>
                  <a:gd name="T3" fmla="*/ 8 h 41"/>
                  <a:gd name="T4" fmla="*/ 74 w 134"/>
                  <a:gd name="T5" fmla="*/ 9 h 41"/>
                  <a:gd name="T6" fmla="*/ 0 w 134"/>
                  <a:gd name="T7" fmla="*/ 0 h 41"/>
                  <a:gd name="T8" fmla="*/ 77 w 134"/>
                  <a:gd name="T9" fmla="*/ 40 h 41"/>
                  <a:gd name="T10" fmla="*/ 0 60000 65536"/>
                  <a:gd name="T11" fmla="*/ 0 60000 65536"/>
                  <a:gd name="T12" fmla="*/ 0 60000 65536"/>
                  <a:gd name="T13" fmla="*/ 0 60000 65536"/>
                  <a:gd name="T14" fmla="*/ 0 60000 65536"/>
                  <a:gd name="T15" fmla="*/ 0 w 134"/>
                  <a:gd name="T16" fmla="*/ 0 h 41"/>
                  <a:gd name="T17" fmla="*/ 134 w 134"/>
                  <a:gd name="T18" fmla="*/ 41 h 41"/>
                </a:gdLst>
                <a:ahLst/>
                <a:cxnLst>
                  <a:cxn ang="T10">
                    <a:pos x="T0" y="T1"/>
                  </a:cxn>
                  <a:cxn ang="T11">
                    <a:pos x="T2" y="T3"/>
                  </a:cxn>
                  <a:cxn ang="T12">
                    <a:pos x="T4" y="T5"/>
                  </a:cxn>
                  <a:cxn ang="T13">
                    <a:pos x="T6" y="T7"/>
                  </a:cxn>
                  <a:cxn ang="T14">
                    <a:pos x="T8" y="T9"/>
                  </a:cxn>
                </a:cxnLst>
                <a:rect l="T15" t="T16" r="T17" b="T18"/>
                <a:pathLst>
                  <a:path w="134" h="41">
                    <a:moveTo>
                      <a:pt x="77" y="40"/>
                    </a:moveTo>
                    <a:cubicBezTo>
                      <a:pt x="114" y="41"/>
                      <a:pt x="130" y="16"/>
                      <a:pt x="134" y="8"/>
                    </a:cubicBezTo>
                    <a:cubicBezTo>
                      <a:pt x="126" y="5"/>
                      <a:pt x="107" y="3"/>
                      <a:pt x="74" y="9"/>
                    </a:cubicBezTo>
                    <a:cubicBezTo>
                      <a:pt x="22" y="17"/>
                      <a:pt x="0" y="0"/>
                      <a:pt x="0" y="0"/>
                    </a:cubicBezTo>
                    <a:cubicBezTo>
                      <a:pt x="13" y="17"/>
                      <a:pt x="44" y="39"/>
                      <a:pt x="77" y="40"/>
                    </a:cubicBezTo>
                    <a:close/>
                  </a:path>
                </a:pathLst>
              </a:custGeom>
              <a:solidFill>
                <a:srgbClr val="7F7F7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585" name="Freeform 144">
                <a:extLst>
                  <a:ext uri="{FF2B5EF4-FFF2-40B4-BE49-F238E27FC236}">
                    <a16:creationId xmlns:a16="http://schemas.microsoft.com/office/drawing/2014/main" id="{5220C5C9-2E44-4EC7-8C4A-D6F412FD0137}"/>
                  </a:ext>
                </a:extLst>
              </p:cNvPr>
              <p:cNvSpPr>
                <a:spLocks noChangeArrowheads="1"/>
              </p:cNvSpPr>
              <p:nvPr/>
            </p:nvSpPr>
            <p:spPr bwMode="auto">
              <a:xfrm>
                <a:off x="17463" y="708025"/>
                <a:ext cx="503238" cy="150812"/>
              </a:xfrm>
              <a:custGeom>
                <a:avLst/>
                <a:gdLst>
                  <a:gd name="T0" fmla="*/ 47 w 133"/>
                  <a:gd name="T1" fmla="*/ 14 h 40"/>
                  <a:gd name="T2" fmla="*/ 21 w 133"/>
                  <a:gd name="T3" fmla="*/ 25 h 40"/>
                  <a:gd name="T4" fmla="*/ 0 w 133"/>
                  <a:gd name="T5" fmla="*/ 26 h 40"/>
                  <a:gd name="T6" fmla="*/ 74 w 133"/>
                  <a:gd name="T7" fmla="*/ 30 h 40"/>
                  <a:gd name="T8" fmla="*/ 133 w 133"/>
                  <a:gd name="T9" fmla="*/ 27 h 40"/>
                  <a:gd name="T10" fmla="*/ 86 w 133"/>
                  <a:gd name="T11" fmla="*/ 0 h 40"/>
                  <a:gd name="T12" fmla="*/ 47 w 133"/>
                  <a:gd name="T13" fmla="*/ 14 h 40"/>
                  <a:gd name="T14" fmla="*/ 0 60000 65536"/>
                  <a:gd name="T15" fmla="*/ 0 60000 65536"/>
                  <a:gd name="T16" fmla="*/ 0 60000 65536"/>
                  <a:gd name="T17" fmla="*/ 0 60000 65536"/>
                  <a:gd name="T18" fmla="*/ 0 60000 65536"/>
                  <a:gd name="T19" fmla="*/ 0 60000 65536"/>
                  <a:gd name="T20" fmla="*/ 0 60000 65536"/>
                  <a:gd name="T21" fmla="*/ 0 w 133"/>
                  <a:gd name="T22" fmla="*/ 0 h 40"/>
                  <a:gd name="T23" fmla="*/ 133 w 133"/>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 h="40">
                    <a:moveTo>
                      <a:pt x="47" y="14"/>
                    </a:moveTo>
                    <a:cubicBezTo>
                      <a:pt x="38" y="19"/>
                      <a:pt x="30" y="24"/>
                      <a:pt x="21" y="25"/>
                    </a:cubicBezTo>
                    <a:cubicBezTo>
                      <a:pt x="13" y="26"/>
                      <a:pt x="6" y="26"/>
                      <a:pt x="0" y="26"/>
                    </a:cubicBezTo>
                    <a:cubicBezTo>
                      <a:pt x="0" y="26"/>
                      <a:pt x="23" y="40"/>
                      <a:pt x="74" y="30"/>
                    </a:cubicBezTo>
                    <a:cubicBezTo>
                      <a:pt x="106" y="23"/>
                      <a:pt x="125" y="25"/>
                      <a:pt x="133" y="27"/>
                    </a:cubicBezTo>
                    <a:cubicBezTo>
                      <a:pt x="128" y="19"/>
                      <a:pt x="115" y="1"/>
                      <a:pt x="86" y="0"/>
                    </a:cubicBezTo>
                    <a:cubicBezTo>
                      <a:pt x="72" y="0"/>
                      <a:pt x="59" y="7"/>
                      <a:pt x="47" y="14"/>
                    </a:cubicBezTo>
                    <a:close/>
                  </a:path>
                </a:pathLst>
              </a:custGeom>
              <a:solidFill>
                <a:srgbClr val="7F7F7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586" name="Freeform 145">
                <a:extLst>
                  <a:ext uri="{FF2B5EF4-FFF2-40B4-BE49-F238E27FC236}">
                    <a16:creationId xmlns:a16="http://schemas.microsoft.com/office/drawing/2014/main" id="{6CC72C9B-F7F7-4EDA-AD1B-8B8082C5CD9E}"/>
                  </a:ext>
                </a:extLst>
              </p:cNvPr>
              <p:cNvSpPr>
                <a:spLocks noChangeArrowheads="1"/>
              </p:cNvSpPr>
              <p:nvPr/>
            </p:nvSpPr>
            <p:spPr bwMode="auto">
              <a:xfrm>
                <a:off x="838200" y="250825"/>
                <a:ext cx="415925" cy="347662"/>
              </a:xfrm>
              <a:custGeom>
                <a:avLst/>
                <a:gdLst>
                  <a:gd name="T0" fmla="*/ 27 w 110"/>
                  <a:gd name="T1" fmla="*/ 29 h 92"/>
                  <a:gd name="T2" fmla="*/ 10 w 110"/>
                  <a:gd name="T3" fmla="*/ 92 h 92"/>
                  <a:gd name="T4" fmla="*/ 52 w 110"/>
                  <a:gd name="T5" fmla="*/ 48 h 92"/>
                  <a:gd name="T6" fmla="*/ 110 w 110"/>
                  <a:gd name="T7" fmla="*/ 3 h 92"/>
                  <a:gd name="T8" fmla="*/ 27 w 110"/>
                  <a:gd name="T9" fmla="*/ 29 h 92"/>
                  <a:gd name="T10" fmla="*/ 0 60000 65536"/>
                  <a:gd name="T11" fmla="*/ 0 60000 65536"/>
                  <a:gd name="T12" fmla="*/ 0 60000 65536"/>
                  <a:gd name="T13" fmla="*/ 0 60000 65536"/>
                  <a:gd name="T14" fmla="*/ 0 60000 65536"/>
                  <a:gd name="T15" fmla="*/ 0 w 110"/>
                  <a:gd name="T16" fmla="*/ 0 h 92"/>
                  <a:gd name="T17" fmla="*/ 110 w 110"/>
                  <a:gd name="T18" fmla="*/ 92 h 92"/>
                </a:gdLst>
                <a:ahLst/>
                <a:cxnLst>
                  <a:cxn ang="T10">
                    <a:pos x="T0" y="T1"/>
                  </a:cxn>
                  <a:cxn ang="T11">
                    <a:pos x="T2" y="T3"/>
                  </a:cxn>
                  <a:cxn ang="T12">
                    <a:pos x="T4" y="T5"/>
                  </a:cxn>
                  <a:cxn ang="T13">
                    <a:pos x="T6" y="T7"/>
                  </a:cxn>
                  <a:cxn ang="T14">
                    <a:pos x="T8" y="T9"/>
                  </a:cxn>
                </a:cxnLst>
                <a:rect l="T15" t="T16" r="T17" b="T18"/>
                <a:pathLst>
                  <a:path w="110" h="92">
                    <a:moveTo>
                      <a:pt x="27" y="29"/>
                    </a:moveTo>
                    <a:cubicBezTo>
                      <a:pt x="0" y="54"/>
                      <a:pt x="7" y="83"/>
                      <a:pt x="10" y="92"/>
                    </a:cubicBezTo>
                    <a:cubicBezTo>
                      <a:pt x="17" y="88"/>
                      <a:pt x="32" y="76"/>
                      <a:pt x="52" y="48"/>
                    </a:cubicBezTo>
                    <a:cubicBezTo>
                      <a:pt x="82" y="6"/>
                      <a:pt x="110" y="3"/>
                      <a:pt x="110" y="3"/>
                    </a:cubicBezTo>
                    <a:cubicBezTo>
                      <a:pt x="88" y="0"/>
                      <a:pt x="51" y="6"/>
                      <a:pt x="27" y="29"/>
                    </a:cubicBezTo>
                    <a:close/>
                  </a:path>
                </a:pathLst>
              </a:custGeom>
              <a:solidFill>
                <a:srgbClr val="7F7F7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587" name="Freeform 146">
                <a:extLst>
                  <a:ext uri="{FF2B5EF4-FFF2-40B4-BE49-F238E27FC236}">
                    <a16:creationId xmlns:a16="http://schemas.microsoft.com/office/drawing/2014/main" id="{D7AABC52-31CB-4DA4-8736-759BBBAA56E0}"/>
                  </a:ext>
                </a:extLst>
              </p:cNvPr>
              <p:cNvSpPr>
                <a:spLocks noChangeArrowheads="1"/>
              </p:cNvSpPr>
              <p:nvPr/>
            </p:nvSpPr>
            <p:spPr bwMode="auto">
              <a:xfrm>
                <a:off x="898525" y="265112"/>
                <a:ext cx="358775" cy="374650"/>
              </a:xfrm>
              <a:custGeom>
                <a:avLst/>
                <a:gdLst>
                  <a:gd name="T0" fmla="*/ 70 w 95"/>
                  <a:gd name="T1" fmla="*/ 41 h 99"/>
                  <a:gd name="T2" fmla="*/ 80 w 95"/>
                  <a:gd name="T3" fmla="*/ 15 h 99"/>
                  <a:gd name="T4" fmla="*/ 95 w 95"/>
                  <a:gd name="T5" fmla="*/ 0 h 99"/>
                  <a:gd name="T6" fmla="*/ 40 w 95"/>
                  <a:gd name="T7" fmla="*/ 49 h 99"/>
                  <a:gd name="T8" fmla="*/ 0 w 95"/>
                  <a:gd name="T9" fmla="*/ 93 h 99"/>
                  <a:gd name="T10" fmla="*/ 52 w 95"/>
                  <a:gd name="T11" fmla="*/ 79 h 99"/>
                  <a:gd name="T12" fmla="*/ 70 w 95"/>
                  <a:gd name="T13" fmla="*/ 41 h 99"/>
                  <a:gd name="T14" fmla="*/ 0 60000 65536"/>
                  <a:gd name="T15" fmla="*/ 0 60000 65536"/>
                  <a:gd name="T16" fmla="*/ 0 60000 65536"/>
                  <a:gd name="T17" fmla="*/ 0 60000 65536"/>
                  <a:gd name="T18" fmla="*/ 0 60000 65536"/>
                  <a:gd name="T19" fmla="*/ 0 60000 65536"/>
                  <a:gd name="T20" fmla="*/ 0 60000 65536"/>
                  <a:gd name="T21" fmla="*/ 0 w 95"/>
                  <a:gd name="T22" fmla="*/ 0 h 99"/>
                  <a:gd name="T23" fmla="*/ 95 w 95"/>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99">
                    <a:moveTo>
                      <a:pt x="70" y="41"/>
                    </a:moveTo>
                    <a:cubicBezTo>
                      <a:pt x="73" y="31"/>
                      <a:pt x="75" y="22"/>
                      <a:pt x="80" y="15"/>
                    </a:cubicBezTo>
                    <a:cubicBezTo>
                      <a:pt x="85" y="8"/>
                      <a:pt x="90" y="3"/>
                      <a:pt x="95" y="0"/>
                    </a:cubicBezTo>
                    <a:cubicBezTo>
                      <a:pt x="95" y="0"/>
                      <a:pt x="68" y="5"/>
                      <a:pt x="40" y="49"/>
                    </a:cubicBezTo>
                    <a:cubicBezTo>
                      <a:pt x="22" y="76"/>
                      <a:pt x="7" y="88"/>
                      <a:pt x="0" y="93"/>
                    </a:cubicBezTo>
                    <a:cubicBezTo>
                      <a:pt x="9" y="95"/>
                      <a:pt x="31" y="99"/>
                      <a:pt x="52" y="79"/>
                    </a:cubicBezTo>
                    <a:cubicBezTo>
                      <a:pt x="62" y="68"/>
                      <a:pt x="66" y="55"/>
                      <a:pt x="70" y="41"/>
                    </a:cubicBezTo>
                    <a:close/>
                  </a:path>
                </a:pathLst>
              </a:custGeom>
              <a:solidFill>
                <a:srgbClr val="7F7F7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588" name="Freeform 147">
                <a:extLst>
                  <a:ext uri="{FF2B5EF4-FFF2-40B4-BE49-F238E27FC236}">
                    <a16:creationId xmlns:a16="http://schemas.microsoft.com/office/drawing/2014/main" id="{FCFDE53F-BBF4-48BE-A298-49F898BEA683}"/>
                  </a:ext>
                </a:extLst>
              </p:cNvPr>
              <p:cNvSpPr>
                <a:spLocks noChangeArrowheads="1"/>
              </p:cNvSpPr>
              <p:nvPr/>
            </p:nvSpPr>
            <p:spPr bwMode="auto">
              <a:xfrm>
                <a:off x="895350" y="669925"/>
                <a:ext cx="506413" cy="153987"/>
              </a:xfrm>
              <a:custGeom>
                <a:avLst/>
                <a:gdLst>
                  <a:gd name="T0" fmla="*/ 56 w 134"/>
                  <a:gd name="T1" fmla="*/ 1 h 41"/>
                  <a:gd name="T2" fmla="*/ 0 w 134"/>
                  <a:gd name="T3" fmla="*/ 33 h 41"/>
                  <a:gd name="T4" fmla="*/ 60 w 134"/>
                  <a:gd name="T5" fmla="*/ 32 h 41"/>
                  <a:gd name="T6" fmla="*/ 134 w 134"/>
                  <a:gd name="T7" fmla="*/ 41 h 41"/>
                  <a:gd name="T8" fmla="*/ 56 w 134"/>
                  <a:gd name="T9" fmla="*/ 1 h 41"/>
                  <a:gd name="T10" fmla="*/ 0 60000 65536"/>
                  <a:gd name="T11" fmla="*/ 0 60000 65536"/>
                  <a:gd name="T12" fmla="*/ 0 60000 65536"/>
                  <a:gd name="T13" fmla="*/ 0 60000 65536"/>
                  <a:gd name="T14" fmla="*/ 0 60000 65536"/>
                  <a:gd name="T15" fmla="*/ 0 w 134"/>
                  <a:gd name="T16" fmla="*/ 0 h 41"/>
                  <a:gd name="T17" fmla="*/ 134 w 134"/>
                  <a:gd name="T18" fmla="*/ 41 h 41"/>
                </a:gdLst>
                <a:ahLst/>
                <a:cxnLst>
                  <a:cxn ang="T10">
                    <a:pos x="T0" y="T1"/>
                  </a:cxn>
                  <a:cxn ang="T11">
                    <a:pos x="T2" y="T3"/>
                  </a:cxn>
                  <a:cxn ang="T12">
                    <a:pos x="T4" y="T5"/>
                  </a:cxn>
                  <a:cxn ang="T13">
                    <a:pos x="T6" y="T7"/>
                  </a:cxn>
                  <a:cxn ang="T14">
                    <a:pos x="T8" y="T9"/>
                  </a:cxn>
                </a:cxnLst>
                <a:rect l="T15" t="T16" r="T17" b="T18"/>
                <a:pathLst>
                  <a:path w="134" h="41">
                    <a:moveTo>
                      <a:pt x="56" y="1"/>
                    </a:moveTo>
                    <a:cubicBezTo>
                      <a:pt x="19" y="0"/>
                      <a:pt x="4" y="25"/>
                      <a:pt x="0" y="33"/>
                    </a:cubicBezTo>
                    <a:cubicBezTo>
                      <a:pt x="8" y="36"/>
                      <a:pt x="26" y="38"/>
                      <a:pt x="60" y="32"/>
                    </a:cubicBezTo>
                    <a:cubicBezTo>
                      <a:pt x="111" y="23"/>
                      <a:pt x="134" y="41"/>
                      <a:pt x="134" y="41"/>
                    </a:cubicBezTo>
                    <a:cubicBezTo>
                      <a:pt x="121" y="23"/>
                      <a:pt x="90" y="2"/>
                      <a:pt x="56" y="1"/>
                    </a:cubicBezTo>
                    <a:close/>
                  </a:path>
                </a:pathLst>
              </a:custGeom>
              <a:solidFill>
                <a:srgbClr val="7F7F7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589" name="Freeform 148">
                <a:extLst>
                  <a:ext uri="{FF2B5EF4-FFF2-40B4-BE49-F238E27FC236}">
                    <a16:creationId xmlns:a16="http://schemas.microsoft.com/office/drawing/2014/main" id="{3E46F697-6964-449B-B7A2-C7A45AFC52F6}"/>
                  </a:ext>
                </a:extLst>
              </p:cNvPr>
              <p:cNvSpPr>
                <a:spLocks noChangeArrowheads="1"/>
              </p:cNvSpPr>
              <p:nvPr/>
            </p:nvSpPr>
            <p:spPr bwMode="auto">
              <a:xfrm>
                <a:off x="898525" y="771525"/>
                <a:ext cx="503238" cy="155575"/>
              </a:xfrm>
              <a:custGeom>
                <a:avLst/>
                <a:gdLst>
                  <a:gd name="T0" fmla="*/ 86 w 133"/>
                  <a:gd name="T1" fmla="*/ 27 h 41"/>
                  <a:gd name="T2" fmla="*/ 112 w 133"/>
                  <a:gd name="T3" fmla="*/ 16 h 41"/>
                  <a:gd name="T4" fmla="*/ 133 w 133"/>
                  <a:gd name="T5" fmla="*/ 15 h 41"/>
                  <a:gd name="T6" fmla="*/ 59 w 133"/>
                  <a:gd name="T7" fmla="*/ 11 h 41"/>
                  <a:gd name="T8" fmla="*/ 0 w 133"/>
                  <a:gd name="T9" fmla="*/ 14 h 41"/>
                  <a:gd name="T10" fmla="*/ 46 w 133"/>
                  <a:gd name="T11" fmla="*/ 41 h 41"/>
                  <a:gd name="T12" fmla="*/ 86 w 133"/>
                  <a:gd name="T13" fmla="*/ 27 h 41"/>
                  <a:gd name="T14" fmla="*/ 0 60000 65536"/>
                  <a:gd name="T15" fmla="*/ 0 60000 65536"/>
                  <a:gd name="T16" fmla="*/ 0 60000 65536"/>
                  <a:gd name="T17" fmla="*/ 0 60000 65536"/>
                  <a:gd name="T18" fmla="*/ 0 60000 65536"/>
                  <a:gd name="T19" fmla="*/ 0 60000 65536"/>
                  <a:gd name="T20" fmla="*/ 0 60000 65536"/>
                  <a:gd name="T21" fmla="*/ 0 w 133"/>
                  <a:gd name="T22" fmla="*/ 0 h 41"/>
                  <a:gd name="T23" fmla="*/ 133 w 133"/>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 h="41">
                    <a:moveTo>
                      <a:pt x="86" y="27"/>
                    </a:moveTo>
                    <a:cubicBezTo>
                      <a:pt x="95" y="22"/>
                      <a:pt x="103" y="17"/>
                      <a:pt x="112" y="16"/>
                    </a:cubicBezTo>
                    <a:cubicBezTo>
                      <a:pt x="120" y="15"/>
                      <a:pt x="127" y="15"/>
                      <a:pt x="133" y="15"/>
                    </a:cubicBezTo>
                    <a:cubicBezTo>
                      <a:pt x="133" y="15"/>
                      <a:pt x="110" y="0"/>
                      <a:pt x="59" y="11"/>
                    </a:cubicBezTo>
                    <a:cubicBezTo>
                      <a:pt x="27" y="18"/>
                      <a:pt x="8" y="16"/>
                      <a:pt x="0" y="14"/>
                    </a:cubicBezTo>
                    <a:cubicBezTo>
                      <a:pt x="4" y="22"/>
                      <a:pt x="18" y="40"/>
                      <a:pt x="46" y="41"/>
                    </a:cubicBezTo>
                    <a:cubicBezTo>
                      <a:pt x="61" y="41"/>
                      <a:pt x="73" y="34"/>
                      <a:pt x="86" y="27"/>
                    </a:cubicBezTo>
                    <a:close/>
                  </a:path>
                </a:pathLst>
              </a:custGeom>
              <a:solidFill>
                <a:srgbClr val="7F7F7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590" name="Freeform 149">
                <a:extLst>
                  <a:ext uri="{FF2B5EF4-FFF2-40B4-BE49-F238E27FC236}">
                    <a16:creationId xmlns:a16="http://schemas.microsoft.com/office/drawing/2014/main" id="{1E7A3DE7-76AA-4C21-9290-8FCA5AB16DD2}"/>
                  </a:ext>
                </a:extLst>
              </p:cNvPr>
              <p:cNvSpPr>
                <a:spLocks noChangeArrowheads="1"/>
              </p:cNvSpPr>
              <p:nvPr/>
            </p:nvSpPr>
            <p:spPr bwMode="auto">
              <a:xfrm>
                <a:off x="815975" y="68262"/>
                <a:ext cx="161925" cy="249237"/>
              </a:xfrm>
              <a:custGeom>
                <a:avLst/>
                <a:gdLst>
                  <a:gd name="T0" fmla="*/ 8 w 43"/>
                  <a:gd name="T1" fmla="*/ 31 h 66"/>
                  <a:gd name="T2" fmla="*/ 14 w 43"/>
                  <a:gd name="T3" fmla="*/ 66 h 66"/>
                  <a:gd name="T4" fmla="*/ 24 w 43"/>
                  <a:gd name="T5" fmla="*/ 36 h 66"/>
                  <a:gd name="T6" fmla="*/ 43 w 43"/>
                  <a:gd name="T7" fmla="*/ 0 h 66"/>
                  <a:gd name="T8" fmla="*/ 8 w 43"/>
                  <a:gd name="T9" fmla="*/ 31 h 66"/>
                  <a:gd name="T10" fmla="*/ 0 60000 65536"/>
                  <a:gd name="T11" fmla="*/ 0 60000 65536"/>
                  <a:gd name="T12" fmla="*/ 0 60000 65536"/>
                  <a:gd name="T13" fmla="*/ 0 60000 65536"/>
                  <a:gd name="T14" fmla="*/ 0 60000 65536"/>
                  <a:gd name="T15" fmla="*/ 0 w 43"/>
                  <a:gd name="T16" fmla="*/ 0 h 66"/>
                  <a:gd name="T17" fmla="*/ 43 w 43"/>
                  <a:gd name="T18" fmla="*/ 66 h 66"/>
                </a:gdLst>
                <a:ahLst/>
                <a:cxnLst>
                  <a:cxn ang="T10">
                    <a:pos x="T0" y="T1"/>
                  </a:cxn>
                  <a:cxn ang="T11">
                    <a:pos x="T2" y="T3"/>
                  </a:cxn>
                  <a:cxn ang="T12">
                    <a:pos x="T4" y="T5"/>
                  </a:cxn>
                  <a:cxn ang="T13">
                    <a:pos x="T6" y="T7"/>
                  </a:cxn>
                  <a:cxn ang="T14">
                    <a:pos x="T8" y="T9"/>
                  </a:cxn>
                </a:cxnLst>
                <a:rect l="T15" t="T16" r="T17" b="T18"/>
                <a:pathLst>
                  <a:path w="43" h="66">
                    <a:moveTo>
                      <a:pt x="8" y="31"/>
                    </a:moveTo>
                    <a:cubicBezTo>
                      <a:pt x="0" y="50"/>
                      <a:pt x="10" y="62"/>
                      <a:pt x="14" y="66"/>
                    </a:cubicBezTo>
                    <a:cubicBezTo>
                      <a:pt x="16" y="63"/>
                      <a:pt x="21" y="54"/>
                      <a:pt x="24" y="36"/>
                    </a:cubicBezTo>
                    <a:cubicBezTo>
                      <a:pt x="30" y="8"/>
                      <a:pt x="43" y="0"/>
                      <a:pt x="43" y="0"/>
                    </a:cubicBezTo>
                    <a:cubicBezTo>
                      <a:pt x="32" y="3"/>
                      <a:pt x="15" y="15"/>
                      <a:pt x="8" y="31"/>
                    </a:cubicBezTo>
                    <a:close/>
                  </a:path>
                </a:pathLst>
              </a:custGeom>
              <a:solidFill>
                <a:srgbClr val="7F7F7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591" name="Freeform 150">
                <a:extLst>
                  <a:ext uri="{FF2B5EF4-FFF2-40B4-BE49-F238E27FC236}">
                    <a16:creationId xmlns:a16="http://schemas.microsoft.com/office/drawing/2014/main" id="{35B9DBE2-D6E5-4FE1-9015-C2903977AE7D}"/>
                  </a:ext>
                </a:extLst>
              </p:cNvPr>
              <p:cNvSpPr>
                <a:spLocks noChangeArrowheads="1"/>
              </p:cNvSpPr>
              <p:nvPr/>
            </p:nvSpPr>
            <p:spPr bwMode="auto">
              <a:xfrm>
                <a:off x="879475" y="73025"/>
                <a:ext cx="103188" cy="249237"/>
              </a:xfrm>
              <a:custGeom>
                <a:avLst/>
                <a:gdLst>
                  <a:gd name="T0" fmla="*/ 23 w 27"/>
                  <a:gd name="T1" fmla="*/ 25 h 66"/>
                  <a:gd name="T2" fmla="*/ 23 w 27"/>
                  <a:gd name="T3" fmla="*/ 10 h 66"/>
                  <a:gd name="T4" fmla="*/ 27 w 27"/>
                  <a:gd name="T5" fmla="*/ 0 h 66"/>
                  <a:gd name="T6" fmla="*/ 10 w 27"/>
                  <a:gd name="T7" fmla="*/ 36 h 66"/>
                  <a:gd name="T8" fmla="*/ 0 w 27"/>
                  <a:gd name="T9" fmla="*/ 66 h 66"/>
                  <a:gd name="T10" fmla="*/ 23 w 27"/>
                  <a:gd name="T11" fmla="*/ 48 h 66"/>
                  <a:gd name="T12" fmla="*/ 23 w 27"/>
                  <a:gd name="T13" fmla="*/ 25 h 66"/>
                  <a:gd name="T14" fmla="*/ 0 60000 65536"/>
                  <a:gd name="T15" fmla="*/ 0 60000 65536"/>
                  <a:gd name="T16" fmla="*/ 0 60000 65536"/>
                  <a:gd name="T17" fmla="*/ 0 60000 65536"/>
                  <a:gd name="T18" fmla="*/ 0 60000 65536"/>
                  <a:gd name="T19" fmla="*/ 0 60000 65536"/>
                  <a:gd name="T20" fmla="*/ 0 60000 65536"/>
                  <a:gd name="T21" fmla="*/ 0 w 27"/>
                  <a:gd name="T22" fmla="*/ 0 h 66"/>
                  <a:gd name="T23" fmla="*/ 27 w 27"/>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66">
                    <a:moveTo>
                      <a:pt x="23" y="25"/>
                    </a:moveTo>
                    <a:cubicBezTo>
                      <a:pt x="23" y="20"/>
                      <a:pt x="22" y="15"/>
                      <a:pt x="23" y="10"/>
                    </a:cubicBezTo>
                    <a:cubicBezTo>
                      <a:pt x="24" y="6"/>
                      <a:pt x="25" y="2"/>
                      <a:pt x="27" y="0"/>
                    </a:cubicBezTo>
                    <a:cubicBezTo>
                      <a:pt x="27" y="0"/>
                      <a:pt x="15" y="8"/>
                      <a:pt x="10" y="36"/>
                    </a:cubicBezTo>
                    <a:cubicBezTo>
                      <a:pt x="8" y="53"/>
                      <a:pt x="3" y="62"/>
                      <a:pt x="0" y="66"/>
                    </a:cubicBezTo>
                    <a:cubicBezTo>
                      <a:pt x="5" y="65"/>
                      <a:pt x="17" y="62"/>
                      <a:pt x="23" y="48"/>
                    </a:cubicBezTo>
                    <a:cubicBezTo>
                      <a:pt x="26" y="40"/>
                      <a:pt x="25" y="33"/>
                      <a:pt x="23" y="25"/>
                    </a:cubicBezTo>
                    <a:close/>
                  </a:path>
                </a:pathLst>
              </a:custGeom>
              <a:solidFill>
                <a:srgbClr val="7F7F7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592" name="Freeform 151">
                <a:extLst>
                  <a:ext uri="{FF2B5EF4-FFF2-40B4-BE49-F238E27FC236}">
                    <a16:creationId xmlns:a16="http://schemas.microsoft.com/office/drawing/2014/main" id="{B30F871A-DE9F-413D-AC8C-8CD8E9FBDC74}"/>
                  </a:ext>
                </a:extLst>
              </p:cNvPr>
              <p:cNvSpPr>
                <a:spLocks noChangeArrowheads="1"/>
              </p:cNvSpPr>
              <p:nvPr/>
            </p:nvSpPr>
            <p:spPr bwMode="auto">
              <a:xfrm>
                <a:off x="350838" y="60325"/>
                <a:ext cx="136525" cy="254000"/>
              </a:xfrm>
              <a:custGeom>
                <a:avLst/>
                <a:gdLst>
                  <a:gd name="T0" fmla="*/ 7 w 36"/>
                  <a:gd name="T1" fmla="*/ 46 h 67"/>
                  <a:gd name="T2" fmla="*/ 36 w 36"/>
                  <a:gd name="T3" fmla="*/ 67 h 67"/>
                  <a:gd name="T4" fmla="*/ 22 w 36"/>
                  <a:gd name="T5" fmla="*/ 38 h 67"/>
                  <a:gd name="T6" fmla="*/ 10 w 36"/>
                  <a:gd name="T7" fmla="*/ 0 h 67"/>
                  <a:gd name="T8" fmla="*/ 7 w 36"/>
                  <a:gd name="T9" fmla="*/ 46 h 67"/>
                  <a:gd name="T10" fmla="*/ 0 60000 65536"/>
                  <a:gd name="T11" fmla="*/ 0 60000 65536"/>
                  <a:gd name="T12" fmla="*/ 0 60000 65536"/>
                  <a:gd name="T13" fmla="*/ 0 60000 65536"/>
                  <a:gd name="T14" fmla="*/ 0 60000 65536"/>
                  <a:gd name="T15" fmla="*/ 0 w 36"/>
                  <a:gd name="T16" fmla="*/ 0 h 67"/>
                  <a:gd name="T17" fmla="*/ 36 w 36"/>
                  <a:gd name="T18" fmla="*/ 67 h 67"/>
                </a:gdLst>
                <a:ahLst/>
                <a:cxnLst>
                  <a:cxn ang="T10">
                    <a:pos x="T0" y="T1"/>
                  </a:cxn>
                  <a:cxn ang="T11">
                    <a:pos x="T2" y="T3"/>
                  </a:cxn>
                  <a:cxn ang="T12">
                    <a:pos x="T4" y="T5"/>
                  </a:cxn>
                  <a:cxn ang="T13">
                    <a:pos x="T6" y="T7"/>
                  </a:cxn>
                  <a:cxn ang="T14">
                    <a:pos x="T8" y="T9"/>
                  </a:cxn>
                </a:cxnLst>
                <a:rect l="T15" t="T16" r="T17" b="T18"/>
                <a:pathLst>
                  <a:path w="36" h="67">
                    <a:moveTo>
                      <a:pt x="7" y="46"/>
                    </a:moveTo>
                    <a:cubicBezTo>
                      <a:pt x="15" y="65"/>
                      <a:pt x="31" y="67"/>
                      <a:pt x="36" y="67"/>
                    </a:cubicBezTo>
                    <a:cubicBezTo>
                      <a:pt x="35" y="63"/>
                      <a:pt x="32" y="53"/>
                      <a:pt x="22" y="38"/>
                    </a:cubicBezTo>
                    <a:cubicBezTo>
                      <a:pt x="6" y="14"/>
                      <a:pt x="10" y="0"/>
                      <a:pt x="10" y="0"/>
                    </a:cubicBezTo>
                    <a:cubicBezTo>
                      <a:pt x="4" y="10"/>
                      <a:pt x="0" y="30"/>
                      <a:pt x="7" y="46"/>
                    </a:cubicBezTo>
                    <a:close/>
                  </a:path>
                </a:pathLst>
              </a:custGeom>
              <a:solidFill>
                <a:srgbClr val="7F7F7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593" name="Freeform 152">
                <a:extLst>
                  <a:ext uri="{FF2B5EF4-FFF2-40B4-BE49-F238E27FC236}">
                    <a16:creationId xmlns:a16="http://schemas.microsoft.com/office/drawing/2014/main" id="{D987CD1D-9568-414F-8C8C-3874BACE86D3}"/>
                  </a:ext>
                </a:extLst>
              </p:cNvPr>
              <p:cNvSpPr>
                <a:spLocks noChangeArrowheads="1"/>
              </p:cNvSpPr>
              <p:nvPr/>
            </p:nvSpPr>
            <p:spPr bwMode="auto">
              <a:xfrm>
                <a:off x="381000" y="57150"/>
                <a:ext cx="150813" cy="249237"/>
              </a:xfrm>
              <a:custGeom>
                <a:avLst/>
                <a:gdLst>
                  <a:gd name="T0" fmla="*/ 19 w 40"/>
                  <a:gd name="T1" fmla="*/ 21 h 66"/>
                  <a:gd name="T2" fmla="*/ 7 w 40"/>
                  <a:gd name="T3" fmla="*/ 10 h 66"/>
                  <a:gd name="T4" fmla="*/ 3 w 40"/>
                  <a:gd name="T5" fmla="*/ 0 h 66"/>
                  <a:gd name="T6" fmla="*/ 17 w 40"/>
                  <a:gd name="T7" fmla="*/ 38 h 66"/>
                  <a:gd name="T8" fmla="*/ 31 w 40"/>
                  <a:gd name="T9" fmla="*/ 66 h 66"/>
                  <a:gd name="T10" fmla="*/ 34 w 40"/>
                  <a:gd name="T11" fmla="*/ 37 h 66"/>
                  <a:gd name="T12" fmla="*/ 19 w 40"/>
                  <a:gd name="T13" fmla="*/ 21 h 66"/>
                  <a:gd name="T14" fmla="*/ 0 60000 65536"/>
                  <a:gd name="T15" fmla="*/ 0 60000 65536"/>
                  <a:gd name="T16" fmla="*/ 0 60000 65536"/>
                  <a:gd name="T17" fmla="*/ 0 60000 65536"/>
                  <a:gd name="T18" fmla="*/ 0 60000 65536"/>
                  <a:gd name="T19" fmla="*/ 0 60000 65536"/>
                  <a:gd name="T20" fmla="*/ 0 60000 65536"/>
                  <a:gd name="T21" fmla="*/ 0 w 40"/>
                  <a:gd name="T22" fmla="*/ 0 h 66"/>
                  <a:gd name="T23" fmla="*/ 40 w 40"/>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66">
                    <a:moveTo>
                      <a:pt x="19" y="21"/>
                    </a:moveTo>
                    <a:cubicBezTo>
                      <a:pt x="14" y="18"/>
                      <a:pt x="10" y="14"/>
                      <a:pt x="7" y="10"/>
                    </a:cubicBezTo>
                    <a:cubicBezTo>
                      <a:pt x="5" y="7"/>
                      <a:pt x="4" y="3"/>
                      <a:pt x="3" y="0"/>
                    </a:cubicBezTo>
                    <a:cubicBezTo>
                      <a:pt x="3" y="0"/>
                      <a:pt x="0" y="15"/>
                      <a:pt x="17" y="38"/>
                    </a:cubicBezTo>
                    <a:cubicBezTo>
                      <a:pt x="27" y="52"/>
                      <a:pt x="30" y="61"/>
                      <a:pt x="31" y="66"/>
                    </a:cubicBezTo>
                    <a:cubicBezTo>
                      <a:pt x="34" y="62"/>
                      <a:pt x="40" y="51"/>
                      <a:pt x="34" y="37"/>
                    </a:cubicBezTo>
                    <a:cubicBezTo>
                      <a:pt x="31" y="30"/>
                      <a:pt x="25" y="25"/>
                      <a:pt x="19" y="21"/>
                    </a:cubicBezTo>
                    <a:close/>
                  </a:path>
                </a:pathLst>
              </a:custGeom>
              <a:solidFill>
                <a:srgbClr val="7F7F7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594" name="Freeform 153">
                <a:extLst>
                  <a:ext uri="{FF2B5EF4-FFF2-40B4-BE49-F238E27FC236}">
                    <a16:creationId xmlns:a16="http://schemas.microsoft.com/office/drawing/2014/main" id="{6EF87EEC-C307-402F-8E93-46B9DB423E72}"/>
                  </a:ext>
                </a:extLst>
              </p:cNvPr>
              <p:cNvSpPr>
                <a:spLocks noChangeArrowheads="1"/>
              </p:cNvSpPr>
              <p:nvPr/>
            </p:nvSpPr>
            <p:spPr bwMode="auto">
              <a:xfrm>
                <a:off x="0" y="533400"/>
                <a:ext cx="244475" cy="161925"/>
              </a:xfrm>
              <a:custGeom>
                <a:avLst/>
                <a:gdLst>
                  <a:gd name="T0" fmla="*/ 31 w 65"/>
                  <a:gd name="T1" fmla="*/ 35 h 43"/>
                  <a:gd name="T2" fmla="*/ 65 w 65"/>
                  <a:gd name="T3" fmla="*/ 30 h 43"/>
                  <a:gd name="T4" fmla="*/ 35 w 65"/>
                  <a:gd name="T5" fmla="*/ 19 h 43"/>
                  <a:gd name="T6" fmla="*/ 0 w 65"/>
                  <a:gd name="T7" fmla="*/ 0 h 43"/>
                  <a:gd name="T8" fmla="*/ 31 w 65"/>
                  <a:gd name="T9" fmla="*/ 35 h 43"/>
                  <a:gd name="T10" fmla="*/ 0 60000 65536"/>
                  <a:gd name="T11" fmla="*/ 0 60000 65536"/>
                  <a:gd name="T12" fmla="*/ 0 60000 65536"/>
                  <a:gd name="T13" fmla="*/ 0 60000 65536"/>
                  <a:gd name="T14" fmla="*/ 0 60000 65536"/>
                  <a:gd name="T15" fmla="*/ 0 w 65"/>
                  <a:gd name="T16" fmla="*/ 0 h 43"/>
                  <a:gd name="T17" fmla="*/ 65 w 65"/>
                  <a:gd name="T18" fmla="*/ 43 h 43"/>
                </a:gdLst>
                <a:ahLst/>
                <a:cxnLst>
                  <a:cxn ang="T10">
                    <a:pos x="T0" y="T1"/>
                  </a:cxn>
                  <a:cxn ang="T11">
                    <a:pos x="T2" y="T3"/>
                  </a:cxn>
                  <a:cxn ang="T12">
                    <a:pos x="T4" y="T5"/>
                  </a:cxn>
                  <a:cxn ang="T13">
                    <a:pos x="T6" y="T7"/>
                  </a:cxn>
                  <a:cxn ang="T14">
                    <a:pos x="T8" y="T9"/>
                  </a:cxn>
                </a:cxnLst>
                <a:rect l="T15" t="T16" r="T17" b="T18"/>
                <a:pathLst>
                  <a:path w="65" h="43">
                    <a:moveTo>
                      <a:pt x="31" y="35"/>
                    </a:moveTo>
                    <a:cubicBezTo>
                      <a:pt x="49" y="43"/>
                      <a:pt x="62" y="33"/>
                      <a:pt x="65" y="30"/>
                    </a:cubicBezTo>
                    <a:cubicBezTo>
                      <a:pt x="62" y="27"/>
                      <a:pt x="53" y="23"/>
                      <a:pt x="35" y="19"/>
                    </a:cubicBezTo>
                    <a:cubicBezTo>
                      <a:pt x="7" y="13"/>
                      <a:pt x="0" y="0"/>
                      <a:pt x="0" y="0"/>
                    </a:cubicBezTo>
                    <a:cubicBezTo>
                      <a:pt x="3" y="12"/>
                      <a:pt x="14" y="28"/>
                      <a:pt x="31" y="35"/>
                    </a:cubicBezTo>
                    <a:close/>
                  </a:path>
                </a:pathLst>
              </a:custGeom>
              <a:solidFill>
                <a:srgbClr val="7F7F7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595" name="Freeform 154">
                <a:extLst>
                  <a:ext uri="{FF2B5EF4-FFF2-40B4-BE49-F238E27FC236}">
                    <a16:creationId xmlns:a16="http://schemas.microsoft.com/office/drawing/2014/main" id="{8C8667F6-0A90-4AE3-9292-C7974B98CF57}"/>
                  </a:ext>
                </a:extLst>
              </p:cNvPr>
              <p:cNvSpPr>
                <a:spLocks noChangeArrowheads="1"/>
              </p:cNvSpPr>
              <p:nvPr/>
            </p:nvSpPr>
            <p:spPr bwMode="auto">
              <a:xfrm>
                <a:off x="0" y="533400"/>
                <a:ext cx="249238" cy="98425"/>
              </a:xfrm>
              <a:custGeom>
                <a:avLst/>
                <a:gdLst>
                  <a:gd name="T0" fmla="*/ 26 w 66"/>
                  <a:gd name="T1" fmla="*/ 3 h 26"/>
                  <a:gd name="T2" fmla="*/ 10 w 66"/>
                  <a:gd name="T3" fmla="*/ 3 h 26"/>
                  <a:gd name="T4" fmla="*/ 0 w 66"/>
                  <a:gd name="T5" fmla="*/ 0 h 26"/>
                  <a:gd name="T6" fmla="*/ 36 w 66"/>
                  <a:gd name="T7" fmla="*/ 16 h 26"/>
                  <a:gd name="T8" fmla="*/ 66 w 66"/>
                  <a:gd name="T9" fmla="*/ 26 h 26"/>
                  <a:gd name="T10" fmla="*/ 48 w 66"/>
                  <a:gd name="T11" fmla="*/ 3 h 26"/>
                  <a:gd name="T12" fmla="*/ 26 w 66"/>
                  <a:gd name="T13" fmla="*/ 3 h 26"/>
                  <a:gd name="T14" fmla="*/ 0 60000 65536"/>
                  <a:gd name="T15" fmla="*/ 0 60000 65536"/>
                  <a:gd name="T16" fmla="*/ 0 60000 65536"/>
                  <a:gd name="T17" fmla="*/ 0 60000 65536"/>
                  <a:gd name="T18" fmla="*/ 0 60000 65536"/>
                  <a:gd name="T19" fmla="*/ 0 60000 65536"/>
                  <a:gd name="T20" fmla="*/ 0 60000 65536"/>
                  <a:gd name="T21" fmla="*/ 0 w 66"/>
                  <a:gd name="T22" fmla="*/ 0 h 26"/>
                  <a:gd name="T23" fmla="*/ 66 w 66"/>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26">
                    <a:moveTo>
                      <a:pt x="26" y="3"/>
                    </a:moveTo>
                    <a:cubicBezTo>
                      <a:pt x="20" y="4"/>
                      <a:pt x="15" y="5"/>
                      <a:pt x="10" y="3"/>
                    </a:cubicBezTo>
                    <a:cubicBezTo>
                      <a:pt x="6" y="2"/>
                      <a:pt x="3" y="1"/>
                      <a:pt x="0" y="0"/>
                    </a:cubicBezTo>
                    <a:cubicBezTo>
                      <a:pt x="0" y="0"/>
                      <a:pt x="8" y="12"/>
                      <a:pt x="36" y="16"/>
                    </a:cubicBezTo>
                    <a:cubicBezTo>
                      <a:pt x="54" y="19"/>
                      <a:pt x="63" y="23"/>
                      <a:pt x="66" y="26"/>
                    </a:cubicBezTo>
                    <a:cubicBezTo>
                      <a:pt x="66" y="21"/>
                      <a:pt x="62" y="9"/>
                      <a:pt x="48" y="3"/>
                    </a:cubicBezTo>
                    <a:cubicBezTo>
                      <a:pt x="41" y="1"/>
                      <a:pt x="33" y="2"/>
                      <a:pt x="26" y="3"/>
                    </a:cubicBezTo>
                    <a:close/>
                  </a:path>
                </a:pathLst>
              </a:custGeom>
              <a:solidFill>
                <a:srgbClr val="7F7F7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596" name="Freeform 155">
                <a:extLst>
                  <a:ext uri="{FF2B5EF4-FFF2-40B4-BE49-F238E27FC236}">
                    <a16:creationId xmlns:a16="http://schemas.microsoft.com/office/drawing/2014/main" id="{46493EEA-A8C4-4F04-9A5D-5984D54C66DF}"/>
                  </a:ext>
                </a:extLst>
              </p:cNvPr>
              <p:cNvSpPr>
                <a:spLocks noChangeArrowheads="1"/>
              </p:cNvSpPr>
              <p:nvPr/>
            </p:nvSpPr>
            <p:spPr bwMode="auto">
              <a:xfrm>
                <a:off x="1174750" y="473075"/>
                <a:ext cx="254000" cy="136525"/>
              </a:xfrm>
              <a:custGeom>
                <a:avLst/>
                <a:gdLst>
                  <a:gd name="T0" fmla="*/ 20 w 67"/>
                  <a:gd name="T1" fmla="*/ 7 h 36"/>
                  <a:gd name="T2" fmla="*/ 0 w 67"/>
                  <a:gd name="T3" fmla="*/ 36 h 36"/>
                  <a:gd name="T4" fmla="*/ 29 w 67"/>
                  <a:gd name="T5" fmla="*/ 22 h 36"/>
                  <a:gd name="T6" fmla="*/ 67 w 67"/>
                  <a:gd name="T7" fmla="*/ 10 h 36"/>
                  <a:gd name="T8" fmla="*/ 20 w 67"/>
                  <a:gd name="T9" fmla="*/ 7 h 36"/>
                  <a:gd name="T10" fmla="*/ 0 60000 65536"/>
                  <a:gd name="T11" fmla="*/ 0 60000 65536"/>
                  <a:gd name="T12" fmla="*/ 0 60000 65536"/>
                  <a:gd name="T13" fmla="*/ 0 60000 65536"/>
                  <a:gd name="T14" fmla="*/ 0 60000 65536"/>
                  <a:gd name="T15" fmla="*/ 0 w 67"/>
                  <a:gd name="T16" fmla="*/ 0 h 36"/>
                  <a:gd name="T17" fmla="*/ 67 w 67"/>
                  <a:gd name="T18" fmla="*/ 36 h 36"/>
                </a:gdLst>
                <a:ahLst/>
                <a:cxnLst>
                  <a:cxn ang="T10">
                    <a:pos x="T0" y="T1"/>
                  </a:cxn>
                  <a:cxn ang="T11">
                    <a:pos x="T2" y="T3"/>
                  </a:cxn>
                  <a:cxn ang="T12">
                    <a:pos x="T4" y="T5"/>
                  </a:cxn>
                  <a:cxn ang="T13">
                    <a:pos x="T6" y="T7"/>
                  </a:cxn>
                  <a:cxn ang="T14">
                    <a:pos x="T8" y="T9"/>
                  </a:cxn>
                </a:cxnLst>
                <a:rect l="T15" t="T16" r="T17" b="T18"/>
                <a:pathLst>
                  <a:path w="67" h="36">
                    <a:moveTo>
                      <a:pt x="20" y="7"/>
                    </a:moveTo>
                    <a:cubicBezTo>
                      <a:pt x="2" y="15"/>
                      <a:pt x="0" y="31"/>
                      <a:pt x="0" y="36"/>
                    </a:cubicBezTo>
                    <a:cubicBezTo>
                      <a:pt x="4" y="35"/>
                      <a:pt x="14" y="32"/>
                      <a:pt x="29" y="22"/>
                    </a:cubicBezTo>
                    <a:cubicBezTo>
                      <a:pt x="52" y="6"/>
                      <a:pt x="67" y="10"/>
                      <a:pt x="67" y="10"/>
                    </a:cubicBezTo>
                    <a:cubicBezTo>
                      <a:pt x="57" y="4"/>
                      <a:pt x="37" y="0"/>
                      <a:pt x="20" y="7"/>
                    </a:cubicBezTo>
                    <a:close/>
                  </a:path>
                </a:pathLst>
              </a:custGeom>
              <a:solidFill>
                <a:srgbClr val="7F7F7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597" name="Freeform 156">
                <a:extLst>
                  <a:ext uri="{FF2B5EF4-FFF2-40B4-BE49-F238E27FC236}">
                    <a16:creationId xmlns:a16="http://schemas.microsoft.com/office/drawing/2014/main" id="{A3C8DE79-4DBC-4C24-92CC-5F112F6FFE33}"/>
                  </a:ext>
                </a:extLst>
              </p:cNvPr>
              <p:cNvSpPr>
                <a:spLocks noChangeArrowheads="1"/>
              </p:cNvSpPr>
              <p:nvPr/>
            </p:nvSpPr>
            <p:spPr bwMode="auto">
              <a:xfrm>
                <a:off x="1182688" y="503237"/>
                <a:ext cx="246063" cy="150812"/>
              </a:xfrm>
              <a:custGeom>
                <a:avLst/>
                <a:gdLst>
                  <a:gd name="T0" fmla="*/ 45 w 65"/>
                  <a:gd name="T1" fmla="*/ 19 h 40"/>
                  <a:gd name="T2" fmla="*/ 55 w 65"/>
                  <a:gd name="T3" fmla="*/ 7 h 40"/>
                  <a:gd name="T4" fmla="*/ 65 w 65"/>
                  <a:gd name="T5" fmla="*/ 3 h 40"/>
                  <a:gd name="T6" fmla="*/ 28 w 65"/>
                  <a:gd name="T7" fmla="*/ 17 h 40"/>
                  <a:gd name="T8" fmla="*/ 0 w 65"/>
                  <a:gd name="T9" fmla="*/ 31 h 40"/>
                  <a:gd name="T10" fmla="*/ 29 w 65"/>
                  <a:gd name="T11" fmla="*/ 34 h 40"/>
                  <a:gd name="T12" fmla="*/ 45 w 65"/>
                  <a:gd name="T13" fmla="*/ 19 h 40"/>
                  <a:gd name="T14" fmla="*/ 0 60000 65536"/>
                  <a:gd name="T15" fmla="*/ 0 60000 65536"/>
                  <a:gd name="T16" fmla="*/ 0 60000 65536"/>
                  <a:gd name="T17" fmla="*/ 0 60000 65536"/>
                  <a:gd name="T18" fmla="*/ 0 60000 65536"/>
                  <a:gd name="T19" fmla="*/ 0 60000 65536"/>
                  <a:gd name="T20" fmla="*/ 0 60000 65536"/>
                  <a:gd name="T21" fmla="*/ 0 w 65"/>
                  <a:gd name="T22" fmla="*/ 0 h 40"/>
                  <a:gd name="T23" fmla="*/ 65 w 65"/>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40">
                    <a:moveTo>
                      <a:pt x="45" y="19"/>
                    </a:moveTo>
                    <a:cubicBezTo>
                      <a:pt x="48" y="14"/>
                      <a:pt x="51" y="10"/>
                      <a:pt x="55" y="7"/>
                    </a:cubicBezTo>
                    <a:cubicBezTo>
                      <a:pt x="59" y="5"/>
                      <a:pt x="62" y="4"/>
                      <a:pt x="65" y="3"/>
                    </a:cubicBezTo>
                    <a:cubicBezTo>
                      <a:pt x="65" y="3"/>
                      <a:pt x="51" y="0"/>
                      <a:pt x="28" y="17"/>
                    </a:cubicBezTo>
                    <a:cubicBezTo>
                      <a:pt x="14" y="27"/>
                      <a:pt x="4" y="30"/>
                      <a:pt x="0" y="31"/>
                    </a:cubicBezTo>
                    <a:cubicBezTo>
                      <a:pt x="4" y="34"/>
                      <a:pt x="15" y="40"/>
                      <a:pt x="29" y="34"/>
                    </a:cubicBezTo>
                    <a:cubicBezTo>
                      <a:pt x="36" y="31"/>
                      <a:pt x="41" y="25"/>
                      <a:pt x="45" y="19"/>
                    </a:cubicBezTo>
                    <a:close/>
                  </a:path>
                </a:pathLst>
              </a:custGeom>
              <a:solidFill>
                <a:srgbClr val="7F7F7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598" name="Freeform 157">
                <a:extLst>
                  <a:ext uri="{FF2B5EF4-FFF2-40B4-BE49-F238E27FC236}">
                    <a16:creationId xmlns:a16="http://schemas.microsoft.com/office/drawing/2014/main" id="{4334B874-3229-4DBB-B595-66CE8C50D8A2}"/>
                  </a:ext>
                </a:extLst>
              </p:cNvPr>
              <p:cNvSpPr>
                <a:spLocks noChangeArrowheads="1"/>
              </p:cNvSpPr>
              <p:nvPr/>
            </p:nvSpPr>
            <p:spPr bwMode="auto">
              <a:xfrm>
                <a:off x="600075" y="568325"/>
                <a:ext cx="227013" cy="944562"/>
              </a:xfrm>
              <a:custGeom>
                <a:avLst/>
                <a:gdLst>
                  <a:gd name="T0" fmla="*/ 20 w 60"/>
                  <a:gd name="T1" fmla="*/ 123 h 250"/>
                  <a:gd name="T2" fmla="*/ 38 w 60"/>
                  <a:gd name="T3" fmla="*/ 107 h 250"/>
                  <a:gd name="T4" fmla="*/ 60 w 60"/>
                  <a:gd name="T5" fmla="*/ 64 h 250"/>
                  <a:gd name="T6" fmla="*/ 57 w 60"/>
                  <a:gd name="T7" fmla="*/ 61 h 250"/>
                  <a:gd name="T8" fmla="*/ 28 w 60"/>
                  <a:gd name="T9" fmla="*/ 100 h 250"/>
                  <a:gd name="T10" fmla="*/ 19 w 60"/>
                  <a:gd name="T11" fmla="*/ 107 h 250"/>
                  <a:gd name="T12" fmla="*/ 29 w 60"/>
                  <a:gd name="T13" fmla="*/ 3 h 250"/>
                  <a:gd name="T14" fmla="*/ 21 w 60"/>
                  <a:gd name="T15" fmla="*/ 0 h 250"/>
                  <a:gd name="T16" fmla="*/ 0 w 60"/>
                  <a:gd name="T17" fmla="*/ 130 h 250"/>
                  <a:gd name="T18" fmla="*/ 24 w 60"/>
                  <a:gd name="T19" fmla="*/ 250 h 250"/>
                  <a:gd name="T20" fmla="*/ 57 w 60"/>
                  <a:gd name="T21" fmla="*/ 248 h 250"/>
                  <a:gd name="T22" fmla="*/ 21 w 60"/>
                  <a:gd name="T23" fmla="*/ 131 h 250"/>
                  <a:gd name="T24" fmla="*/ 20 w 60"/>
                  <a:gd name="T25" fmla="*/ 123 h 2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250"/>
                  <a:gd name="T41" fmla="*/ 60 w 60"/>
                  <a:gd name="T42" fmla="*/ 250 h 2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250">
                    <a:moveTo>
                      <a:pt x="20" y="123"/>
                    </a:moveTo>
                    <a:cubicBezTo>
                      <a:pt x="26" y="119"/>
                      <a:pt x="32" y="113"/>
                      <a:pt x="38" y="107"/>
                    </a:cubicBezTo>
                    <a:cubicBezTo>
                      <a:pt x="53" y="90"/>
                      <a:pt x="60" y="64"/>
                      <a:pt x="60" y="64"/>
                    </a:cubicBezTo>
                    <a:cubicBezTo>
                      <a:pt x="57" y="61"/>
                      <a:pt x="57" y="61"/>
                      <a:pt x="57" y="61"/>
                    </a:cubicBezTo>
                    <a:cubicBezTo>
                      <a:pt x="57" y="61"/>
                      <a:pt x="46" y="86"/>
                      <a:pt x="28" y="100"/>
                    </a:cubicBezTo>
                    <a:cubicBezTo>
                      <a:pt x="25" y="102"/>
                      <a:pt x="22" y="105"/>
                      <a:pt x="19" y="107"/>
                    </a:cubicBezTo>
                    <a:cubicBezTo>
                      <a:pt x="17" y="53"/>
                      <a:pt x="26" y="13"/>
                      <a:pt x="29" y="3"/>
                    </a:cubicBezTo>
                    <a:cubicBezTo>
                      <a:pt x="21" y="0"/>
                      <a:pt x="21" y="0"/>
                      <a:pt x="21" y="0"/>
                    </a:cubicBezTo>
                    <a:cubicBezTo>
                      <a:pt x="21" y="0"/>
                      <a:pt x="0" y="55"/>
                      <a:pt x="0" y="130"/>
                    </a:cubicBezTo>
                    <a:cubicBezTo>
                      <a:pt x="0" y="189"/>
                      <a:pt x="24" y="250"/>
                      <a:pt x="24" y="250"/>
                    </a:cubicBezTo>
                    <a:cubicBezTo>
                      <a:pt x="57" y="248"/>
                      <a:pt x="57" y="248"/>
                      <a:pt x="57" y="248"/>
                    </a:cubicBezTo>
                    <a:cubicBezTo>
                      <a:pt x="57" y="248"/>
                      <a:pt x="27" y="190"/>
                      <a:pt x="21" y="131"/>
                    </a:cubicBezTo>
                    <a:cubicBezTo>
                      <a:pt x="20" y="128"/>
                      <a:pt x="20" y="126"/>
                      <a:pt x="20" y="123"/>
                    </a:cubicBezTo>
                    <a:close/>
                  </a:path>
                </a:pathLst>
              </a:custGeom>
              <a:solidFill>
                <a:srgbClr val="7F7F7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grpSp>
        <p:grpSp>
          <p:nvGrpSpPr>
            <p:cNvPr id="24599" name="组合 14">
              <a:extLst>
                <a:ext uri="{FF2B5EF4-FFF2-40B4-BE49-F238E27FC236}">
                  <a16:creationId xmlns:a16="http://schemas.microsoft.com/office/drawing/2014/main" id="{B30A4F47-3536-46DA-A1D0-64F1806FA599}"/>
                </a:ext>
              </a:extLst>
            </p:cNvPr>
            <p:cNvGrpSpPr>
              <a:grpSpLocks/>
            </p:cNvGrpSpPr>
            <p:nvPr/>
          </p:nvGrpSpPr>
          <p:grpSpPr bwMode="auto">
            <a:xfrm>
              <a:off x="0" y="25379"/>
              <a:ext cx="3806743" cy="4030913"/>
              <a:chOff x="0" y="0"/>
              <a:chExt cx="1428751" cy="1512887"/>
            </a:xfrm>
          </p:grpSpPr>
          <p:sp>
            <p:nvSpPr>
              <p:cNvPr id="24600" name="Freeform 139">
                <a:extLst>
                  <a:ext uri="{FF2B5EF4-FFF2-40B4-BE49-F238E27FC236}">
                    <a16:creationId xmlns:a16="http://schemas.microsoft.com/office/drawing/2014/main" id="{2E327DEE-4AD5-47AC-90B0-B5843926B05C}"/>
                  </a:ext>
                </a:extLst>
              </p:cNvPr>
              <p:cNvSpPr>
                <a:spLocks noChangeArrowheads="1"/>
              </p:cNvSpPr>
              <p:nvPr/>
            </p:nvSpPr>
            <p:spPr bwMode="auto">
              <a:xfrm>
                <a:off x="555625" y="0"/>
                <a:ext cx="153988" cy="506412"/>
              </a:xfrm>
              <a:custGeom>
                <a:avLst/>
                <a:gdLst>
                  <a:gd name="T0" fmla="*/ 1 w 41"/>
                  <a:gd name="T1" fmla="*/ 77 h 134"/>
                  <a:gd name="T2" fmla="*/ 33 w 41"/>
                  <a:gd name="T3" fmla="*/ 134 h 134"/>
                  <a:gd name="T4" fmla="*/ 32 w 41"/>
                  <a:gd name="T5" fmla="*/ 74 h 134"/>
                  <a:gd name="T6" fmla="*/ 41 w 41"/>
                  <a:gd name="T7" fmla="*/ 0 h 134"/>
                  <a:gd name="T8" fmla="*/ 1 w 41"/>
                  <a:gd name="T9" fmla="*/ 77 h 134"/>
                  <a:gd name="T10" fmla="*/ 0 60000 65536"/>
                  <a:gd name="T11" fmla="*/ 0 60000 65536"/>
                  <a:gd name="T12" fmla="*/ 0 60000 65536"/>
                  <a:gd name="T13" fmla="*/ 0 60000 65536"/>
                  <a:gd name="T14" fmla="*/ 0 60000 65536"/>
                  <a:gd name="T15" fmla="*/ 0 w 41"/>
                  <a:gd name="T16" fmla="*/ 0 h 134"/>
                  <a:gd name="T17" fmla="*/ 41 w 41"/>
                  <a:gd name="T18" fmla="*/ 134 h 134"/>
                </a:gdLst>
                <a:ahLst/>
                <a:cxnLst>
                  <a:cxn ang="T10">
                    <a:pos x="T0" y="T1"/>
                  </a:cxn>
                  <a:cxn ang="T11">
                    <a:pos x="T2" y="T3"/>
                  </a:cxn>
                  <a:cxn ang="T12">
                    <a:pos x="T4" y="T5"/>
                  </a:cxn>
                  <a:cxn ang="T13">
                    <a:pos x="T6" y="T7"/>
                  </a:cxn>
                  <a:cxn ang="T14">
                    <a:pos x="T8" y="T9"/>
                  </a:cxn>
                </a:cxnLst>
                <a:rect l="T15" t="T16" r="T17" b="T18"/>
                <a:pathLst>
                  <a:path w="41" h="134">
                    <a:moveTo>
                      <a:pt x="1" y="77"/>
                    </a:moveTo>
                    <a:cubicBezTo>
                      <a:pt x="0" y="114"/>
                      <a:pt x="25" y="130"/>
                      <a:pt x="33" y="134"/>
                    </a:cubicBezTo>
                    <a:cubicBezTo>
                      <a:pt x="36" y="126"/>
                      <a:pt x="38" y="107"/>
                      <a:pt x="32" y="74"/>
                    </a:cubicBezTo>
                    <a:cubicBezTo>
                      <a:pt x="24" y="22"/>
                      <a:pt x="41" y="0"/>
                      <a:pt x="41" y="0"/>
                    </a:cubicBezTo>
                    <a:cubicBezTo>
                      <a:pt x="24" y="13"/>
                      <a:pt x="2" y="44"/>
                      <a:pt x="1" y="77"/>
                    </a:cubicBezTo>
                    <a:close/>
                  </a:path>
                </a:pathLst>
              </a:custGeom>
              <a:solidFill>
                <a:srgbClr val="FFCF0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601" name="Freeform 140">
                <a:extLst>
                  <a:ext uri="{FF2B5EF4-FFF2-40B4-BE49-F238E27FC236}">
                    <a16:creationId xmlns:a16="http://schemas.microsoft.com/office/drawing/2014/main" id="{78F8A8D1-A44B-4A94-8ADF-5D0B69D2AEC5}"/>
                  </a:ext>
                </a:extLst>
              </p:cNvPr>
              <p:cNvSpPr>
                <a:spLocks noChangeArrowheads="1"/>
              </p:cNvSpPr>
              <p:nvPr/>
            </p:nvSpPr>
            <p:spPr bwMode="auto">
              <a:xfrm>
                <a:off x="660400" y="0"/>
                <a:ext cx="150813" cy="503237"/>
              </a:xfrm>
              <a:custGeom>
                <a:avLst/>
                <a:gdLst>
                  <a:gd name="T0" fmla="*/ 26 w 40"/>
                  <a:gd name="T1" fmla="*/ 47 h 133"/>
                  <a:gd name="T2" fmla="*/ 15 w 40"/>
                  <a:gd name="T3" fmla="*/ 21 h 133"/>
                  <a:gd name="T4" fmla="*/ 15 w 40"/>
                  <a:gd name="T5" fmla="*/ 0 h 133"/>
                  <a:gd name="T6" fmla="*/ 10 w 40"/>
                  <a:gd name="T7" fmla="*/ 74 h 133"/>
                  <a:gd name="T8" fmla="*/ 13 w 40"/>
                  <a:gd name="T9" fmla="*/ 133 h 133"/>
                  <a:gd name="T10" fmla="*/ 40 w 40"/>
                  <a:gd name="T11" fmla="*/ 86 h 133"/>
                  <a:gd name="T12" fmla="*/ 26 w 40"/>
                  <a:gd name="T13" fmla="*/ 47 h 133"/>
                  <a:gd name="T14" fmla="*/ 0 60000 65536"/>
                  <a:gd name="T15" fmla="*/ 0 60000 65536"/>
                  <a:gd name="T16" fmla="*/ 0 60000 65536"/>
                  <a:gd name="T17" fmla="*/ 0 60000 65536"/>
                  <a:gd name="T18" fmla="*/ 0 60000 65536"/>
                  <a:gd name="T19" fmla="*/ 0 60000 65536"/>
                  <a:gd name="T20" fmla="*/ 0 60000 65536"/>
                  <a:gd name="T21" fmla="*/ 0 w 40"/>
                  <a:gd name="T22" fmla="*/ 0 h 133"/>
                  <a:gd name="T23" fmla="*/ 40 w 40"/>
                  <a:gd name="T24" fmla="*/ 133 h 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133">
                    <a:moveTo>
                      <a:pt x="26" y="47"/>
                    </a:moveTo>
                    <a:cubicBezTo>
                      <a:pt x="21" y="38"/>
                      <a:pt x="16" y="29"/>
                      <a:pt x="15" y="21"/>
                    </a:cubicBezTo>
                    <a:cubicBezTo>
                      <a:pt x="14" y="13"/>
                      <a:pt x="14" y="6"/>
                      <a:pt x="15" y="0"/>
                    </a:cubicBezTo>
                    <a:cubicBezTo>
                      <a:pt x="15" y="0"/>
                      <a:pt x="0" y="23"/>
                      <a:pt x="10" y="74"/>
                    </a:cubicBezTo>
                    <a:cubicBezTo>
                      <a:pt x="17" y="106"/>
                      <a:pt x="15" y="124"/>
                      <a:pt x="13" y="133"/>
                    </a:cubicBezTo>
                    <a:cubicBezTo>
                      <a:pt x="21" y="128"/>
                      <a:pt x="40" y="115"/>
                      <a:pt x="40" y="86"/>
                    </a:cubicBezTo>
                    <a:cubicBezTo>
                      <a:pt x="40" y="72"/>
                      <a:pt x="33" y="59"/>
                      <a:pt x="26" y="47"/>
                    </a:cubicBezTo>
                    <a:close/>
                  </a:path>
                </a:pathLst>
              </a:custGeom>
              <a:solidFill>
                <a:srgbClr val="FFCF0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602" name="Freeform 141">
                <a:extLst>
                  <a:ext uri="{FF2B5EF4-FFF2-40B4-BE49-F238E27FC236}">
                    <a16:creationId xmlns:a16="http://schemas.microsoft.com/office/drawing/2014/main" id="{278511FC-9E45-4E90-B149-E1F3D27E55D9}"/>
                  </a:ext>
                </a:extLst>
              </p:cNvPr>
              <p:cNvSpPr>
                <a:spLocks noChangeArrowheads="1"/>
              </p:cNvSpPr>
              <p:nvPr/>
            </p:nvSpPr>
            <p:spPr bwMode="auto">
              <a:xfrm>
                <a:off x="180975" y="273050"/>
                <a:ext cx="347663" cy="411162"/>
              </a:xfrm>
              <a:custGeom>
                <a:avLst/>
                <a:gdLst>
                  <a:gd name="T0" fmla="*/ 29 w 92"/>
                  <a:gd name="T1" fmla="*/ 83 h 109"/>
                  <a:gd name="T2" fmla="*/ 92 w 92"/>
                  <a:gd name="T3" fmla="*/ 99 h 109"/>
                  <a:gd name="T4" fmla="*/ 48 w 92"/>
                  <a:gd name="T5" fmla="*/ 58 h 109"/>
                  <a:gd name="T6" fmla="*/ 3 w 92"/>
                  <a:gd name="T7" fmla="*/ 0 h 109"/>
                  <a:gd name="T8" fmla="*/ 29 w 92"/>
                  <a:gd name="T9" fmla="*/ 83 h 109"/>
                  <a:gd name="T10" fmla="*/ 0 60000 65536"/>
                  <a:gd name="T11" fmla="*/ 0 60000 65536"/>
                  <a:gd name="T12" fmla="*/ 0 60000 65536"/>
                  <a:gd name="T13" fmla="*/ 0 60000 65536"/>
                  <a:gd name="T14" fmla="*/ 0 60000 65536"/>
                  <a:gd name="T15" fmla="*/ 0 w 92"/>
                  <a:gd name="T16" fmla="*/ 0 h 109"/>
                  <a:gd name="T17" fmla="*/ 92 w 92"/>
                  <a:gd name="T18" fmla="*/ 109 h 109"/>
                </a:gdLst>
                <a:ahLst/>
                <a:cxnLst>
                  <a:cxn ang="T10">
                    <a:pos x="T0" y="T1"/>
                  </a:cxn>
                  <a:cxn ang="T11">
                    <a:pos x="T2" y="T3"/>
                  </a:cxn>
                  <a:cxn ang="T12">
                    <a:pos x="T4" y="T5"/>
                  </a:cxn>
                  <a:cxn ang="T13">
                    <a:pos x="T6" y="T7"/>
                  </a:cxn>
                  <a:cxn ang="T14">
                    <a:pos x="T8" y="T9"/>
                  </a:cxn>
                </a:cxnLst>
                <a:rect l="T15" t="T16" r="T17" b="T18"/>
                <a:pathLst>
                  <a:path w="92" h="109">
                    <a:moveTo>
                      <a:pt x="29" y="83"/>
                    </a:moveTo>
                    <a:cubicBezTo>
                      <a:pt x="54" y="109"/>
                      <a:pt x="83" y="103"/>
                      <a:pt x="92" y="99"/>
                    </a:cubicBezTo>
                    <a:cubicBezTo>
                      <a:pt x="88" y="92"/>
                      <a:pt x="76" y="78"/>
                      <a:pt x="48" y="58"/>
                    </a:cubicBezTo>
                    <a:cubicBezTo>
                      <a:pt x="6" y="28"/>
                      <a:pt x="3" y="0"/>
                      <a:pt x="3" y="0"/>
                    </a:cubicBezTo>
                    <a:cubicBezTo>
                      <a:pt x="0" y="21"/>
                      <a:pt x="6" y="58"/>
                      <a:pt x="29" y="83"/>
                    </a:cubicBezTo>
                    <a:close/>
                  </a:path>
                </a:pathLst>
              </a:custGeom>
              <a:solidFill>
                <a:srgbClr val="FFCF0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603" name="Freeform 142">
                <a:extLst>
                  <a:ext uri="{FF2B5EF4-FFF2-40B4-BE49-F238E27FC236}">
                    <a16:creationId xmlns:a16="http://schemas.microsoft.com/office/drawing/2014/main" id="{8A68DCB4-9425-4A92-9B77-1B6D00328827}"/>
                  </a:ext>
                </a:extLst>
              </p:cNvPr>
              <p:cNvSpPr>
                <a:spLocks noChangeArrowheads="1"/>
              </p:cNvSpPr>
              <p:nvPr/>
            </p:nvSpPr>
            <p:spPr bwMode="auto">
              <a:xfrm>
                <a:off x="195263" y="268287"/>
                <a:ext cx="374650" cy="355600"/>
              </a:xfrm>
              <a:custGeom>
                <a:avLst/>
                <a:gdLst>
                  <a:gd name="T0" fmla="*/ 41 w 99"/>
                  <a:gd name="T1" fmla="*/ 25 h 94"/>
                  <a:gd name="T2" fmla="*/ 15 w 99"/>
                  <a:gd name="T3" fmla="*/ 14 h 94"/>
                  <a:gd name="T4" fmla="*/ 0 w 99"/>
                  <a:gd name="T5" fmla="*/ 0 h 94"/>
                  <a:gd name="T6" fmla="*/ 49 w 99"/>
                  <a:gd name="T7" fmla="*/ 55 h 94"/>
                  <a:gd name="T8" fmla="*/ 93 w 99"/>
                  <a:gd name="T9" fmla="*/ 94 h 94"/>
                  <a:gd name="T10" fmla="*/ 79 w 99"/>
                  <a:gd name="T11" fmla="*/ 43 h 94"/>
                  <a:gd name="T12" fmla="*/ 41 w 99"/>
                  <a:gd name="T13" fmla="*/ 25 h 94"/>
                  <a:gd name="T14" fmla="*/ 0 60000 65536"/>
                  <a:gd name="T15" fmla="*/ 0 60000 65536"/>
                  <a:gd name="T16" fmla="*/ 0 60000 65536"/>
                  <a:gd name="T17" fmla="*/ 0 60000 65536"/>
                  <a:gd name="T18" fmla="*/ 0 60000 65536"/>
                  <a:gd name="T19" fmla="*/ 0 60000 65536"/>
                  <a:gd name="T20" fmla="*/ 0 60000 65536"/>
                  <a:gd name="T21" fmla="*/ 0 w 99"/>
                  <a:gd name="T22" fmla="*/ 0 h 94"/>
                  <a:gd name="T23" fmla="*/ 99 w 99"/>
                  <a:gd name="T24" fmla="*/ 94 h 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9" h="94">
                    <a:moveTo>
                      <a:pt x="41" y="25"/>
                    </a:moveTo>
                    <a:cubicBezTo>
                      <a:pt x="31" y="22"/>
                      <a:pt x="22" y="19"/>
                      <a:pt x="15" y="14"/>
                    </a:cubicBezTo>
                    <a:cubicBezTo>
                      <a:pt x="8" y="9"/>
                      <a:pt x="3" y="4"/>
                      <a:pt x="0" y="0"/>
                    </a:cubicBezTo>
                    <a:cubicBezTo>
                      <a:pt x="0" y="0"/>
                      <a:pt x="5" y="26"/>
                      <a:pt x="49" y="55"/>
                    </a:cubicBezTo>
                    <a:cubicBezTo>
                      <a:pt x="76" y="72"/>
                      <a:pt x="88" y="87"/>
                      <a:pt x="93" y="94"/>
                    </a:cubicBezTo>
                    <a:cubicBezTo>
                      <a:pt x="95" y="86"/>
                      <a:pt x="99" y="63"/>
                      <a:pt x="79" y="43"/>
                    </a:cubicBezTo>
                    <a:cubicBezTo>
                      <a:pt x="68" y="32"/>
                      <a:pt x="54" y="28"/>
                      <a:pt x="41" y="25"/>
                    </a:cubicBezTo>
                    <a:close/>
                  </a:path>
                </a:pathLst>
              </a:custGeom>
              <a:solidFill>
                <a:srgbClr val="FFCF0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604" name="Freeform 143">
                <a:extLst>
                  <a:ext uri="{FF2B5EF4-FFF2-40B4-BE49-F238E27FC236}">
                    <a16:creationId xmlns:a16="http://schemas.microsoft.com/office/drawing/2014/main" id="{AB1252E7-1520-47A3-ACC1-A33764EE94C7}"/>
                  </a:ext>
                </a:extLst>
              </p:cNvPr>
              <p:cNvSpPr>
                <a:spLocks noChangeArrowheads="1"/>
              </p:cNvSpPr>
              <p:nvPr/>
            </p:nvSpPr>
            <p:spPr bwMode="auto">
              <a:xfrm>
                <a:off x="17463" y="809625"/>
                <a:ext cx="508000" cy="155575"/>
              </a:xfrm>
              <a:custGeom>
                <a:avLst/>
                <a:gdLst>
                  <a:gd name="T0" fmla="*/ 77 w 134"/>
                  <a:gd name="T1" fmla="*/ 40 h 41"/>
                  <a:gd name="T2" fmla="*/ 134 w 134"/>
                  <a:gd name="T3" fmla="*/ 8 h 41"/>
                  <a:gd name="T4" fmla="*/ 74 w 134"/>
                  <a:gd name="T5" fmla="*/ 9 h 41"/>
                  <a:gd name="T6" fmla="*/ 0 w 134"/>
                  <a:gd name="T7" fmla="*/ 0 h 41"/>
                  <a:gd name="T8" fmla="*/ 77 w 134"/>
                  <a:gd name="T9" fmla="*/ 40 h 41"/>
                  <a:gd name="T10" fmla="*/ 0 60000 65536"/>
                  <a:gd name="T11" fmla="*/ 0 60000 65536"/>
                  <a:gd name="T12" fmla="*/ 0 60000 65536"/>
                  <a:gd name="T13" fmla="*/ 0 60000 65536"/>
                  <a:gd name="T14" fmla="*/ 0 60000 65536"/>
                  <a:gd name="T15" fmla="*/ 0 w 134"/>
                  <a:gd name="T16" fmla="*/ 0 h 41"/>
                  <a:gd name="T17" fmla="*/ 134 w 134"/>
                  <a:gd name="T18" fmla="*/ 41 h 41"/>
                </a:gdLst>
                <a:ahLst/>
                <a:cxnLst>
                  <a:cxn ang="T10">
                    <a:pos x="T0" y="T1"/>
                  </a:cxn>
                  <a:cxn ang="T11">
                    <a:pos x="T2" y="T3"/>
                  </a:cxn>
                  <a:cxn ang="T12">
                    <a:pos x="T4" y="T5"/>
                  </a:cxn>
                  <a:cxn ang="T13">
                    <a:pos x="T6" y="T7"/>
                  </a:cxn>
                  <a:cxn ang="T14">
                    <a:pos x="T8" y="T9"/>
                  </a:cxn>
                </a:cxnLst>
                <a:rect l="T15" t="T16" r="T17" b="T18"/>
                <a:pathLst>
                  <a:path w="134" h="41">
                    <a:moveTo>
                      <a:pt x="77" y="40"/>
                    </a:moveTo>
                    <a:cubicBezTo>
                      <a:pt x="114" y="41"/>
                      <a:pt x="130" y="16"/>
                      <a:pt x="134" y="8"/>
                    </a:cubicBezTo>
                    <a:cubicBezTo>
                      <a:pt x="126" y="5"/>
                      <a:pt x="107" y="3"/>
                      <a:pt x="74" y="9"/>
                    </a:cubicBezTo>
                    <a:cubicBezTo>
                      <a:pt x="22" y="17"/>
                      <a:pt x="0" y="0"/>
                      <a:pt x="0" y="0"/>
                    </a:cubicBezTo>
                    <a:cubicBezTo>
                      <a:pt x="13" y="17"/>
                      <a:pt x="44" y="39"/>
                      <a:pt x="77" y="40"/>
                    </a:cubicBezTo>
                    <a:close/>
                  </a:path>
                </a:pathLst>
              </a:custGeom>
              <a:solidFill>
                <a:srgbClr val="FFCF0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605" name="Freeform 144">
                <a:extLst>
                  <a:ext uri="{FF2B5EF4-FFF2-40B4-BE49-F238E27FC236}">
                    <a16:creationId xmlns:a16="http://schemas.microsoft.com/office/drawing/2014/main" id="{D5CB3D44-E826-4215-99A1-FAA9CE38773A}"/>
                  </a:ext>
                </a:extLst>
              </p:cNvPr>
              <p:cNvSpPr>
                <a:spLocks noChangeArrowheads="1"/>
              </p:cNvSpPr>
              <p:nvPr/>
            </p:nvSpPr>
            <p:spPr bwMode="auto">
              <a:xfrm>
                <a:off x="17463" y="708025"/>
                <a:ext cx="503238" cy="150812"/>
              </a:xfrm>
              <a:custGeom>
                <a:avLst/>
                <a:gdLst>
                  <a:gd name="T0" fmla="*/ 47 w 133"/>
                  <a:gd name="T1" fmla="*/ 14 h 40"/>
                  <a:gd name="T2" fmla="*/ 21 w 133"/>
                  <a:gd name="T3" fmla="*/ 25 h 40"/>
                  <a:gd name="T4" fmla="*/ 0 w 133"/>
                  <a:gd name="T5" fmla="*/ 26 h 40"/>
                  <a:gd name="T6" fmla="*/ 74 w 133"/>
                  <a:gd name="T7" fmla="*/ 30 h 40"/>
                  <a:gd name="T8" fmla="*/ 133 w 133"/>
                  <a:gd name="T9" fmla="*/ 27 h 40"/>
                  <a:gd name="T10" fmla="*/ 86 w 133"/>
                  <a:gd name="T11" fmla="*/ 0 h 40"/>
                  <a:gd name="T12" fmla="*/ 47 w 133"/>
                  <a:gd name="T13" fmla="*/ 14 h 40"/>
                  <a:gd name="T14" fmla="*/ 0 60000 65536"/>
                  <a:gd name="T15" fmla="*/ 0 60000 65536"/>
                  <a:gd name="T16" fmla="*/ 0 60000 65536"/>
                  <a:gd name="T17" fmla="*/ 0 60000 65536"/>
                  <a:gd name="T18" fmla="*/ 0 60000 65536"/>
                  <a:gd name="T19" fmla="*/ 0 60000 65536"/>
                  <a:gd name="T20" fmla="*/ 0 60000 65536"/>
                  <a:gd name="T21" fmla="*/ 0 w 133"/>
                  <a:gd name="T22" fmla="*/ 0 h 40"/>
                  <a:gd name="T23" fmla="*/ 133 w 133"/>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 h="40">
                    <a:moveTo>
                      <a:pt x="47" y="14"/>
                    </a:moveTo>
                    <a:cubicBezTo>
                      <a:pt x="38" y="19"/>
                      <a:pt x="30" y="24"/>
                      <a:pt x="21" y="25"/>
                    </a:cubicBezTo>
                    <a:cubicBezTo>
                      <a:pt x="13" y="26"/>
                      <a:pt x="6" y="26"/>
                      <a:pt x="0" y="26"/>
                    </a:cubicBezTo>
                    <a:cubicBezTo>
                      <a:pt x="0" y="26"/>
                      <a:pt x="23" y="40"/>
                      <a:pt x="74" y="30"/>
                    </a:cubicBezTo>
                    <a:cubicBezTo>
                      <a:pt x="106" y="23"/>
                      <a:pt x="125" y="25"/>
                      <a:pt x="133" y="27"/>
                    </a:cubicBezTo>
                    <a:cubicBezTo>
                      <a:pt x="128" y="19"/>
                      <a:pt x="115" y="1"/>
                      <a:pt x="86" y="0"/>
                    </a:cubicBezTo>
                    <a:cubicBezTo>
                      <a:pt x="72" y="0"/>
                      <a:pt x="59" y="7"/>
                      <a:pt x="47" y="14"/>
                    </a:cubicBezTo>
                    <a:close/>
                  </a:path>
                </a:pathLst>
              </a:custGeom>
              <a:solidFill>
                <a:srgbClr val="FFCF0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606" name="Freeform 145">
                <a:extLst>
                  <a:ext uri="{FF2B5EF4-FFF2-40B4-BE49-F238E27FC236}">
                    <a16:creationId xmlns:a16="http://schemas.microsoft.com/office/drawing/2014/main" id="{470DCA07-7D0C-4BB0-B859-CF95E183FCA6}"/>
                  </a:ext>
                </a:extLst>
              </p:cNvPr>
              <p:cNvSpPr>
                <a:spLocks noChangeArrowheads="1"/>
              </p:cNvSpPr>
              <p:nvPr/>
            </p:nvSpPr>
            <p:spPr bwMode="auto">
              <a:xfrm>
                <a:off x="838200" y="250825"/>
                <a:ext cx="415925" cy="347662"/>
              </a:xfrm>
              <a:custGeom>
                <a:avLst/>
                <a:gdLst>
                  <a:gd name="T0" fmla="*/ 27 w 110"/>
                  <a:gd name="T1" fmla="*/ 29 h 92"/>
                  <a:gd name="T2" fmla="*/ 10 w 110"/>
                  <a:gd name="T3" fmla="*/ 92 h 92"/>
                  <a:gd name="T4" fmla="*/ 52 w 110"/>
                  <a:gd name="T5" fmla="*/ 48 h 92"/>
                  <a:gd name="T6" fmla="*/ 110 w 110"/>
                  <a:gd name="T7" fmla="*/ 3 h 92"/>
                  <a:gd name="T8" fmla="*/ 27 w 110"/>
                  <a:gd name="T9" fmla="*/ 29 h 92"/>
                  <a:gd name="T10" fmla="*/ 0 60000 65536"/>
                  <a:gd name="T11" fmla="*/ 0 60000 65536"/>
                  <a:gd name="T12" fmla="*/ 0 60000 65536"/>
                  <a:gd name="T13" fmla="*/ 0 60000 65536"/>
                  <a:gd name="T14" fmla="*/ 0 60000 65536"/>
                  <a:gd name="T15" fmla="*/ 0 w 110"/>
                  <a:gd name="T16" fmla="*/ 0 h 92"/>
                  <a:gd name="T17" fmla="*/ 110 w 110"/>
                  <a:gd name="T18" fmla="*/ 92 h 92"/>
                </a:gdLst>
                <a:ahLst/>
                <a:cxnLst>
                  <a:cxn ang="T10">
                    <a:pos x="T0" y="T1"/>
                  </a:cxn>
                  <a:cxn ang="T11">
                    <a:pos x="T2" y="T3"/>
                  </a:cxn>
                  <a:cxn ang="T12">
                    <a:pos x="T4" y="T5"/>
                  </a:cxn>
                  <a:cxn ang="T13">
                    <a:pos x="T6" y="T7"/>
                  </a:cxn>
                  <a:cxn ang="T14">
                    <a:pos x="T8" y="T9"/>
                  </a:cxn>
                </a:cxnLst>
                <a:rect l="T15" t="T16" r="T17" b="T18"/>
                <a:pathLst>
                  <a:path w="110" h="92">
                    <a:moveTo>
                      <a:pt x="27" y="29"/>
                    </a:moveTo>
                    <a:cubicBezTo>
                      <a:pt x="0" y="54"/>
                      <a:pt x="7" y="83"/>
                      <a:pt x="10" y="92"/>
                    </a:cubicBezTo>
                    <a:cubicBezTo>
                      <a:pt x="17" y="88"/>
                      <a:pt x="32" y="76"/>
                      <a:pt x="52" y="48"/>
                    </a:cubicBezTo>
                    <a:cubicBezTo>
                      <a:pt x="82" y="6"/>
                      <a:pt x="110" y="3"/>
                      <a:pt x="110" y="3"/>
                    </a:cubicBezTo>
                    <a:cubicBezTo>
                      <a:pt x="88" y="0"/>
                      <a:pt x="51" y="6"/>
                      <a:pt x="27" y="29"/>
                    </a:cubicBezTo>
                    <a:close/>
                  </a:path>
                </a:pathLst>
              </a:custGeom>
              <a:solidFill>
                <a:srgbClr val="FFCF0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607" name="Freeform 146">
                <a:extLst>
                  <a:ext uri="{FF2B5EF4-FFF2-40B4-BE49-F238E27FC236}">
                    <a16:creationId xmlns:a16="http://schemas.microsoft.com/office/drawing/2014/main" id="{2663ED66-B710-4F92-8446-08CA0FA1700C}"/>
                  </a:ext>
                </a:extLst>
              </p:cNvPr>
              <p:cNvSpPr>
                <a:spLocks noChangeArrowheads="1"/>
              </p:cNvSpPr>
              <p:nvPr/>
            </p:nvSpPr>
            <p:spPr bwMode="auto">
              <a:xfrm>
                <a:off x="898525" y="265112"/>
                <a:ext cx="358775" cy="374650"/>
              </a:xfrm>
              <a:custGeom>
                <a:avLst/>
                <a:gdLst>
                  <a:gd name="T0" fmla="*/ 70 w 95"/>
                  <a:gd name="T1" fmla="*/ 41 h 99"/>
                  <a:gd name="T2" fmla="*/ 80 w 95"/>
                  <a:gd name="T3" fmla="*/ 15 h 99"/>
                  <a:gd name="T4" fmla="*/ 95 w 95"/>
                  <a:gd name="T5" fmla="*/ 0 h 99"/>
                  <a:gd name="T6" fmla="*/ 40 w 95"/>
                  <a:gd name="T7" fmla="*/ 49 h 99"/>
                  <a:gd name="T8" fmla="*/ 0 w 95"/>
                  <a:gd name="T9" fmla="*/ 93 h 99"/>
                  <a:gd name="T10" fmla="*/ 52 w 95"/>
                  <a:gd name="T11" fmla="*/ 79 h 99"/>
                  <a:gd name="T12" fmla="*/ 70 w 95"/>
                  <a:gd name="T13" fmla="*/ 41 h 99"/>
                  <a:gd name="T14" fmla="*/ 0 60000 65536"/>
                  <a:gd name="T15" fmla="*/ 0 60000 65536"/>
                  <a:gd name="T16" fmla="*/ 0 60000 65536"/>
                  <a:gd name="T17" fmla="*/ 0 60000 65536"/>
                  <a:gd name="T18" fmla="*/ 0 60000 65536"/>
                  <a:gd name="T19" fmla="*/ 0 60000 65536"/>
                  <a:gd name="T20" fmla="*/ 0 60000 65536"/>
                  <a:gd name="T21" fmla="*/ 0 w 95"/>
                  <a:gd name="T22" fmla="*/ 0 h 99"/>
                  <a:gd name="T23" fmla="*/ 95 w 95"/>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99">
                    <a:moveTo>
                      <a:pt x="70" y="41"/>
                    </a:moveTo>
                    <a:cubicBezTo>
                      <a:pt x="73" y="31"/>
                      <a:pt x="75" y="22"/>
                      <a:pt x="80" y="15"/>
                    </a:cubicBezTo>
                    <a:cubicBezTo>
                      <a:pt x="85" y="8"/>
                      <a:pt x="90" y="3"/>
                      <a:pt x="95" y="0"/>
                    </a:cubicBezTo>
                    <a:cubicBezTo>
                      <a:pt x="95" y="0"/>
                      <a:pt x="68" y="5"/>
                      <a:pt x="40" y="49"/>
                    </a:cubicBezTo>
                    <a:cubicBezTo>
                      <a:pt x="22" y="76"/>
                      <a:pt x="7" y="88"/>
                      <a:pt x="0" y="93"/>
                    </a:cubicBezTo>
                    <a:cubicBezTo>
                      <a:pt x="9" y="95"/>
                      <a:pt x="31" y="99"/>
                      <a:pt x="52" y="79"/>
                    </a:cubicBezTo>
                    <a:cubicBezTo>
                      <a:pt x="62" y="68"/>
                      <a:pt x="66" y="55"/>
                      <a:pt x="70" y="41"/>
                    </a:cubicBezTo>
                    <a:close/>
                  </a:path>
                </a:pathLst>
              </a:custGeom>
              <a:solidFill>
                <a:srgbClr val="FFCF0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608" name="Freeform 147">
                <a:extLst>
                  <a:ext uri="{FF2B5EF4-FFF2-40B4-BE49-F238E27FC236}">
                    <a16:creationId xmlns:a16="http://schemas.microsoft.com/office/drawing/2014/main" id="{9782B5F5-76BB-44AE-9F82-32E2D3C97927}"/>
                  </a:ext>
                </a:extLst>
              </p:cNvPr>
              <p:cNvSpPr>
                <a:spLocks noChangeArrowheads="1"/>
              </p:cNvSpPr>
              <p:nvPr/>
            </p:nvSpPr>
            <p:spPr bwMode="auto">
              <a:xfrm>
                <a:off x="895350" y="669925"/>
                <a:ext cx="506413" cy="153987"/>
              </a:xfrm>
              <a:custGeom>
                <a:avLst/>
                <a:gdLst>
                  <a:gd name="T0" fmla="*/ 56 w 134"/>
                  <a:gd name="T1" fmla="*/ 1 h 41"/>
                  <a:gd name="T2" fmla="*/ 0 w 134"/>
                  <a:gd name="T3" fmla="*/ 33 h 41"/>
                  <a:gd name="T4" fmla="*/ 60 w 134"/>
                  <a:gd name="T5" fmla="*/ 32 h 41"/>
                  <a:gd name="T6" fmla="*/ 134 w 134"/>
                  <a:gd name="T7" fmla="*/ 41 h 41"/>
                  <a:gd name="T8" fmla="*/ 56 w 134"/>
                  <a:gd name="T9" fmla="*/ 1 h 41"/>
                  <a:gd name="T10" fmla="*/ 0 60000 65536"/>
                  <a:gd name="T11" fmla="*/ 0 60000 65536"/>
                  <a:gd name="T12" fmla="*/ 0 60000 65536"/>
                  <a:gd name="T13" fmla="*/ 0 60000 65536"/>
                  <a:gd name="T14" fmla="*/ 0 60000 65536"/>
                  <a:gd name="T15" fmla="*/ 0 w 134"/>
                  <a:gd name="T16" fmla="*/ 0 h 41"/>
                  <a:gd name="T17" fmla="*/ 134 w 134"/>
                  <a:gd name="T18" fmla="*/ 41 h 41"/>
                </a:gdLst>
                <a:ahLst/>
                <a:cxnLst>
                  <a:cxn ang="T10">
                    <a:pos x="T0" y="T1"/>
                  </a:cxn>
                  <a:cxn ang="T11">
                    <a:pos x="T2" y="T3"/>
                  </a:cxn>
                  <a:cxn ang="T12">
                    <a:pos x="T4" y="T5"/>
                  </a:cxn>
                  <a:cxn ang="T13">
                    <a:pos x="T6" y="T7"/>
                  </a:cxn>
                  <a:cxn ang="T14">
                    <a:pos x="T8" y="T9"/>
                  </a:cxn>
                </a:cxnLst>
                <a:rect l="T15" t="T16" r="T17" b="T18"/>
                <a:pathLst>
                  <a:path w="134" h="41">
                    <a:moveTo>
                      <a:pt x="56" y="1"/>
                    </a:moveTo>
                    <a:cubicBezTo>
                      <a:pt x="19" y="0"/>
                      <a:pt x="4" y="25"/>
                      <a:pt x="0" y="33"/>
                    </a:cubicBezTo>
                    <a:cubicBezTo>
                      <a:pt x="8" y="36"/>
                      <a:pt x="26" y="38"/>
                      <a:pt x="60" y="32"/>
                    </a:cubicBezTo>
                    <a:cubicBezTo>
                      <a:pt x="111" y="23"/>
                      <a:pt x="134" y="41"/>
                      <a:pt x="134" y="41"/>
                    </a:cubicBezTo>
                    <a:cubicBezTo>
                      <a:pt x="121" y="23"/>
                      <a:pt x="90" y="2"/>
                      <a:pt x="56" y="1"/>
                    </a:cubicBezTo>
                    <a:close/>
                  </a:path>
                </a:pathLst>
              </a:custGeom>
              <a:solidFill>
                <a:srgbClr val="FFCF0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609" name="Freeform 148">
                <a:extLst>
                  <a:ext uri="{FF2B5EF4-FFF2-40B4-BE49-F238E27FC236}">
                    <a16:creationId xmlns:a16="http://schemas.microsoft.com/office/drawing/2014/main" id="{1DD41558-A27F-41D2-A58F-DF987F12B0FF}"/>
                  </a:ext>
                </a:extLst>
              </p:cNvPr>
              <p:cNvSpPr>
                <a:spLocks noChangeArrowheads="1"/>
              </p:cNvSpPr>
              <p:nvPr/>
            </p:nvSpPr>
            <p:spPr bwMode="auto">
              <a:xfrm>
                <a:off x="898525" y="771525"/>
                <a:ext cx="503238" cy="155575"/>
              </a:xfrm>
              <a:custGeom>
                <a:avLst/>
                <a:gdLst>
                  <a:gd name="T0" fmla="*/ 86 w 133"/>
                  <a:gd name="T1" fmla="*/ 27 h 41"/>
                  <a:gd name="T2" fmla="*/ 112 w 133"/>
                  <a:gd name="T3" fmla="*/ 16 h 41"/>
                  <a:gd name="T4" fmla="*/ 133 w 133"/>
                  <a:gd name="T5" fmla="*/ 15 h 41"/>
                  <a:gd name="T6" fmla="*/ 59 w 133"/>
                  <a:gd name="T7" fmla="*/ 11 h 41"/>
                  <a:gd name="T8" fmla="*/ 0 w 133"/>
                  <a:gd name="T9" fmla="*/ 14 h 41"/>
                  <a:gd name="T10" fmla="*/ 46 w 133"/>
                  <a:gd name="T11" fmla="*/ 41 h 41"/>
                  <a:gd name="T12" fmla="*/ 86 w 133"/>
                  <a:gd name="T13" fmla="*/ 27 h 41"/>
                  <a:gd name="T14" fmla="*/ 0 60000 65536"/>
                  <a:gd name="T15" fmla="*/ 0 60000 65536"/>
                  <a:gd name="T16" fmla="*/ 0 60000 65536"/>
                  <a:gd name="T17" fmla="*/ 0 60000 65536"/>
                  <a:gd name="T18" fmla="*/ 0 60000 65536"/>
                  <a:gd name="T19" fmla="*/ 0 60000 65536"/>
                  <a:gd name="T20" fmla="*/ 0 60000 65536"/>
                  <a:gd name="T21" fmla="*/ 0 w 133"/>
                  <a:gd name="T22" fmla="*/ 0 h 41"/>
                  <a:gd name="T23" fmla="*/ 133 w 133"/>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 h="41">
                    <a:moveTo>
                      <a:pt x="86" y="27"/>
                    </a:moveTo>
                    <a:cubicBezTo>
                      <a:pt x="95" y="22"/>
                      <a:pt x="103" y="17"/>
                      <a:pt x="112" y="16"/>
                    </a:cubicBezTo>
                    <a:cubicBezTo>
                      <a:pt x="120" y="15"/>
                      <a:pt x="127" y="15"/>
                      <a:pt x="133" y="15"/>
                    </a:cubicBezTo>
                    <a:cubicBezTo>
                      <a:pt x="133" y="15"/>
                      <a:pt x="110" y="0"/>
                      <a:pt x="59" y="11"/>
                    </a:cubicBezTo>
                    <a:cubicBezTo>
                      <a:pt x="27" y="18"/>
                      <a:pt x="8" y="16"/>
                      <a:pt x="0" y="14"/>
                    </a:cubicBezTo>
                    <a:cubicBezTo>
                      <a:pt x="4" y="22"/>
                      <a:pt x="18" y="40"/>
                      <a:pt x="46" y="41"/>
                    </a:cubicBezTo>
                    <a:cubicBezTo>
                      <a:pt x="61" y="41"/>
                      <a:pt x="73" y="34"/>
                      <a:pt x="86" y="27"/>
                    </a:cubicBezTo>
                    <a:close/>
                  </a:path>
                </a:pathLst>
              </a:custGeom>
              <a:solidFill>
                <a:srgbClr val="FFCF0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610" name="Freeform 149">
                <a:extLst>
                  <a:ext uri="{FF2B5EF4-FFF2-40B4-BE49-F238E27FC236}">
                    <a16:creationId xmlns:a16="http://schemas.microsoft.com/office/drawing/2014/main" id="{C96E8065-E24F-4BEB-9EDC-E342A698084D}"/>
                  </a:ext>
                </a:extLst>
              </p:cNvPr>
              <p:cNvSpPr>
                <a:spLocks noChangeArrowheads="1"/>
              </p:cNvSpPr>
              <p:nvPr/>
            </p:nvSpPr>
            <p:spPr bwMode="auto">
              <a:xfrm>
                <a:off x="815975" y="68262"/>
                <a:ext cx="161925" cy="249237"/>
              </a:xfrm>
              <a:custGeom>
                <a:avLst/>
                <a:gdLst>
                  <a:gd name="T0" fmla="*/ 8 w 43"/>
                  <a:gd name="T1" fmla="*/ 31 h 66"/>
                  <a:gd name="T2" fmla="*/ 14 w 43"/>
                  <a:gd name="T3" fmla="*/ 66 h 66"/>
                  <a:gd name="T4" fmla="*/ 24 w 43"/>
                  <a:gd name="T5" fmla="*/ 36 h 66"/>
                  <a:gd name="T6" fmla="*/ 43 w 43"/>
                  <a:gd name="T7" fmla="*/ 0 h 66"/>
                  <a:gd name="T8" fmla="*/ 8 w 43"/>
                  <a:gd name="T9" fmla="*/ 31 h 66"/>
                  <a:gd name="T10" fmla="*/ 0 60000 65536"/>
                  <a:gd name="T11" fmla="*/ 0 60000 65536"/>
                  <a:gd name="T12" fmla="*/ 0 60000 65536"/>
                  <a:gd name="T13" fmla="*/ 0 60000 65536"/>
                  <a:gd name="T14" fmla="*/ 0 60000 65536"/>
                  <a:gd name="T15" fmla="*/ 0 w 43"/>
                  <a:gd name="T16" fmla="*/ 0 h 66"/>
                  <a:gd name="T17" fmla="*/ 43 w 43"/>
                  <a:gd name="T18" fmla="*/ 66 h 66"/>
                </a:gdLst>
                <a:ahLst/>
                <a:cxnLst>
                  <a:cxn ang="T10">
                    <a:pos x="T0" y="T1"/>
                  </a:cxn>
                  <a:cxn ang="T11">
                    <a:pos x="T2" y="T3"/>
                  </a:cxn>
                  <a:cxn ang="T12">
                    <a:pos x="T4" y="T5"/>
                  </a:cxn>
                  <a:cxn ang="T13">
                    <a:pos x="T6" y="T7"/>
                  </a:cxn>
                  <a:cxn ang="T14">
                    <a:pos x="T8" y="T9"/>
                  </a:cxn>
                </a:cxnLst>
                <a:rect l="T15" t="T16" r="T17" b="T18"/>
                <a:pathLst>
                  <a:path w="43" h="66">
                    <a:moveTo>
                      <a:pt x="8" y="31"/>
                    </a:moveTo>
                    <a:cubicBezTo>
                      <a:pt x="0" y="50"/>
                      <a:pt x="10" y="62"/>
                      <a:pt x="14" y="66"/>
                    </a:cubicBezTo>
                    <a:cubicBezTo>
                      <a:pt x="16" y="63"/>
                      <a:pt x="21" y="54"/>
                      <a:pt x="24" y="36"/>
                    </a:cubicBezTo>
                    <a:cubicBezTo>
                      <a:pt x="30" y="8"/>
                      <a:pt x="43" y="0"/>
                      <a:pt x="43" y="0"/>
                    </a:cubicBezTo>
                    <a:cubicBezTo>
                      <a:pt x="32" y="3"/>
                      <a:pt x="15" y="15"/>
                      <a:pt x="8" y="31"/>
                    </a:cubicBezTo>
                    <a:close/>
                  </a:path>
                </a:pathLst>
              </a:custGeom>
              <a:solidFill>
                <a:srgbClr val="FFCF0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611" name="Freeform 150">
                <a:extLst>
                  <a:ext uri="{FF2B5EF4-FFF2-40B4-BE49-F238E27FC236}">
                    <a16:creationId xmlns:a16="http://schemas.microsoft.com/office/drawing/2014/main" id="{C17A6C7C-2747-4DBF-9FC0-C597A01C9071}"/>
                  </a:ext>
                </a:extLst>
              </p:cNvPr>
              <p:cNvSpPr>
                <a:spLocks noChangeArrowheads="1"/>
              </p:cNvSpPr>
              <p:nvPr/>
            </p:nvSpPr>
            <p:spPr bwMode="auto">
              <a:xfrm>
                <a:off x="879475" y="73025"/>
                <a:ext cx="103188" cy="249237"/>
              </a:xfrm>
              <a:custGeom>
                <a:avLst/>
                <a:gdLst>
                  <a:gd name="T0" fmla="*/ 23 w 27"/>
                  <a:gd name="T1" fmla="*/ 25 h 66"/>
                  <a:gd name="T2" fmla="*/ 23 w 27"/>
                  <a:gd name="T3" fmla="*/ 10 h 66"/>
                  <a:gd name="T4" fmla="*/ 27 w 27"/>
                  <a:gd name="T5" fmla="*/ 0 h 66"/>
                  <a:gd name="T6" fmla="*/ 10 w 27"/>
                  <a:gd name="T7" fmla="*/ 36 h 66"/>
                  <a:gd name="T8" fmla="*/ 0 w 27"/>
                  <a:gd name="T9" fmla="*/ 66 h 66"/>
                  <a:gd name="T10" fmla="*/ 23 w 27"/>
                  <a:gd name="T11" fmla="*/ 48 h 66"/>
                  <a:gd name="T12" fmla="*/ 23 w 27"/>
                  <a:gd name="T13" fmla="*/ 25 h 66"/>
                  <a:gd name="T14" fmla="*/ 0 60000 65536"/>
                  <a:gd name="T15" fmla="*/ 0 60000 65536"/>
                  <a:gd name="T16" fmla="*/ 0 60000 65536"/>
                  <a:gd name="T17" fmla="*/ 0 60000 65536"/>
                  <a:gd name="T18" fmla="*/ 0 60000 65536"/>
                  <a:gd name="T19" fmla="*/ 0 60000 65536"/>
                  <a:gd name="T20" fmla="*/ 0 60000 65536"/>
                  <a:gd name="T21" fmla="*/ 0 w 27"/>
                  <a:gd name="T22" fmla="*/ 0 h 66"/>
                  <a:gd name="T23" fmla="*/ 27 w 27"/>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66">
                    <a:moveTo>
                      <a:pt x="23" y="25"/>
                    </a:moveTo>
                    <a:cubicBezTo>
                      <a:pt x="23" y="20"/>
                      <a:pt x="22" y="15"/>
                      <a:pt x="23" y="10"/>
                    </a:cubicBezTo>
                    <a:cubicBezTo>
                      <a:pt x="24" y="6"/>
                      <a:pt x="25" y="2"/>
                      <a:pt x="27" y="0"/>
                    </a:cubicBezTo>
                    <a:cubicBezTo>
                      <a:pt x="27" y="0"/>
                      <a:pt x="15" y="8"/>
                      <a:pt x="10" y="36"/>
                    </a:cubicBezTo>
                    <a:cubicBezTo>
                      <a:pt x="8" y="53"/>
                      <a:pt x="3" y="62"/>
                      <a:pt x="0" y="66"/>
                    </a:cubicBezTo>
                    <a:cubicBezTo>
                      <a:pt x="5" y="65"/>
                      <a:pt x="17" y="62"/>
                      <a:pt x="23" y="48"/>
                    </a:cubicBezTo>
                    <a:cubicBezTo>
                      <a:pt x="26" y="40"/>
                      <a:pt x="25" y="33"/>
                      <a:pt x="23" y="25"/>
                    </a:cubicBezTo>
                    <a:close/>
                  </a:path>
                </a:pathLst>
              </a:custGeom>
              <a:solidFill>
                <a:srgbClr val="FFCF0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612" name="Freeform 151">
                <a:extLst>
                  <a:ext uri="{FF2B5EF4-FFF2-40B4-BE49-F238E27FC236}">
                    <a16:creationId xmlns:a16="http://schemas.microsoft.com/office/drawing/2014/main" id="{F9C8F5A5-84C8-420E-B96A-A723F731E48A}"/>
                  </a:ext>
                </a:extLst>
              </p:cNvPr>
              <p:cNvSpPr>
                <a:spLocks noChangeArrowheads="1"/>
              </p:cNvSpPr>
              <p:nvPr/>
            </p:nvSpPr>
            <p:spPr bwMode="auto">
              <a:xfrm>
                <a:off x="350838" y="60325"/>
                <a:ext cx="136525" cy="254000"/>
              </a:xfrm>
              <a:custGeom>
                <a:avLst/>
                <a:gdLst>
                  <a:gd name="T0" fmla="*/ 7 w 36"/>
                  <a:gd name="T1" fmla="*/ 46 h 67"/>
                  <a:gd name="T2" fmla="*/ 36 w 36"/>
                  <a:gd name="T3" fmla="*/ 67 h 67"/>
                  <a:gd name="T4" fmla="*/ 22 w 36"/>
                  <a:gd name="T5" fmla="*/ 38 h 67"/>
                  <a:gd name="T6" fmla="*/ 10 w 36"/>
                  <a:gd name="T7" fmla="*/ 0 h 67"/>
                  <a:gd name="T8" fmla="*/ 7 w 36"/>
                  <a:gd name="T9" fmla="*/ 46 h 67"/>
                  <a:gd name="T10" fmla="*/ 0 60000 65536"/>
                  <a:gd name="T11" fmla="*/ 0 60000 65536"/>
                  <a:gd name="T12" fmla="*/ 0 60000 65536"/>
                  <a:gd name="T13" fmla="*/ 0 60000 65536"/>
                  <a:gd name="T14" fmla="*/ 0 60000 65536"/>
                  <a:gd name="T15" fmla="*/ 0 w 36"/>
                  <a:gd name="T16" fmla="*/ 0 h 67"/>
                  <a:gd name="T17" fmla="*/ 36 w 36"/>
                  <a:gd name="T18" fmla="*/ 67 h 67"/>
                </a:gdLst>
                <a:ahLst/>
                <a:cxnLst>
                  <a:cxn ang="T10">
                    <a:pos x="T0" y="T1"/>
                  </a:cxn>
                  <a:cxn ang="T11">
                    <a:pos x="T2" y="T3"/>
                  </a:cxn>
                  <a:cxn ang="T12">
                    <a:pos x="T4" y="T5"/>
                  </a:cxn>
                  <a:cxn ang="T13">
                    <a:pos x="T6" y="T7"/>
                  </a:cxn>
                  <a:cxn ang="T14">
                    <a:pos x="T8" y="T9"/>
                  </a:cxn>
                </a:cxnLst>
                <a:rect l="T15" t="T16" r="T17" b="T18"/>
                <a:pathLst>
                  <a:path w="36" h="67">
                    <a:moveTo>
                      <a:pt x="7" y="46"/>
                    </a:moveTo>
                    <a:cubicBezTo>
                      <a:pt x="15" y="65"/>
                      <a:pt x="31" y="67"/>
                      <a:pt x="36" y="67"/>
                    </a:cubicBezTo>
                    <a:cubicBezTo>
                      <a:pt x="35" y="63"/>
                      <a:pt x="32" y="53"/>
                      <a:pt x="22" y="38"/>
                    </a:cubicBezTo>
                    <a:cubicBezTo>
                      <a:pt x="6" y="14"/>
                      <a:pt x="10" y="0"/>
                      <a:pt x="10" y="0"/>
                    </a:cubicBezTo>
                    <a:cubicBezTo>
                      <a:pt x="4" y="10"/>
                      <a:pt x="0" y="30"/>
                      <a:pt x="7" y="46"/>
                    </a:cubicBezTo>
                    <a:close/>
                  </a:path>
                </a:pathLst>
              </a:custGeom>
              <a:solidFill>
                <a:srgbClr val="FFCF0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613" name="Freeform 152">
                <a:extLst>
                  <a:ext uri="{FF2B5EF4-FFF2-40B4-BE49-F238E27FC236}">
                    <a16:creationId xmlns:a16="http://schemas.microsoft.com/office/drawing/2014/main" id="{9773D53D-BD1B-4983-A799-39A79FB1B1B8}"/>
                  </a:ext>
                </a:extLst>
              </p:cNvPr>
              <p:cNvSpPr>
                <a:spLocks noChangeArrowheads="1"/>
              </p:cNvSpPr>
              <p:nvPr/>
            </p:nvSpPr>
            <p:spPr bwMode="auto">
              <a:xfrm>
                <a:off x="381000" y="57150"/>
                <a:ext cx="150813" cy="249237"/>
              </a:xfrm>
              <a:custGeom>
                <a:avLst/>
                <a:gdLst>
                  <a:gd name="T0" fmla="*/ 19 w 40"/>
                  <a:gd name="T1" fmla="*/ 21 h 66"/>
                  <a:gd name="T2" fmla="*/ 7 w 40"/>
                  <a:gd name="T3" fmla="*/ 10 h 66"/>
                  <a:gd name="T4" fmla="*/ 3 w 40"/>
                  <a:gd name="T5" fmla="*/ 0 h 66"/>
                  <a:gd name="T6" fmla="*/ 17 w 40"/>
                  <a:gd name="T7" fmla="*/ 38 h 66"/>
                  <a:gd name="T8" fmla="*/ 31 w 40"/>
                  <a:gd name="T9" fmla="*/ 66 h 66"/>
                  <a:gd name="T10" fmla="*/ 34 w 40"/>
                  <a:gd name="T11" fmla="*/ 37 h 66"/>
                  <a:gd name="T12" fmla="*/ 19 w 40"/>
                  <a:gd name="T13" fmla="*/ 21 h 66"/>
                  <a:gd name="T14" fmla="*/ 0 60000 65536"/>
                  <a:gd name="T15" fmla="*/ 0 60000 65536"/>
                  <a:gd name="T16" fmla="*/ 0 60000 65536"/>
                  <a:gd name="T17" fmla="*/ 0 60000 65536"/>
                  <a:gd name="T18" fmla="*/ 0 60000 65536"/>
                  <a:gd name="T19" fmla="*/ 0 60000 65536"/>
                  <a:gd name="T20" fmla="*/ 0 60000 65536"/>
                  <a:gd name="T21" fmla="*/ 0 w 40"/>
                  <a:gd name="T22" fmla="*/ 0 h 66"/>
                  <a:gd name="T23" fmla="*/ 40 w 40"/>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66">
                    <a:moveTo>
                      <a:pt x="19" y="21"/>
                    </a:moveTo>
                    <a:cubicBezTo>
                      <a:pt x="14" y="18"/>
                      <a:pt x="10" y="14"/>
                      <a:pt x="7" y="10"/>
                    </a:cubicBezTo>
                    <a:cubicBezTo>
                      <a:pt x="5" y="7"/>
                      <a:pt x="4" y="3"/>
                      <a:pt x="3" y="0"/>
                    </a:cubicBezTo>
                    <a:cubicBezTo>
                      <a:pt x="3" y="0"/>
                      <a:pt x="0" y="15"/>
                      <a:pt x="17" y="38"/>
                    </a:cubicBezTo>
                    <a:cubicBezTo>
                      <a:pt x="27" y="52"/>
                      <a:pt x="30" y="61"/>
                      <a:pt x="31" y="66"/>
                    </a:cubicBezTo>
                    <a:cubicBezTo>
                      <a:pt x="34" y="62"/>
                      <a:pt x="40" y="51"/>
                      <a:pt x="34" y="37"/>
                    </a:cubicBezTo>
                    <a:cubicBezTo>
                      <a:pt x="31" y="30"/>
                      <a:pt x="25" y="25"/>
                      <a:pt x="19" y="21"/>
                    </a:cubicBezTo>
                    <a:close/>
                  </a:path>
                </a:pathLst>
              </a:custGeom>
              <a:solidFill>
                <a:srgbClr val="FFCF0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614" name="Freeform 153">
                <a:extLst>
                  <a:ext uri="{FF2B5EF4-FFF2-40B4-BE49-F238E27FC236}">
                    <a16:creationId xmlns:a16="http://schemas.microsoft.com/office/drawing/2014/main" id="{3A428EF9-0374-48D3-8E92-B1F44F0C1249}"/>
                  </a:ext>
                </a:extLst>
              </p:cNvPr>
              <p:cNvSpPr>
                <a:spLocks noChangeArrowheads="1"/>
              </p:cNvSpPr>
              <p:nvPr/>
            </p:nvSpPr>
            <p:spPr bwMode="auto">
              <a:xfrm>
                <a:off x="0" y="533400"/>
                <a:ext cx="244475" cy="161925"/>
              </a:xfrm>
              <a:custGeom>
                <a:avLst/>
                <a:gdLst>
                  <a:gd name="T0" fmla="*/ 31 w 65"/>
                  <a:gd name="T1" fmla="*/ 35 h 43"/>
                  <a:gd name="T2" fmla="*/ 65 w 65"/>
                  <a:gd name="T3" fmla="*/ 30 h 43"/>
                  <a:gd name="T4" fmla="*/ 35 w 65"/>
                  <a:gd name="T5" fmla="*/ 19 h 43"/>
                  <a:gd name="T6" fmla="*/ 0 w 65"/>
                  <a:gd name="T7" fmla="*/ 0 h 43"/>
                  <a:gd name="T8" fmla="*/ 31 w 65"/>
                  <a:gd name="T9" fmla="*/ 35 h 43"/>
                  <a:gd name="T10" fmla="*/ 0 60000 65536"/>
                  <a:gd name="T11" fmla="*/ 0 60000 65536"/>
                  <a:gd name="T12" fmla="*/ 0 60000 65536"/>
                  <a:gd name="T13" fmla="*/ 0 60000 65536"/>
                  <a:gd name="T14" fmla="*/ 0 60000 65536"/>
                  <a:gd name="T15" fmla="*/ 0 w 65"/>
                  <a:gd name="T16" fmla="*/ 0 h 43"/>
                  <a:gd name="T17" fmla="*/ 65 w 65"/>
                  <a:gd name="T18" fmla="*/ 43 h 43"/>
                </a:gdLst>
                <a:ahLst/>
                <a:cxnLst>
                  <a:cxn ang="T10">
                    <a:pos x="T0" y="T1"/>
                  </a:cxn>
                  <a:cxn ang="T11">
                    <a:pos x="T2" y="T3"/>
                  </a:cxn>
                  <a:cxn ang="T12">
                    <a:pos x="T4" y="T5"/>
                  </a:cxn>
                  <a:cxn ang="T13">
                    <a:pos x="T6" y="T7"/>
                  </a:cxn>
                  <a:cxn ang="T14">
                    <a:pos x="T8" y="T9"/>
                  </a:cxn>
                </a:cxnLst>
                <a:rect l="T15" t="T16" r="T17" b="T18"/>
                <a:pathLst>
                  <a:path w="65" h="43">
                    <a:moveTo>
                      <a:pt x="31" y="35"/>
                    </a:moveTo>
                    <a:cubicBezTo>
                      <a:pt x="49" y="43"/>
                      <a:pt x="62" y="33"/>
                      <a:pt x="65" y="30"/>
                    </a:cubicBezTo>
                    <a:cubicBezTo>
                      <a:pt x="62" y="27"/>
                      <a:pt x="53" y="23"/>
                      <a:pt x="35" y="19"/>
                    </a:cubicBezTo>
                    <a:cubicBezTo>
                      <a:pt x="7" y="13"/>
                      <a:pt x="0" y="0"/>
                      <a:pt x="0" y="0"/>
                    </a:cubicBezTo>
                    <a:cubicBezTo>
                      <a:pt x="3" y="12"/>
                      <a:pt x="14" y="28"/>
                      <a:pt x="31" y="35"/>
                    </a:cubicBezTo>
                    <a:close/>
                  </a:path>
                </a:pathLst>
              </a:custGeom>
              <a:solidFill>
                <a:srgbClr val="FFCF0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615" name="Freeform 154">
                <a:extLst>
                  <a:ext uri="{FF2B5EF4-FFF2-40B4-BE49-F238E27FC236}">
                    <a16:creationId xmlns:a16="http://schemas.microsoft.com/office/drawing/2014/main" id="{73E9723E-99E7-40BB-9D15-C734CA024CAB}"/>
                  </a:ext>
                </a:extLst>
              </p:cNvPr>
              <p:cNvSpPr>
                <a:spLocks noChangeArrowheads="1"/>
              </p:cNvSpPr>
              <p:nvPr/>
            </p:nvSpPr>
            <p:spPr bwMode="auto">
              <a:xfrm>
                <a:off x="0" y="533400"/>
                <a:ext cx="249238" cy="98425"/>
              </a:xfrm>
              <a:custGeom>
                <a:avLst/>
                <a:gdLst>
                  <a:gd name="T0" fmla="*/ 26 w 66"/>
                  <a:gd name="T1" fmla="*/ 3 h 26"/>
                  <a:gd name="T2" fmla="*/ 10 w 66"/>
                  <a:gd name="T3" fmla="*/ 3 h 26"/>
                  <a:gd name="T4" fmla="*/ 0 w 66"/>
                  <a:gd name="T5" fmla="*/ 0 h 26"/>
                  <a:gd name="T6" fmla="*/ 36 w 66"/>
                  <a:gd name="T7" fmla="*/ 16 h 26"/>
                  <a:gd name="T8" fmla="*/ 66 w 66"/>
                  <a:gd name="T9" fmla="*/ 26 h 26"/>
                  <a:gd name="T10" fmla="*/ 48 w 66"/>
                  <a:gd name="T11" fmla="*/ 3 h 26"/>
                  <a:gd name="T12" fmla="*/ 26 w 66"/>
                  <a:gd name="T13" fmla="*/ 3 h 26"/>
                  <a:gd name="T14" fmla="*/ 0 60000 65536"/>
                  <a:gd name="T15" fmla="*/ 0 60000 65536"/>
                  <a:gd name="T16" fmla="*/ 0 60000 65536"/>
                  <a:gd name="T17" fmla="*/ 0 60000 65536"/>
                  <a:gd name="T18" fmla="*/ 0 60000 65536"/>
                  <a:gd name="T19" fmla="*/ 0 60000 65536"/>
                  <a:gd name="T20" fmla="*/ 0 60000 65536"/>
                  <a:gd name="T21" fmla="*/ 0 w 66"/>
                  <a:gd name="T22" fmla="*/ 0 h 26"/>
                  <a:gd name="T23" fmla="*/ 66 w 66"/>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26">
                    <a:moveTo>
                      <a:pt x="26" y="3"/>
                    </a:moveTo>
                    <a:cubicBezTo>
                      <a:pt x="20" y="4"/>
                      <a:pt x="15" y="5"/>
                      <a:pt x="10" y="3"/>
                    </a:cubicBezTo>
                    <a:cubicBezTo>
                      <a:pt x="6" y="2"/>
                      <a:pt x="3" y="1"/>
                      <a:pt x="0" y="0"/>
                    </a:cubicBezTo>
                    <a:cubicBezTo>
                      <a:pt x="0" y="0"/>
                      <a:pt x="8" y="12"/>
                      <a:pt x="36" y="16"/>
                    </a:cubicBezTo>
                    <a:cubicBezTo>
                      <a:pt x="54" y="19"/>
                      <a:pt x="63" y="23"/>
                      <a:pt x="66" y="26"/>
                    </a:cubicBezTo>
                    <a:cubicBezTo>
                      <a:pt x="66" y="21"/>
                      <a:pt x="62" y="9"/>
                      <a:pt x="48" y="3"/>
                    </a:cubicBezTo>
                    <a:cubicBezTo>
                      <a:pt x="41" y="1"/>
                      <a:pt x="33" y="2"/>
                      <a:pt x="26" y="3"/>
                    </a:cubicBezTo>
                    <a:close/>
                  </a:path>
                </a:pathLst>
              </a:custGeom>
              <a:solidFill>
                <a:srgbClr val="FFCF0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616" name="Freeform 155">
                <a:extLst>
                  <a:ext uri="{FF2B5EF4-FFF2-40B4-BE49-F238E27FC236}">
                    <a16:creationId xmlns:a16="http://schemas.microsoft.com/office/drawing/2014/main" id="{227DD5F3-8627-4600-9825-E15484F7BE8C}"/>
                  </a:ext>
                </a:extLst>
              </p:cNvPr>
              <p:cNvSpPr>
                <a:spLocks noChangeArrowheads="1"/>
              </p:cNvSpPr>
              <p:nvPr/>
            </p:nvSpPr>
            <p:spPr bwMode="auto">
              <a:xfrm>
                <a:off x="1174750" y="473075"/>
                <a:ext cx="254000" cy="136525"/>
              </a:xfrm>
              <a:custGeom>
                <a:avLst/>
                <a:gdLst>
                  <a:gd name="T0" fmla="*/ 20 w 67"/>
                  <a:gd name="T1" fmla="*/ 7 h 36"/>
                  <a:gd name="T2" fmla="*/ 0 w 67"/>
                  <a:gd name="T3" fmla="*/ 36 h 36"/>
                  <a:gd name="T4" fmla="*/ 29 w 67"/>
                  <a:gd name="T5" fmla="*/ 22 h 36"/>
                  <a:gd name="T6" fmla="*/ 67 w 67"/>
                  <a:gd name="T7" fmla="*/ 10 h 36"/>
                  <a:gd name="T8" fmla="*/ 20 w 67"/>
                  <a:gd name="T9" fmla="*/ 7 h 36"/>
                  <a:gd name="T10" fmla="*/ 0 60000 65536"/>
                  <a:gd name="T11" fmla="*/ 0 60000 65536"/>
                  <a:gd name="T12" fmla="*/ 0 60000 65536"/>
                  <a:gd name="T13" fmla="*/ 0 60000 65536"/>
                  <a:gd name="T14" fmla="*/ 0 60000 65536"/>
                  <a:gd name="T15" fmla="*/ 0 w 67"/>
                  <a:gd name="T16" fmla="*/ 0 h 36"/>
                  <a:gd name="T17" fmla="*/ 67 w 67"/>
                  <a:gd name="T18" fmla="*/ 36 h 36"/>
                </a:gdLst>
                <a:ahLst/>
                <a:cxnLst>
                  <a:cxn ang="T10">
                    <a:pos x="T0" y="T1"/>
                  </a:cxn>
                  <a:cxn ang="T11">
                    <a:pos x="T2" y="T3"/>
                  </a:cxn>
                  <a:cxn ang="T12">
                    <a:pos x="T4" y="T5"/>
                  </a:cxn>
                  <a:cxn ang="T13">
                    <a:pos x="T6" y="T7"/>
                  </a:cxn>
                  <a:cxn ang="T14">
                    <a:pos x="T8" y="T9"/>
                  </a:cxn>
                </a:cxnLst>
                <a:rect l="T15" t="T16" r="T17" b="T18"/>
                <a:pathLst>
                  <a:path w="67" h="36">
                    <a:moveTo>
                      <a:pt x="20" y="7"/>
                    </a:moveTo>
                    <a:cubicBezTo>
                      <a:pt x="2" y="15"/>
                      <a:pt x="0" y="31"/>
                      <a:pt x="0" y="36"/>
                    </a:cubicBezTo>
                    <a:cubicBezTo>
                      <a:pt x="4" y="35"/>
                      <a:pt x="14" y="32"/>
                      <a:pt x="29" y="22"/>
                    </a:cubicBezTo>
                    <a:cubicBezTo>
                      <a:pt x="52" y="6"/>
                      <a:pt x="67" y="10"/>
                      <a:pt x="67" y="10"/>
                    </a:cubicBezTo>
                    <a:cubicBezTo>
                      <a:pt x="57" y="4"/>
                      <a:pt x="37" y="0"/>
                      <a:pt x="20" y="7"/>
                    </a:cubicBezTo>
                    <a:close/>
                  </a:path>
                </a:pathLst>
              </a:custGeom>
              <a:solidFill>
                <a:srgbClr val="FFCF0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617" name="Freeform 156">
                <a:extLst>
                  <a:ext uri="{FF2B5EF4-FFF2-40B4-BE49-F238E27FC236}">
                    <a16:creationId xmlns:a16="http://schemas.microsoft.com/office/drawing/2014/main" id="{42A702F7-60A9-423D-BE25-B453EBB48C63}"/>
                  </a:ext>
                </a:extLst>
              </p:cNvPr>
              <p:cNvSpPr>
                <a:spLocks noChangeArrowheads="1"/>
              </p:cNvSpPr>
              <p:nvPr/>
            </p:nvSpPr>
            <p:spPr bwMode="auto">
              <a:xfrm>
                <a:off x="1182688" y="503237"/>
                <a:ext cx="246063" cy="150812"/>
              </a:xfrm>
              <a:custGeom>
                <a:avLst/>
                <a:gdLst>
                  <a:gd name="T0" fmla="*/ 45 w 65"/>
                  <a:gd name="T1" fmla="*/ 19 h 40"/>
                  <a:gd name="T2" fmla="*/ 55 w 65"/>
                  <a:gd name="T3" fmla="*/ 7 h 40"/>
                  <a:gd name="T4" fmla="*/ 65 w 65"/>
                  <a:gd name="T5" fmla="*/ 3 h 40"/>
                  <a:gd name="T6" fmla="*/ 28 w 65"/>
                  <a:gd name="T7" fmla="*/ 17 h 40"/>
                  <a:gd name="T8" fmla="*/ 0 w 65"/>
                  <a:gd name="T9" fmla="*/ 31 h 40"/>
                  <a:gd name="T10" fmla="*/ 29 w 65"/>
                  <a:gd name="T11" fmla="*/ 34 h 40"/>
                  <a:gd name="T12" fmla="*/ 45 w 65"/>
                  <a:gd name="T13" fmla="*/ 19 h 40"/>
                  <a:gd name="T14" fmla="*/ 0 60000 65536"/>
                  <a:gd name="T15" fmla="*/ 0 60000 65536"/>
                  <a:gd name="T16" fmla="*/ 0 60000 65536"/>
                  <a:gd name="T17" fmla="*/ 0 60000 65536"/>
                  <a:gd name="T18" fmla="*/ 0 60000 65536"/>
                  <a:gd name="T19" fmla="*/ 0 60000 65536"/>
                  <a:gd name="T20" fmla="*/ 0 60000 65536"/>
                  <a:gd name="T21" fmla="*/ 0 w 65"/>
                  <a:gd name="T22" fmla="*/ 0 h 40"/>
                  <a:gd name="T23" fmla="*/ 65 w 65"/>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40">
                    <a:moveTo>
                      <a:pt x="45" y="19"/>
                    </a:moveTo>
                    <a:cubicBezTo>
                      <a:pt x="48" y="14"/>
                      <a:pt x="51" y="10"/>
                      <a:pt x="55" y="7"/>
                    </a:cubicBezTo>
                    <a:cubicBezTo>
                      <a:pt x="59" y="5"/>
                      <a:pt x="62" y="4"/>
                      <a:pt x="65" y="3"/>
                    </a:cubicBezTo>
                    <a:cubicBezTo>
                      <a:pt x="65" y="3"/>
                      <a:pt x="51" y="0"/>
                      <a:pt x="28" y="17"/>
                    </a:cubicBezTo>
                    <a:cubicBezTo>
                      <a:pt x="14" y="27"/>
                      <a:pt x="4" y="30"/>
                      <a:pt x="0" y="31"/>
                    </a:cubicBezTo>
                    <a:cubicBezTo>
                      <a:pt x="4" y="34"/>
                      <a:pt x="15" y="40"/>
                      <a:pt x="29" y="34"/>
                    </a:cubicBezTo>
                    <a:cubicBezTo>
                      <a:pt x="36" y="31"/>
                      <a:pt x="41" y="25"/>
                      <a:pt x="45" y="19"/>
                    </a:cubicBezTo>
                    <a:close/>
                  </a:path>
                </a:pathLst>
              </a:custGeom>
              <a:solidFill>
                <a:srgbClr val="FFCF0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618" name="Freeform 157">
                <a:extLst>
                  <a:ext uri="{FF2B5EF4-FFF2-40B4-BE49-F238E27FC236}">
                    <a16:creationId xmlns:a16="http://schemas.microsoft.com/office/drawing/2014/main" id="{A8664FB0-D435-4DAE-A772-939989268242}"/>
                  </a:ext>
                </a:extLst>
              </p:cNvPr>
              <p:cNvSpPr>
                <a:spLocks noChangeArrowheads="1"/>
              </p:cNvSpPr>
              <p:nvPr/>
            </p:nvSpPr>
            <p:spPr bwMode="auto">
              <a:xfrm>
                <a:off x="600075" y="568325"/>
                <a:ext cx="227013" cy="944562"/>
              </a:xfrm>
              <a:custGeom>
                <a:avLst/>
                <a:gdLst>
                  <a:gd name="T0" fmla="*/ 20 w 60"/>
                  <a:gd name="T1" fmla="*/ 123 h 250"/>
                  <a:gd name="T2" fmla="*/ 38 w 60"/>
                  <a:gd name="T3" fmla="*/ 107 h 250"/>
                  <a:gd name="T4" fmla="*/ 60 w 60"/>
                  <a:gd name="T5" fmla="*/ 64 h 250"/>
                  <a:gd name="T6" fmla="*/ 57 w 60"/>
                  <a:gd name="T7" fmla="*/ 61 h 250"/>
                  <a:gd name="T8" fmla="*/ 28 w 60"/>
                  <a:gd name="T9" fmla="*/ 100 h 250"/>
                  <a:gd name="T10" fmla="*/ 19 w 60"/>
                  <a:gd name="T11" fmla="*/ 107 h 250"/>
                  <a:gd name="T12" fmla="*/ 29 w 60"/>
                  <a:gd name="T13" fmla="*/ 3 h 250"/>
                  <a:gd name="T14" fmla="*/ 21 w 60"/>
                  <a:gd name="T15" fmla="*/ 0 h 250"/>
                  <a:gd name="T16" fmla="*/ 0 w 60"/>
                  <a:gd name="T17" fmla="*/ 130 h 250"/>
                  <a:gd name="T18" fmla="*/ 24 w 60"/>
                  <a:gd name="T19" fmla="*/ 250 h 250"/>
                  <a:gd name="T20" fmla="*/ 57 w 60"/>
                  <a:gd name="T21" fmla="*/ 248 h 250"/>
                  <a:gd name="T22" fmla="*/ 21 w 60"/>
                  <a:gd name="T23" fmla="*/ 131 h 250"/>
                  <a:gd name="T24" fmla="*/ 20 w 60"/>
                  <a:gd name="T25" fmla="*/ 123 h 2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250"/>
                  <a:gd name="T41" fmla="*/ 60 w 60"/>
                  <a:gd name="T42" fmla="*/ 250 h 2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250">
                    <a:moveTo>
                      <a:pt x="20" y="123"/>
                    </a:moveTo>
                    <a:cubicBezTo>
                      <a:pt x="26" y="119"/>
                      <a:pt x="32" y="113"/>
                      <a:pt x="38" y="107"/>
                    </a:cubicBezTo>
                    <a:cubicBezTo>
                      <a:pt x="53" y="90"/>
                      <a:pt x="60" y="64"/>
                      <a:pt x="60" y="64"/>
                    </a:cubicBezTo>
                    <a:cubicBezTo>
                      <a:pt x="57" y="61"/>
                      <a:pt x="57" y="61"/>
                      <a:pt x="57" y="61"/>
                    </a:cubicBezTo>
                    <a:cubicBezTo>
                      <a:pt x="57" y="61"/>
                      <a:pt x="46" y="86"/>
                      <a:pt x="28" y="100"/>
                    </a:cubicBezTo>
                    <a:cubicBezTo>
                      <a:pt x="25" y="102"/>
                      <a:pt x="22" y="105"/>
                      <a:pt x="19" y="107"/>
                    </a:cubicBezTo>
                    <a:cubicBezTo>
                      <a:pt x="17" y="53"/>
                      <a:pt x="26" y="13"/>
                      <a:pt x="29" y="3"/>
                    </a:cubicBezTo>
                    <a:cubicBezTo>
                      <a:pt x="21" y="0"/>
                      <a:pt x="21" y="0"/>
                      <a:pt x="21" y="0"/>
                    </a:cubicBezTo>
                    <a:cubicBezTo>
                      <a:pt x="21" y="0"/>
                      <a:pt x="0" y="55"/>
                      <a:pt x="0" y="130"/>
                    </a:cubicBezTo>
                    <a:cubicBezTo>
                      <a:pt x="0" y="189"/>
                      <a:pt x="24" y="250"/>
                      <a:pt x="24" y="250"/>
                    </a:cubicBezTo>
                    <a:cubicBezTo>
                      <a:pt x="57" y="248"/>
                      <a:pt x="57" y="248"/>
                      <a:pt x="57" y="248"/>
                    </a:cubicBezTo>
                    <a:cubicBezTo>
                      <a:pt x="57" y="248"/>
                      <a:pt x="27" y="190"/>
                      <a:pt x="21" y="131"/>
                    </a:cubicBezTo>
                    <a:cubicBezTo>
                      <a:pt x="20" y="128"/>
                      <a:pt x="20" y="126"/>
                      <a:pt x="20" y="123"/>
                    </a:cubicBezTo>
                    <a:close/>
                  </a:path>
                </a:pathLst>
              </a:custGeom>
              <a:solidFill>
                <a:srgbClr val="FFCF0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grpSp>
      </p:grpSp>
      <p:sp>
        <p:nvSpPr>
          <p:cNvPr id="24619" name="文本框 3">
            <a:extLst>
              <a:ext uri="{FF2B5EF4-FFF2-40B4-BE49-F238E27FC236}">
                <a16:creationId xmlns:a16="http://schemas.microsoft.com/office/drawing/2014/main" id="{025108B9-F64C-49D9-820B-748C8F9CBFE2}"/>
              </a:ext>
            </a:extLst>
          </p:cNvPr>
          <p:cNvSpPr>
            <a:spLocks noChangeArrowheads="1"/>
          </p:cNvSpPr>
          <p:nvPr/>
        </p:nvSpPr>
        <p:spPr bwMode="auto">
          <a:xfrm>
            <a:off x="1204913" y="901700"/>
            <a:ext cx="2757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4000">
                <a:solidFill>
                  <a:srgbClr val="000000"/>
                </a:solidFill>
                <a:latin typeface="Segoe UI" panose="020B0502040204020203" pitchFamily="34" charset="0"/>
                <a:cs typeface="Segoe UI" panose="020B0502040204020203" pitchFamily="34" charset="0"/>
                <a:sym typeface="Segoe UI" panose="020B0502040204020203" pitchFamily="34" charset="0"/>
              </a:rPr>
              <a:t>A summary</a:t>
            </a:r>
            <a:endParaRPr lang="zh-CN" altLang="en-US" sz="4000">
              <a:solidFill>
                <a:srgbClr val="000000"/>
              </a:solidFill>
              <a:latin typeface="Segoe UI" panose="020B0502040204020203" pitchFamily="34" charset="0"/>
              <a:sym typeface="Segoe UI" panose="020B0502040204020203" pitchFamily="34" charset="0"/>
            </a:endParaRPr>
          </a:p>
        </p:txBody>
      </p:sp>
      <p:sp>
        <p:nvSpPr>
          <p:cNvPr id="24620" name="矩形 4">
            <a:extLst>
              <a:ext uri="{FF2B5EF4-FFF2-40B4-BE49-F238E27FC236}">
                <a16:creationId xmlns:a16="http://schemas.microsoft.com/office/drawing/2014/main" id="{5F4D1793-C809-467D-A402-62CD8006D35A}"/>
              </a:ext>
            </a:extLst>
          </p:cNvPr>
          <p:cNvSpPr>
            <a:spLocks noChangeArrowheads="1"/>
          </p:cNvSpPr>
          <p:nvPr/>
        </p:nvSpPr>
        <p:spPr bwMode="auto">
          <a:xfrm>
            <a:off x="1204913" y="1797050"/>
            <a:ext cx="4891087"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2500"/>
              </a:lnSpc>
            </a:pPr>
            <a:r>
              <a:rPr lang="en-US" altLang="zh-CN">
                <a:solidFill>
                  <a:srgbClr val="262626"/>
                </a:solidFill>
                <a:latin typeface="Segoe UI Light" panose="020B0502040204020203" pitchFamily="34" charset="0"/>
                <a:cs typeface="Open Sans" panose="020B0606030504020204" pitchFamily="34" charset="0"/>
                <a:sym typeface="Open Sans" panose="020B0606030504020204" pitchFamily="34" charset="0"/>
              </a:rPr>
              <a:t>Lorem ipsum dolor sit amet, consectetur adipisicing elit, sed do eiusmod tempor incididunt ut labore et dolore magna aliqua. Ut enim ad minim veniam, quis nostrud exercitation ullamcol aboris nisi ut aliquip ex commodo consequat. </a:t>
            </a:r>
            <a:endParaRPr lang="zh-CN" altLang="en-US">
              <a:solidFill>
                <a:srgbClr val="262626"/>
              </a:solidFill>
              <a:latin typeface="Segoe UI Light" panose="020B0502040204020203" pitchFamily="34" charset="0"/>
              <a:cs typeface="Open Sans" panose="020B0606030504020204" pitchFamily="34" charset="0"/>
              <a:sym typeface="Open Sans" panose="020B0606030504020204" pitchFamily="34" charset="0"/>
            </a:endParaRPr>
          </a:p>
        </p:txBody>
      </p:sp>
      <p:sp>
        <p:nvSpPr>
          <p:cNvPr id="24621" name="矩形 6">
            <a:extLst>
              <a:ext uri="{FF2B5EF4-FFF2-40B4-BE49-F238E27FC236}">
                <a16:creationId xmlns:a16="http://schemas.microsoft.com/office/drawing/2014/main" id="{6DF0C4AB-2CE0-424C-9E8E-D71873A57E49}"/>
              </a:ext>
            </a:extLst>
          </p:cNvPr>
          <p:cNvSpPr>
            <a:spLocks noChangeArrowheads="1"/>
          </p:cNvSpPr>
          <p:nvPr/>
        </p:nvSpPr>
        <p:spPr bwMode="auto">
          <a:xfrm>
            <a:off x="0" y="5022850"/>
            <a:ext cx="12192000" cy="1835150"/>
          </a:xfrm>
          <a:prstGeom prst="rect">
            <a:avLst/>
          </a:prstGeom>
          <a:solidFill>
            <a:srgbClr val="262626"/>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24622" name="文本框 7">
            <a:extLst>
              <a:ext uri="{FF2B5EF4-FFF2-40B4-BE49-F238E27FC236}">
                <a16:creationId xmlns:a16="http://schemas.microsoft.com/office/drawing/2014/main" id="{169B483B-185E-4896-AB6B-835B1643A775}"/>
              </a:ext>
            </a:extLst>
          </p:cNvPr>
          <p:cNvSpPr>
            <a:spLocks noChangeArrowheads="1"/>
          </p:cNvSpPr>
          <p:nvPr/>
        </p:nvSpPr>
        <p:spPr bwMode="auto">
          <a:xfrm>
            <a:off x="1292225" y="3962400"/>
            <a:ext cx="2249488" cy="460375"/>
          </a:xfrm>
          <a:prstGeom prst="rect">
            <a:avLst/>
          </a:prstGeom>
          <a:noFill/>
          <a:ln w="3175" cmpd="sng">
            <a:solidFill>
              <a:srgbClr val="7F7F7F"/>
            </a:solidFill>
            <a:bevel/>
            <a:headEnd/>
            <a:tailEnd/>
          </a:ln>
          <a:extLst>
            <a:ext uri="{909E8E84-426E-40DD-AFC4-6F175D3DCCD1}">
              <a14:hiddenFill xmlns:a14="http://schemas.microsoft.com/office/drawing/2010/main">
                <a:solidFill>
                  <a:srgbClr val="FFFFFF"/>
                </a:solidFill>
              </a14:hiddenFill>
            </a:ext>
          </a:extLst>
        </p:spPr>
        <p:txBody>
          <a:bodyPr>
            <a:spAutoFit/>
          </a:bodyPr>
          <a:lstStyle/>
          <a:p>
            <a:r>
              <a:rPr lang="en-US" altLang="zh-CN" sz="2400">
                <a:solidFill>
                  <a:srgbClr val="000000"/>
                </a:solidFill>
                <a:sym typeface="Arial" panose="020B0604020202020204" pitchFamily="34" charset="0"/>
              </a:rPr>
              <a:t>We’re the best </a:t>
            </a:r>
          </a:p>
        </p:txBody>
      </p:sp>
      <p:sp>
        <p:nvSpPr>
          <p:cNvPr id="24623" name="椭圆 1">
            <a:extLst>
              <a:ext uri="{FF2B5EF4-FFF2-40B4-BE49-F238E27FC236}">
                <a16:creationId xmlns:a16="http://schemas.microsoft.com/office/drawing/2014/main" id="{0A1FD373-6DE3-4417-94C0-71B4D0EA7407}"/>
              </a:ext>
            </a:extLst>
          </p:cNvPr>
          <p:cNvSpPr>
            <a:spLocks noChangeArrowheads="1"/>
          </p:cNvSpPr>
          <p:nvPr/>
        </p:nvSpPr>
        <p:spPr bwMode="auto">
          <a:xfrm>
            <a:off x="1349375" y="5586413"/>
            <a:ext cx="803275" cy="801687"/>
          </a:xfrm>
          <a:prstGeom prst="ellipse">
            <a:avLst/>
          </a:prstGeom>
          <a:solidFill>
            <a:srgbClr val="FFFFFF">
              <a:alpha val="79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24624" name="椭圆 56">
            <a:extLst>
              <a:ext uri="{FF2B5EF4-FFF2-40B4-BE49-F238E27FC236}">
                <a16:creationId xmlns:a16="http://schemas.microsoft.com/office/drawing/2014/main" id="{671C7EB3-5A48-44B7-8EB7-BE746B5A9FED}"/>
              </a:ext>
            </a:extLst>
          </p:cNvPr>
          <p:cNvSpPr>
            <a:spLocks noChangeArrowheads="1"/>
          </p:cNvSpPr>
          <p:nvPr/>
        </p:nvSpPr>
        <p:spPr bwMode="auto">
          <a:xfrm>
            <a:off x="6480175" y="5586413"/>
            <a:ext cx="801688" cy="801687"/>
          </a:xfrm>
          <a:prstGeom prst="ellipse">
            <a:avLst/>
          </a:prstGeom>
          <a:solidFill>
            <a:srgbClr val="FFFFFF">
              <a:alpha val="79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24625" name="矩形 57">
            <a:extLst>
              <a:ext uri="{FF2B5EF4-FFF2-40B4-BE49-F238E27FC236}">
                <a16:creationId xmlns:a16="http://schemas.microsoft.com/office/drawing/2014/main" id="{8FF3B14C-98FD-4A85-92CD-0EC9634B856C}"/>
              </a:ext>
            </a:extLst>
          </p:cNvPr>
          <p:cNvSpPr>
            <a:spLocks noChangeArrowheads="1"/>
          </p:cNvSpPr>
          <p:nvPr/>
        </p:nvSpPr>
        <p:spPr bwMode="auto">
          <a:xfrm>
            <a:off x="2341563" y="5872163"/>
            <a:ext cx="335756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2300"/>
              </a:lnSpc>
            </a:pPr>
            <a:r>
              <a:rPr lang="en-US" altLang="zh-CN" sz="1600">
                <a:solidFill>
                  <a:schemeClr val="bg1"/>
                </a:solidFill>
                <a:latin typeface="Open Sans" panose="020B0606030504020204" pitchFamily="34" charset="0"/>
                <a:cs typeface="Open Sans" panose="020B0606030504020204" pitchFamily="34" charset="0"/>
                <a:sym typeface="Open Sans" panose="020B0606030504020204" pitchFamily="34" charset="0"/>
              </a:rPr>
              <a:t>Lorem ipsum dolor sit amet, consectetur adipisicing elit.</a:t>
            </a:r>
            <a:endParaRPr lang="zh-CN" altLang="en-US" sz="1600">
              <a:solidFill>
                <a:schemeClr val="bg1"/>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24626" name="矩形 58">
            <a:extLst>
              <a:ext uri="{FF2B5EF4-FFF2-40B4-BE49-F238E27FC236}">
                <a16:creationId xmlns:a16="http://schemas.microsoft.com/office/drawing/2014/main" id="{E6FBF657-9C14-4767-93D7-5BB281E87B66}"/>
              </a:ext>
            </a:extLst>
          </p:cNvPr>
          <p:cNvSpPr>
            <a:spLocks noChangeArrowheads="1"/>
          </p:cNvSpPr>
          <p:nvPr/>
        </p:nvSpPr>
        <p:spPr bwMode="auto">
          <a:xfrm>
            <a:off x="7531100" y="5872163"/>
            <a:ext cx="335915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2300"/>
              </a:lnSpc>
            </a:pPr>
            <a:r>
              <a:rPr lang="en-US" altLang="zh-CN" sz="1600">
                <a:solidFill>
                  <a:schemeClr val="bg1"/>
                </a:solidFill>
                <a:latin typeface="Open Sans" panose="020B0606030504020204" pitchFamily="34" charset="0"/>
                <a:cs typeface="Open Sans" panose="020B0606030504020204" pitchFamily="34" charset="0"/>
                <a:sym typeface="Open Sans" panose="020B0606030504020204" pitchFamily="34" charset="0"/>
              </a:rPr>
              <a:t>Lorem ipsum dolor sit amet, consectetur adipisicing elit.</a:t>
            </a:r>
            <a:endParaRPr lang="zh-CN" altLang="en-US" sz="1600">
              <a:solidFill>
                <a:schemeClr val="bg1"/>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24627" name="文本框 2">
            <a:extLst>
              <a:ext uri="{FF2B5EF4-FFF2-40B4-BE49-F238E27FC236}">
                <a16:creationId xmlns:a16="http://schemas.microsoft.com/office/drawing/2014/main" id="{18A5ABF5-BBB6-4F54-9B13-13D351C78DFF}"/>
              </a:ext>
            </a:extLst>
          </p:cNvPr>
          <p:cNvSpPr>
            <a:spLocks noChangeArrowheads="1"/>
          </p:cNvSpPr>
          <p:nvPr/>
        </p:nvSpPr>
        <p:spPr bwMode="auto">
          <a:xfrm>
            <a:off x="2370138" y="5448300"/>
            <a:ext cx="2198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a:solidFill>
                  <a:srgbClr val="FFCF01"/>
                </a:solidFill>
                <a:sym typeface="Arial" panose="020B0604020202020204" pitchFamily="34" charset="0"/>
              </a:rPr>
              <a:t>Text subtitle </a:t>
            </a:r>
          </a:p>
        </p:txBody>
      </p:sp>
      <p:sp>
        <p:nvSpPr>
          <p:cNvPr id="24628" name="文本框 59">
            <a:extLst>
              <a:ext uri="{FF2B5EF4-FFF2-40B4-BE49-F238E27FC236}">
                <a16:creationId xmlns:a16="http://schemas.microsoft.com/office/drawing/2014/main" id="{17EEECC0-57C7-4AD6-B875-E4C78A47BB60}"/>
              </a:ext>
            </a:extLst>
          </p:cNvPr>
          <p:cNvSpPr>
            <a:spLocks noChangeArrowheads="1"/>
          </p:cNvSpPr>
          <p:nvPr/>
        </p:nvSpPr>
        <p:spPr bwMode="auto">
          <a:xfrm>
            <a:off x="7529513" y="5448300"/>
            <a:ext cx="2198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a:solidFill>
                  <a:srgbClr val="FFCF01"/>
                </a:solidFill>
                <a:sym typeface="Arial" panose="020B0604020202020204" pitchFamily="34" charset="0"/>
              </a:rPr>
              <a:t>Text subtitle </a:t>
            </a:r>
          </a:p>
        </p:txBody>
      </p:sp>
      <p:grpSp>
        <p:nvGrpSpPr>
          <p:cNvPr id="24629" name="组合 60">
            <a:extLst>
              <a:ext uri="{FF2B5EF4-FFF2-40B4-BE49-F238E27FC236}">
                <a16:creationId xmlns:a16="http://schemas.microsoft.com/office/drawing/2014/main" id="{B2356769-9A48-462F-A24F-DD8512D04B70}"/>
              </a:ext>
            </a:extLst>
          </p:cNvPr>
          <p:cNvGrpSpPr>
            <a:grpSpLocks/>
          </p:cNvGrpSpPr>
          <p:nvPr/>
        </p:nvGrpSpPr>
        <p:grpSpPr bwMode="auto">
          <a:xfrm>
            <a:off x="6646863" y="5732463"/>
            <a:ext cx="407987" cy="488950"/>
            <a:chOff x="0" y="0"/>
            <a:chExt cx="847725" cy="1017587"/>
          </a:xfrm>
        </p:grpSpPr>
        <p:sp>
          <p:nvSpPr>
            <p:cNvPr id="24630" name="Freeform 5">
              <a:extLst>
                <a:ext uri="{FF2B5EF4-FFF2-40B4-BE49-F238E27FC236}">
                  <a16:creationId xmlns:a16="http://schemas.microsoft.com/office/drawing/2014/main" id="{E34DA6A6-DF46-4569-A5ED-5AC13593451F}"/>
                </a:ext>
              </a:extLst>
            </p:cNvPr>
            <p:cNvSpPr>
              <a:spLocks noEditPoints="1" noChangeArrowheads="1"/>
            </p:cNvSpPr>
            <p:nvPr/>
          </p:nvSpPr>
          <p:spPr bwMode="auto">
            <a:xfrm>
              <a:off x="0" y="0"/>
              <a:ext cx="847725" cy="968375"/>
            </a:xfrm>
            <a:custGeom>
              <a:avLst/>
              <a:gdLst>
                <a:gd name="T0" fmla="*/ 246 w 325"/>
                <a:gd name="T1" fmla="*/ 219 h 372"/>
                <a:gd name="T2" fmla="*/ 310 w 325"/>
                <a:gd name="T3" fmla="*/ 113 h 372"/>
                <a:gd name="T4" fmla="*/ 310 w 325"/>
                <a:gd name="T5" fmla="*/ 113 h 372"/>
                <a:gd name="T6" fmla="*/ 318 w 325"/>
                <a:gd name="T7" fmla="*/ 84 h 372"/>
                <a:gd name="T8" fmla="*/ 318 w 325"/>
                <a:gd name="T9" fmla="*/ 81 h 372"/>
                <a:gd name="T10" fmla="*/ 319 w 325"/>
                <a:gd name="T11" fmla="*/ 76 h 372"/>
                <a:gd name="T12" fmla="*/ 320 w 325"/>
                <a:gd name="T13" fmla="*/ 19 h 372"/>
                <a:gd name="T14" fmla="*/ 322 w 325"/>
                <a:gd name="T15" fmla="*/ 17 h 372"/>
                <a:gd name="T16" fmla="*/ 324 w 325"/>
                <a:gd name="T17" fmla="*/ 10 h 372"/>
                <a:gd name="T18" fmla="*/ 323 w 325"/>
                <a:gd name="T19" fmla="*/ 10 h 372"/>
                <a:gd name="T20" fmla="*/ 325 w 325"/>
                <a:gd name="T21" fmla="*/ 0 h 372"/>
                <a:gd name="T22" fmla="*/ 315 w 325"/>
                <a:gd name="T23" fmla="*/ 3 h 372"/>
                <a:gd name="T24" fmla="*/ 313 w 325"/>
                <a:gd name="T25" fmla="*/ 2 h 372"/>
                <a:gd name="T26" fmla="*/ 308 w 325"/>
                <a:gd name="T27" fmla="*/ 6 h 372"/>
                <a:gd name="T28" fmla="*/ 307 w 325"/>
                <a:gd name="T29" fmla="*/ 7 h 372"/>
                <a:gd name="T30" fmla="*/ 225 w 325"/>
                <a:gd name="T31" fmla="*/ 36 h 372"/>
                <a:gd name="T32" fmla="*/ 225 w 325"/>
                <a:gd name="T33" fmla="*/ 36 h 372"/>
                <a:gd name="T34" fmla="*/ 135 w 325"/>
                <a:gd name="T35" fmla="*/ 134 h 372"/>
                <a:gd name="T36" fmla="*/ 0 w 325"/>
                <a:gd name="T37" fmla="*/ 222 h 372"/>
                <a:gd name="T38" fmla="*/ 186 w 325"/>
                <a:gd name="T39" fmla="*/ 372 h 372"/>
                <a:gd name="T40" fmla="*/ 246 w 325"/>
                <a:gd name="T41" fmla="*/ 219 h 372"/>
                <a:gd name="T42" fmla="*/ 238 w 325"/>
                <a:gd name="T43" fmla="*/ 162 h 372"/>
                <a:gd name="T44" fmla="*/ 199 w 325"/>
                <a:gd name="T45" fmla="*/ 168 h 372"/>
                <a:gd name="T46" fmla="*/ 187 w 325"/>
                <a:gd name="T47" fmla="*/ 125 h 372"/>
                <a:gd name="T48" fmla="*/ 191 w 325"/>
                <a:gd name="T49" fmla="*/ 120 h 372"/>
                <a:gd name="T50" fmla="*/ 230 w 325"/>
                <a:gd name="T51" fmla="*/ 114 h 372"/>
                <a:gd name="T52" fmla="*/ 242 w 325"/>
                <a:gd name="T53" fmla="*/ 157 h 372"/>
                <a:gd name="T54" fmla="*/ 238 w 325"/>
                <a:gd name="T55" fmla="*/ 162 h 37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25"/>
                <a:gd name="T85" fmla="*/ 0 h 372"/>
                <a:gd name="T86" fmla="*/ 325 w 325"/>
                <a:gd name="T87" fmla="*/ 372 h 37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25" h="372">
                  <a:moveTo>
                    <a:pt x="246" y="219"/>
                  </a:moveTo>
                  <a:cubicBezTo>
                    <a:pt x="280" y="181"/>
                    <a:pt x="299" y="144"/>
                    <a:pt x="310" y="113"/>
                  </a:cubicBezTo>
                  <a:cubicBezTo>
                    <a:pt x="310" y="113"/>
                    <a:pt x="310" y="113"/>
                    <a:pt x="310" y="113"/>
                  </a:cubicBezTo>
                  <a:cubicBezTo>
                    <a:pt x="310" y="113"/>
                    <a:pt x="314" y="102"/>
                    <a:pt x="318" y="84"/>
                  </a:cubicBezTo>
                  <a:cubicBezTo>
                    <a:pt x="318" y="83"/>
                    <a:pt x="318" y="82"/>
                    <a:pt x="318" y="81"/>
                  </a:cubicBezTo>
                  <a:cubicBezTo>
                    <a:pt x="319" y="79"/>
                    <a:pt x="319" y="78"/>
                    <a:pt x="319" y="76"/>
                  </a:cubicBezTo>
                  <a:cubicBezTo>
                    <a:pt x="323" y="51"/>
                    <a:pt x="322" y="30"/>
                    <a:pt x="320" y="19"/>
                  </a:cubicBezTo>
                  <a:cubicBezTo>
                    <a:pt x="321" y="18"/>
                    <a:pt x="321" y="17"/>
                    <a:pt x="322" y="17"/>
                  </a:cubicBezTo>
                  <a:cubicBezTo>
                    <a:pt x="324" y="14"/>
                    <a:pt x="325" y="11"/>
                    <a:pt x="324" y="10"/>
                  </a:cubicBezTo>
                  <a:cubicBezTo>
                    <a:pt x="323" y="10"/>
                    <a:pt x="323" y="10"/>
                    <a:pt x="323" y="10"/>
                  </a:cubicBezTo>
                  <a:cubicBezTo>
                    <a:pt x="325" y="0"/>
                    <a:pt x="325" y="0"/>
                    <a:pt x="325" y="0"/>
                  </a:cubicBezTo>
                  <a:cubicBezTo>
                    <a:pt x="315" y="3"/>
                    <a:pt x="315" y="3"/>
                    <a:pt x="315" y="3"/>
                  </a:cubicBezTo>
                  <a:cubicBezTo>
                    <a:pt x="313" y="2"/>
                    <a:pt x="313" y="2"/>
                    <a:pt x="313" y="2"/>
                  </a:cubicBezTo>
                  <a:cubicBezTo>
                    <a:pt x="312" y="2"/>
                    <a:pt x="310" y="3"/>
                    <a:pt x="308" y="6"/>
                  </a:cubicBezTo>
                  <a:cubicBezTo>
                    <a:pt x="307" y="6"/>
                    <a:pt x="307" y="7"/>
                    <a:pt x="307" y="7"/>
                  </a:cubicBezTo>
                  <a:cubicBezTo>
                    <a:pt x="307" y="7"/>
                    <a:pt x="269" y="9"/>
                    <a:pt x="225" y="36"/>
                  </a:cubicBezTo>
                  <a:cubicBezTo>
                    <a:pt x="225" y="36"/>
                    <a:pt x="225" y="36"/>
                    <a:pt x="225" y="36"/>
                  </a:cubicBezTo>
                  <a:cubicBezTo>
                    <a:pt x="164" y="74"/>
                    <a:pt x="135" y="134"/>
                    <a:pt x="135" y="134"/>
                  </a:cubicBezTo>
                  <a:cubicBezTo>
                    <a:pt x="24" y="119"/>
                    <a:pt x="0" y="222"/>
                    <a:pt x="0" y="222"/>
                  </a:cubicBezTo>
                  <a:cubicBezTo>
                    <a:pt x="215" y="209"/>
                    <a:pt x="186" y="372"/>
                    <a:pt x="186" y="372"/>
                  </a:cubicBezTo>
                  <a:cubicBezTo>
                    <a:pt x="281" y="331"/>
                    <a:pt x="246" y="219"/>
                    <a:pt x="246" y="219"/>
                  </a:cubicBezTo>
                  <a:close/>
                  <a:moveTo>
                    <a:pt x="238" y="162"/>
                  </a:moveTo>
                  <a:cubicBezTo>
                    <a:pt x="229" y="173"/>
                    <a:pt x="212" y="176"/>
                    <a:pt x="199" y="168"/>
                  </a:cubicBezTo>
                  <a:cubicBezTo>
                    <a:pt x="184" y="159"/>
                    <a:pt x="178" y="140"/>
                    <a:pt x="187" y="125"/>
                  </a:cubicBezTo>
                  <a:cubicBezTo>
                    <a:pt x="188" y="123"/>
                    <a:pt x="189" y="122"/>
                    <a:pt x="191" y="120"/>
                  </a:cubicBezTo>
                  <a:cubicBezTo>
                    <a:pt x="200" y="109"/>
                    <a:pt x="217" y="107"/>
                    <a:pt x="230" y="114"/>
                  </a:cubicBezTo>
                  <a:cubicBezTo>
                    <a:pt x="245" y="123"/>
                    <a:pt x="251" y="142"/>
                    <a:pt x="242" y="157"/>
                  </a:cubicBezTo>
                  <a:cubicBezTo>
                    <a:pt x="241" y="159"/>
                    <a:pt x="240" y="161"/>
                    <a:pt x="238" y="162"/>
                  </a:cubicBezTo>
                  <a:close/>
                </a:path>
              </a:pathLst>
            </a:custGeom>
            <a:solidFill>
              <a:srgbClr val="26262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631" name="Freeform 6">
              <a:extLst>
                <a:ext uri="{FF2B5EF4-FFF2-40B4-BE49-F238E27FC236}">
                  <a16:creationId xmlns:a16="http://schemas.microsoft.com/office/drawing/2014/main" id="{E09B7F14-D7C9-45B8-AB99-C06827F0E786}"/>
                </a:ext>
              </a:extLst>
            </p:cNvPr>
            <p:cNvSpPr>
              <a:spLocks noChangeArrowheads="1"/>
            </p:cNvSpPr>
            <p:nvPr/>
          </p:nvSpPr>
          <p:spPr bwMode="auto">
            <a:xfrm>
              <a:off x="222250" y="769937"/>
              <a:ext cx="187325" cy="231775"/>
            </a:xfrm>
            <a:custGeom>
              <a:avLst/>
              <a:gdLst>
                <a:gd name="T0" fmla="*/ 0 w 72"/>
                <a:gd name="T1" fmla="*/ 89 h 89"/>
                <a:gd name="T2" fmla="*/ 72 w 72"/>
                <a:gd name="T3" fmla="*/ 0 h 89"/>
                <a:gd name="T4" fmla="*/ 0 w 72"/>
                <a:gd name="T5" fmla="*/ 89 h 89"/>
                <a:gd name="T6" fmla="*/ 0 60000 65536"/>
                <a:gd name="T7" fmla="*/ 0 60000 65536"/>
                <a:gd name="T8" fmla="*/ 0 60000 65536"/>
                <a:gd name="T9" fmla="*/ 0 w 72"/>
                <a:gd name="T10" fmla="*/ 0 h 89"/>
                <a:gd name="T11" fmla="*/ 72 w 72"/>
                <a:gd name="T12" fmla="*/ 89 h 89"/>
              </a:gdLst>
              <a:ahLst/>
              <a:cxnLst>
                <a:cxn ang="T6">
                  <a:pos x="T0" y="T1"/>
                </a:cxn>
                <a:cxn ang="T7">
                  <a:pos x="T2" y="T3"/>
                </a:cxn>
                <a:cxn ang="T8">
                  <a:pos x="T4" y="T5"/>
                </a:cxn>
              </a:cxnLst>
              <a:rect l="T9" t="T10" r="T11" b="T12"/>
              <a:pathLst>
                <a:path w="72" h="89">
                  <a:moveTo>
                    <a:pt x="0" y="89"/>
                  </a:moveTo>
                  <a:cubicBezTo>
                    <a:pt x="53" y="70"/>
                    <a:pt x="72" y="0"/>
                    <a:pt x="72" y="0"/>
                  </a:cubicBezTo>
                  <a:cubicBezTo>
                    <a:pt x="16" y="25"/>
                    <a:pt x="0" y="89"/>
                    <a:pt x="0" y="89"/>
                  </a:cubicBezTo>
                  <a:close/>
                </a:path>
              </a:pathLst>
            </a:custGeom>
            <a:solidFill>
              <a:srgbClr val="26262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632" name="Freeform 7">
              <a:extLst>
                <a:ext uri="{FF2B5EF4-FFF2-40B4-BE49-F238E27FC236}">
                  <a16:creationId xmlns:a16="http://schemas.microsoft.com/office/drawing/2014/main" id="{BF8F6119-FACE-48E3-A623-5FBC8A395AD5}"/>
                </a:ext>
              </a:extLst>
            </p:cNvPr>
            <p:cNvSpPr>
              <a:spLocks noChangeArrowheads="1"/>
            </p:cNvSpPr>
            <p:nvPr/>
          </p:nvSpPr>
          <p:spPr bwMode="auto">
            <a:xfrm>
              <a:off x="73025" y="703262"/>
              <a:ext cx="250825" cy="314325"/>
            </a:xfrm>
            <a:custGeom>
              <a:avLst/>
              <a:gdLst>
                <a:gd name="T0" fmla="*/ 0 w 96"/>
                <a:gd name="T1" fmla="*/ 121 h 121"/>
                <a:gd name="T2" fmla="*/ 96 w 96"/>
                <a:gd name="T3" fmla="*/ 0 h 121"/>
                <a:gd name="T4" fmla="*/ 0 w 96"/>
                <a:gd name="T5" fmla="*/ 121 h 121"/>
                <a:gd name="T6" fmla="*/ 0 60000 65536"/>
                <a:gd name="T7" fmla="*/ 0 60000 65536"/>
                <a:gd name="T8" fmla="*/ 0 60000 65536"/>
                <a:gd name="T9" fmla="*/ 0 w 96"/>
                <a:gd name="T10" fmla="*/ 0 h 121"/>
                <a:gd name="T11" fmla="*/ 96 w 96"/>
                <a:gd name="T12" fmla="*/ 121 h 121"/>
              </a:gdLst>
              <a:ahLst/>
              <a:cxnLst>
                <a:cxn ang="T6">
                  <a:pos x="T0" y="T1"/>
                </a:cxn>
                <a:cxn ang="T7">
                  <a:pos x="T2" y="T3"/>
                </a:cxn>
                <a:cxn ang="T8">
                  <a:pos x="T4" y="T5"/>
                </a:cxn>
              </a:cxnLst>
              <a:rect l="T9" t="T10" r="T11" b="T12"/>
              <a:pathLst>
                <a:path w="96" h="121">
                  <a:moveTo>
                    <a:pt x="0" y="121"/>
                  </a:moveTo>
                  <a:cubicBezTo>
                    <a:pt x="71" y="95"/>
                    <a:pt x="96" y="0"/>
                    <a:pt x="96" y="0"/>
                  </a:cubicBezTo>
                  <a:cubicBezTo>
                    <a:pt x="21" y="34"/>
                    <a:pt x="0" y="121"/>
                    <a:pt x="0" y="121"/>
                  </a:cubicBezTo>
                  <a:close/>
                </a:path>
              </a:pathLst>
            </a:custGeom>
            <a:solidFill>
              <a:srgbClr val="26262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4633" name="Freeform 8">
              <a:extLst>
                <a:ext uri="{FF2B5EF4-FFF2-40B4-BE49-F238E27FC236}">
                  <a16:creationId xmlns:a16="http://schemas.microsoft.com/office/drawing/2014/main" id="{CF1ACD8D-C7DE-4801-9AA7-DCE5F8A7C3A1}"/>
                </a:ext>
              </a:extLst>
            </p:cNvPr>
            <p:cNvSpPr>
              <a:spLocks noChangeArrowheads="1"/>
            </p:cNvSpPr>
            <p:nvPr/>
          </p:nvSpPr>
          <p:spPr bwMode="auto">
            <a:xfrm>
              <a:off x="47625" y="635000"/>
              <a:ext cx="190500" cy="231775"/>
            </a:xfrm>
            <a:custGeom>
              <a:avLst/>
              <a:gdLst>
                <a:gd name="T0" fmla="*/ 0 w 73"/>
                <a:gd name="T1" fmla="*/ 89 h 89"/>
                <a:gd name="T2" fmla="*/ 73 w 73"/>
                <a:gd name="T3" fmla="*/ 0 h 89"/>
                <a:gd name="T4" fmla="*/ 0 w 73"/>
                <a:gd name="T5" fmla="*/ 89 h 89"/>
                <a:gd name="T6" fmla="*/ 0 60000 65536"/>
                <a:gd name="T7" fmla="*/ 0 60000 65536"/>
                <a:gd name="T8" fmla="*/ 0 60000 65536"/>
                <a:gd name="T9" fmla="*/ 0 w 73"/>
                <a:gd name="T10" fmla="*/ 0 h 89"/>
                <a:gd name="T11" fmla="*/ 73 w 73"/>
                <a:gd name="T12" fmla="*/ 89 h 89"/>
              </a:gdLst>
              <a:ahLst/>
              <a:cxnLst>
                <a:cxn ang="T6">
                  <a:pos x="T0" y="T1"/>
                </a:cxn>
                <a:cxn ang="T7">
                  <a:pos x="T2" y="T3"/>
                </a:cxn>
                <a:cxn ang="T8">
                  <a:pos x="T4" y="T5"/>
                </a:cxn>
              </a:cxnLst>
              <a:rect l="T9" t="T10" r="T11" b="T12"/>
              <a:pathLst>
                <a:path w="73" h="89">
                  <a:moveTo>
                    <a:pt x="0" y="89"/>
                  </a:moveTo>
                  <a:cubicBezTo>
                    <a:pt x="53" y="70"/>
                    <a:pt x="73" y="0"/>
                    <a:pt x="73" y="0"/>
                  </a:cubicBezTo>
                  <a:cubicBezTo>
                    <a:pt x="16" y="25"/>
                    <a:pt x="0" y="89"/>
                    <a:pt x="0" y="89"/>
                  </a:cubicBezTo>
                  <a:close/>
                </a:path>
              </a:pathLst>
            </a:custGeom>
            <a:solidFill>
              <a:srgbClr val="26262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grpSp>
      <p:sp>
        <p:nvSpPr>
          <p:cNvPr id="24634" name="Freeform 17">
            <a:extLst>
              <a:ext uri="{FF2B5EF4-FFF2-40B4-BE49-F238E27FC236}">
                <a16:creationId xmlns:a16="http://schemas.microsoft.com/office/drawing/2014/main" id="{7C0C3495-8CD5-46CE-B672-7DF1637C18A6}"/>
              </a:ext>
            </a:extLst>
          </p:cNvPr>
          <p:cNvSpPr>
            <a:spLocks noChangeArrowheads="1"/>
          </p:cNvSpPr>
          <p:nvPr/>
        </p:nvSpPr>
        <p:spPr bwMode="auto">
          <a:xfrm>
            <a:off x="1506538" y="5727700"/>
            <a:ext cx="482600" cy="463550"/>
          </a:xfrm>
          <a:custGeom>
            <a:avLst/>
            <a:gdLst>
              <a:gd name="T0" fmla="*/ 533 w 688"/>
              <a:gd name="T1" fmla="*/ 425 h 659"/>
              <a:gd name="T2" fmla="*/ 688 w 688"/>
              <a:gd name="T3" fmla="*/ 248 h 659"/>
              <a:gd name="T4" fmla="*/ 461 w 688"/>
              <a:gd name="T5" fmla="*/ 203 h 659"/>
              <a:gd name="T6" fmla="*/ 346 w 688"/>
              <a:gd name="T7" fmla="*/ 0 h 659"/>
              <a:gd name="T8" fmla="*/ 227 w 688"/>
              <a:gd name="T9" fmla="*/ 203 h 659"/>
              <a:gd name="T10" fmla="*/ 0 w 688"/>
              <a:gd name="T11" fmla="*/ 248 h 659"/>
              <a:gd name="T12" fmla="*/ 155 w 688"/>
              <a:gd name="T13" fmla="*/ 425 h 659"/>
              <a:gd name="T14" fmla="*/ 155 w 688"/>
              <a:gd name="T15" fmla="*/ 422 h 659"/>
              <a:gd name="T16" fmla="*/ 158 w 688"/>
              <a:gd name="T17" fmla="*/ 425 h 659"/>
              <a:gd name="T18" fmla="*/ 155 w 688"/>
              <a:gd name="T19" fmla="*/ 425 h 659"/>
              <a:gd name="T20" fmla="*/ 134 w 688"/>
              <a:gd name="T21" fmla="*/ 659 h 659"/>
              <a:gd name="T22" fmla="*/ 344 w 688"/>
              <a:gd name="T23" fmla="*/ 561 h 659"/>
              <a:gd name="T24" fmla="*/ 554 w 688"/>
              <a:gd name="T25" fmla="*/ 659 h 659"/>
              <a:gd name="T26" fmla="*/ 533 w 688"/>
              <a:gd name="T27" fmla="*/ 425 h 659"/>
              <a:gd name="T28" fmla="*/ 533 w 688"/>
              <a:gd name="T29" fmla="*/ 425 h 6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8"/>
              <a:gd name="T46" fmla="*/ 0 h 659"/>
              <a:gd name="T47" fmla="*/ 688 w 688"/>
              <a:gd name="T48" fmla="*/ 659 h 6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8" h="659">
                <a:moveTo>
                  <a:pt x="533" y="425"/>
                </a:moveTo>
                <a:lnTo>
                  <a:pt x="688" y="248"/>
                </a:lnTo>
                <a:lnTo>
                  <a:pt x="461" y="203"/>
                </a:lnTo>
                <a:lnTo>
                  <a:pt x="346" y="0"/>
                </a:lnTo>
                <a:lnTo>
                  <a:pt x="227" y="203"/>
                </a:lnTo>
                <a:lnTo>
                  <a:pt x="0" y="248"/>
                </a:lnTo>
                <a:lnTo>
                  <a:pt x="155" y="425"/>
                </a:lnTo>
                <a:lnTo>
                  <a:pt x="155" y="422"/>
                </a:lnTo>
                <a:lnTo>
                  <a:pt x="158" y="425"/>
                </a:lnTo>
                <a:lnTo>
                  <a:pt x="155" y="425"/>
                </a:lnTo>
                <a:lnTo>
                  <a:pt x="134" y="659"/>
                </a:lnTo>
                <a:lnTo>
                  <a:pt x="344" y="561"/>
                </a:lnTo>
                <a:lnTo>
                  <a:pt x="554" y="659"/>
                </a:lnTo>
                <a:lnTo>
                  <a:pt x="533" y="425"/>
                </a:lnTo>
                <a:lnTo>
                  <a:pt x="533" y="425"/>
                </a:lnTo>
                <a:close/>
              </a:path>
            </a:pathLst>
          </a:custGeom>
          <a:solidFill>
            <a:srgbClr val="26262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Tree>
  </p:cSld>
  <p:clrMapOvr>
    <a:masterClrMapping/>
  </p:clrMapOvr>
  <p:transition spd="slow" advTm="300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矩形 4">
            <a:extLst>
              <a:ext uri="{FF2B5EF4-FFF2-40B4-BE49-F238E27FC236}">
                <a16:creationId xmlns:a16="http://schemas.microsoft.com/office/drawing/2014/main" id="{0736DA3A-3323-42C0-A13C-974BE9BB96F8}"/>
              </a:ext>
            </a:extLst>
          </p:cNvPr>
          <p:cNvSpPr>
            <a:spLocks noChangeArrowheads="1"/>
          </p:cNvSpPr>
          <p:nvPr/>
        </p:nvSpPr>
        <p:spPr bwMode="auto">
          <a:xfrm>
            <a:off x="0" y="-14288"/>
            <a:ext cx="12192000" cy="6858001"/>
          </a:xfrm>
          <a:prstGeom prst="rect">
            <a:avLst/>
          </a:prstGeom>
          <a:solidFill>
            <a:srgbClr val="FFCF01"/>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nvGrpSpPr>
          <p:cNvPr id="25603" name="组合 3">
            <a:extLst>
              <a:ext uri="{FF2B5EF4-FFF2-40B4-BE49-F238E27FC236}">
                <a16:creationId xmlns:a16="http://schemas.microsoft.com/office/drawing/2014/main" id="{C1DC6AFC-F8E8-4BCB-AEEA-C5760E8780FA}"/>
              </a:ext>
            </a:extLst>
          </p:cNvPr>
          <p:cNvGrpSpPr>
            <a:grpSpLocks/>
          </p:cNvGrpSpPr>
          <p:nvPr/>
        </p:nvGrpSpPr>
        <p:grpSpPr bwMode="auto">
          <a:xfrm>
            <a:off x="0" y="0"/>
            <a:ext cx="12192000" cy="2254250"/>
            <a:chOff x="0" y="0"/>
            <a:chExt cx="12192000" cy="2253343"/>
          </a:xfrm>
        </p:grpSpPr>
        <p:sp>
          <p:nvSpPr>
            <p:cNvPr id="25604" name="矩形 1">
              <a:extLst>
                <a:ext uri="{FF2B5EF4-FFF2-40B4-BE49-F238E27FC236}">
                  <a16:creationId xmlns:a16="http://schemas.microsoft.com/office/drawing/2014/main" id="{7F5954EB-386A-44F5-BEC8-5B2A233517C4}"/>
                </a:ext>
              </a:extLst>
            </p:cNvPr>
            <p:cNvSpPr>
              <a:spLocks noChangeArrowheads="1"/>
            </p:cNvSpPr>
            <p:nvPr/>
          </p:nvSpPr>
          <p:spPr bwMode="auto">
            <a:xfrm>
              <a:off x="0" y="0"/>
              <a:ext cx="12192000" cy="1785255"/>
            </a:xfrm>
            <a:prstGeom prst="rect">
              <a:avLst/>
            </a:prstGeom>
            <a:solidFill>
              <a:srgbClr val="262626"/>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25605" name="等腰三角形 2">
              <a:extLst>
                <a:ext uri="{FF2B5EF4-FFF2-40B4-BE49-F238E27FC236}">
                  <a16:creationId xmlns:a16="http://schemas.microsoft.com/office/drawing/2014/main" id="{9938C7BC-4FDA-449A-8D57-0AF8BD2D5EA5}"/>
                </a:ext>
              </a:extLst>
            </p:cNvPr>
            <p:cNvSpPr>
              <a:spLocks noChangeArrowheads="1"/>
            </p:cNvSpPr>
            <p:nvPr/>
          </p:nvSpPr>
          <p:spPr bwMode="auto">
            <a:xfrm rot="10800000">
              <a:off x="5690523" y="1785257"/>
              <a:ext cx="810954" cy="468086"/>
            </a:xfrm>
            <a:prstGeom prst="triangle">
              <a:avLst>
                <a:gd name="adj" fmla="val 50000"/>
              </a:avLst>
            </a:prstGeom>
            <a:solidFill>
              <a:srgbClr val="262626"/>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25606" name="文本框 5">
            <a:extLst>
              <a:ext uri="{FF2B5EF4-FFF2-40B4-BE49-F238E27FC236}">
                <a16:creationId xmlns:a16="http://schemas.microsoft.com/office/drawing/2014/main" id="{DCE7B229-7E68-42C5-A0B3-9D06C38B5570}"/>
              </a:ext>
            </a:extLst>
          </p:cNvPr>
          <p:cNvSpPr>
            <a:spLocks noChangeArrowheads="1"/>
          </p:cNvSpPr>
          <p:nvPr/>
        </p:nvSpPr>
        <p:spPr bwMode="auto">
          <a:xfrm>
            <a:off x="1274763" y="558800"/>
            <a:ext cx="96408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4200">
                <a:solidFill>
                  <a:schemeClr val="bg1"/>
                </a:solidFill>
                <a:latin typeface="Segoe UI" panose="020B0502040204020203" pitchFamily="34" charset="0"/>
                <a:cs typeface="Segoe UI" panose="020B0502040204020203" pitchFamily="34" charset="0"/>
                <a:sym typeface="Segoe UI" panose="020B0502040204020203" pitchFamily="34" charset="0"/>
              </a:rPr>
              <a:t>Thanks For Your Watching</a:t>
            </a:r>
            <a:r>
              <a:rPr lang="zh-CN" altLang="en-US" sz="4200">
                <a:solidFill>
                  <a:schemeClr val="bg1"/>
                </a:solidFill>
                <a:latin typeface="Segoe UI" panose="020B0502040204020203" pitchFamily="34" charset="0"/>
                <a:sym typeface="Segoe UI" panose="020B0502040204020203" pitchFamily="34" charset="0"/>
              </a:rPr>
              <a:t>！ </a:t>
            </a:r>
            <a:endParaRPr lang="zh-CN" altLang="en-US"/>
          </a:p>
        </p:txBody>
      </p:sp>
      <p:grpSp>
        <p:nvGrpSpPr>
          <p:cNvPr id="25607" name="组合 17">
            <a:extLst>
              <a:ext uri="{FF2B5EF4-FFF2-40B4-BE49-F238E27FC236}">
                <a16:creationId xmlns:a16="http://schemas.microsoft.com/office/drawing/2014/main" id="{56C7AEA8-9990-4003-8D4C-14F347ACB590}"/>
              </a:ext>
            </a:extLst>
          </p:cNvPr>
          <p:cNvGrpSpPr>
            <a:grpSpLocks/>
          </p:cNvGrpSpPr>
          <p:nvPr/>
        </p:nvGrpSpPr>
        <p:grpSpPr bwMode="auto">
          <a:xfrm>
            <a:off x="6742113" y="2484438"/>
            <a:ext cx="3998912" cy="1090612"/>
            <a:chOff x="0" y="0"/>
            <a:chExt cx="3999500" cy="1091300"/>
          </a:xfrm>
        </p:grpSpPr>
        <p:sp>
          <p:nvSpPr>
            <p:cNvPr id="25608" name="文本框 9">
              <a:extLst>
                <a:ext uri="{FF2B5EF4-FFF2-40B4-BE49-F238E27FC236}">
                  <a16:creationId xmlns:a16="http://schemas.microsoft.com/office/drawing/2014/main" id="{ADE894A8-7159-4C2A-8144-BDDE617696AB}"/>
                </a:ext>
              </a:extLst>
            </p:cNvPr>
            <p:cNvSpPr>
              <a:spLocks noChangeArrowheads="1"/>
            </p:cNvSpPr>
            <p:nvPr/>
          </p:nvSpPr>
          <p:spPr bwMode="auto">
            <a:xfrm>
              <a:off x="0" y="444969"/>
              <a:ext cx="3999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zh-CN" altLang="en-US">
                <a:solidFill>
                  <a:srgbClr val="3F3F3F"/>
                </a:solidFill>
                <a:latin typeface="Segoe UI Light" panose="020B0502040204020203" pitchFamily="34" charset="0"/>
                <a:sym typeface="Open Sans" panose="020B0606030504020204" pitchFamily="34" charset="0"/>
              </a:endParaRPr>
            </a:p>
          </p:txBody>
        </p:sp>
        <p:sp>
          <p:nvSpPr>
            <p:cNvPr id="25609" name="文本框 10">
              <a:extLst>
                <a:ext uri="{FF2B5EF4-FFF2-40B4-BE49-F238E27FC236}">
                  <a16:creationId xmlns:a16="http://schemas.microsoft.com/office/drawing/2014/main" id="{A69D47A6-4653-43E8-87D1-7C8F2BA9DD4E}"/>
                </a:ext>
              </a:extLst>
            </p:cNvPr>
            <p:cNvSpPr>
              <a:spLocks noChangeArrowheads="1"/>
            </p:cNvSpPr>
            <p:nvPr/>
          </p:nvSpPr>
          <p:spPr bwMode="auto">
            <a:xfrm>
              <a:off x="11761" y="0"/>
              <a:ext cx="18770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a:solidFill>
                    <a:srgbClr val="0C0C0C"/>
                  </a:solidFill>
                  <a:latin typeface="Segoe UI" panose="020B0502040204020203" pitchFamily="34" charset="0"/>
                  <a:cs typeface="Segoe UI" panose="020B0502040204020203" pitchFamily="34" charset="0"/>
                  <a:sym typeface="Segoe UI" panose="020B0502040204020203" pitchFamily="34" charset="0"/>
                </a:rPr>
                <a:t>Address: </a:t>
              </a:r>
              <a:r>
                <a:rPr lang="en-US" altLang="zh-CN" sz="2400">
                  <a:solidFill>
                    <a:srgbClr val="000000"/>
                  </a:solidFill>
                  <a:latin typeface="Segoe UI" panose="020B0502040204020203" pitchFamily="34" charset="0"/>
                  <a:cs typeface="Segoe UI" panose="020B0502040204020203" pitchFamily="34" charset="0"/>
                  <a:sym typeface="Segoe UI" panose="020B0502040204020203" pitchFamily="34" charset="0"/>
                </a:rPr>
                <a:t> </a:t>
              </a:r>
              <a:endParaRPr lang="zh-CN" altLang="en-US" sz="2400">
                <a:solidFill>
                  <a:srgbClr val="000000"/>
                </a:solidFill>
                <a:latin typeface="Segoe UI" panose="020B0502040204020203" pitchFamily="34" charset="0"/>
                <a:sym typeface="Segoe UI" panose="020B0502040204020203" pitchFamily="34" charset="0"/>
              </a:endParaRPr>
            </a:p>
          </p:txBody>
        </p:sp>
      </p:grpSp>
      <p:grpSp>
        <p:nvGrpSpPr>
          <p:cNvPr id="25610" name="组合 18">
            <a:extLst>
              <a:ext uri="{FF2B5EF4-FFF2-40B4-BE49-F238E27FC236}">
                <a16:creationId xmlns:a16="http://schemas.microsoft.com/office/drawing/2014/main" id="{590564A9-16C7-41C2-A963-0026CF058FF2}"/>
              </a:ext>
            </a:extLst>
          </p:cNvPr>
          <p:cNvGrpSpPr>
            <a:grpSpLocks/>
          </p:cNvGrpSpPr>
          <p:nvPr/>
        </p:nvGrpSpPr>
        <p:grpSpPr bwMode="auto">
          <a:xfrm>
            <a:off x="6742113" y="3721100"/>
            <a:ext cx="3759200" cy="1089025"/>
            <a:chOff x="0" y="0"/>
            <a:chExt cx="3760015" cy="1088428"/>
          </a:xfrm>
        </p:grpSpPr>
        <p:sp>
          <p:nvSpPr>
            <p:cNvPr id="25611" name="文本框 12">
              <a:extLst>
                <a:ext uri="{FF2B5EF4-FFF2-40B4-BE49-F238E27FC236}">
                  <a16:creationId xmlns:a16="http://schemas.microsoft.com/office/drawing/2014/main" id="{D4E162AD-14DF-4058-A198-AA110A920D1B}"/>
                </a:ext>
              </a:extLst>
            </p:cNvPr>
            <p:cNvSpPr>
              <a:spLocks noChangeArrowheads="1"/>
            </p:cNvSpPr>
            <p:nvPr/>
          </p:nvSpPr>
          <p:spPr bwMode="auto">
            <a:xfrm>
              <a:off x="4006" y="442097"/>
              <a:ext cx="37560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tLang="zh-CN">
                <a:solidFill>
                  <a:srgbClr val="3F3F3F"/>
                </a:solidFill>
                <a:latin typeface="Segoe UI Light" panose="020B0502040204020203" pitchFamily="34" charset="0"/>
                <a:cs typeface="Open Sans" panose="020B0606030504020204" pitchFamily="34" charset="0"/>
                <a:sym typeface="Open Sans" panose="020B0606030504020204" pitchFamily="34" charset="0"/>
              </a:endParaRPr>
            </a:p>
          </p:txBody>
        </p:sp>
        <p:sp>
          <p:nvSpPr>
            <p:cNvPr id="25612" name="文本框 13">
              <a:extLst>
                <a:ext uri="{FF2B5EF4-FFF2-40B4-BE49-F238E27FC236}">
                  <a16:creationId xmlns:a16="http://schemas.microsoft.com/office/drawing/2014/main" id="{BB05597A-23CD-4B06-9349-C67D350D823F}"/>
                </a:ext>
              </a:extLst>
            </p:cNvPr>
            <p:cNvSpPr>
              <a:spLocks noChangeArrowheads="1"/>
            </p:cNvSpPr>
            <p:nvPr/>
          </p:nvSpPr>
          <p:spPr bwMode="auto">
            <a:xfrm>
              <a:off x="0" y="0"/>
              <a:ext cx="34552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a:solidFill>
                    <a:srgbClr val="0C0C0C"/>
                  </a:solidFill>
                  <a:latin typeface="Segoe UI" panose="020B0502040204020203" pitchFamily="34" charset="0"/>
                  <a:cs typeface="Segoe UI" panose="020B0502040204020203" pitchFamily="34" charset="0"/>
                  <a:sym typeface="Segoe UI" panose="020B0502040204020203" pitchFamily="34" charset="0"/>
                </a:rPr>
                <a:t>Contact Information:  </a:t>
              </a:r>
              <a:endParaRPr lang="zh-CN" altLang="en-US" sz="2400">
                <a:solidFill>
                  <a:srgbClr val="0C0C0C"/>
                </a:solidFill>
                <a:latin typeface="Segoe UI" panose="020B0502040204020203" pitchFamily="34" charset="0"/>
                <a:sym typeface="Segoe UI" panose="020B0502040204020203" pitchFamily="34" charset="0"/>
              </a:endParaRPr>
            </a:p>
          </p:txBody>
        </p:sp>
      </p:grpSp>
      <p:grpSp>
        <p:nvGrpSpPr>
          <p:cNvPr id="25613" name="组合 19">
            <a:extLst>
              <a:ext uri="{FF2B5EF4-FFF2-40B4-BE49-F238E27FC236}">
                <a16:creationId xmlns:a16="http://schemas.microsoft.com/office/drawing/2014/main" id="{2C2158BE-7A86-4C20-9CF7-7F812C5B7277}"/>
              </a:ext>
            </a:extLst>
          </p:cNvPr>
          <p:cNvGrpSpPr>
            <a:grpSpLocks/>
          </p:cNvGrpSpPr>
          <p:nvPr/>
        </p:nvGrpSpPr>
        <p:grpSpPr bwMode="auto">
          <a:xfrm>
            <a:off x="6742113" y="5013325"/>
            <a:ext cx="3454400" cy="1109663"/>
            <a:chOff x="0" y="0"/>
            <a:chExt cx="3455215" cy="1109378"/>
          </a:xfrm>
        </p:grpSpPr>
        <p:sp>
          <p:nvSpPr>
            <p:cNvPr id="25614" name="文本框 15">
              <a:extLst>
                <a:ext uri="{FF2B5EF4-FFF2-40B4-BE49-F238E27FC236}">
                  <a16:creationId xmlns:a16="http://schemas.microsoft.com/office/drawing/2014/main" id="{59D2C522-F457-44A3-95D2-FC0FE478A9E9}"/>
                </a:ext>
              </a:extLst>
            </p:cNvPr>
            <p:cNvSpPr>
              <a:spLocks noChangeArrowheads="1"/>
            </p:cNvSpPr>
            <p:nvPr/>
          </p:nvSpPr>
          <p:spPr bwMode="auto">
            <a:xfrm>
              <a:off x="6453" y="463047"/>
              <a:ext cx="30544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zh-CN" altLang="en-US">
                <a:solidFill>
                  <a:srgbClr val="3F3F3F"/>
                </a:solidFill>
                <a:latin typeface="Segoe UI Light" panose="020B0502040204020203" pitchFamily="34" charset="0"/>
                <a:cs typeface="Open Sans" panose="020B0606030504020204" pitchFamily="34" charset="0"/>
                <a:sym typeface="Open Sans" panose="020B0606030504020204" pitchFamily="34" charset="0"/>
              </a:endParaRPr>
            </a:p>
          </p:txBody>
        </p:sp>
        <p:sp>
          <p:nvSpPr>
            <p:cNvPr id="25615" name="文本框 16">
              <a:extLst>
                <a:ext uri="{FF2B5EF4-FFF2-40B4-BE49-F238E27FC236}">
                  <a16:creationId xmlns:a16="http://schemas.microsoft.com/office/drawing/2014/main" id="{083CD6EA-95BC-47FE-A957-C38FF3657B00}"/>
                </a:ext>
              </a:extLst>
            </p:cNvPr>
            <p:cNvSpPr>
              <a:spLocks noChangeArrowheads="1"/>
            </p:cNvSpPr>
            <p:nvPr/>
          </p:nvSpPr>
          <p:spPr bwMode="auto">
            <a:xfrm>
              <a:off x="0" y="0"/>
              <a:ext cx="34552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a:solidFill>
                    <a:srgbClr val="0C0C0C"/>
                  </a:solidFill>
                  <a:latin typeface="Segoe UI" panose="020B0502040204020203" pitchFamily="34" charset="0"/>
                  <a:cs typeface="Segoe UI" panose="020B0502040204020203" pitchFamily="34" charset="0"/>
                  <a:sym typeface="Segoe UI" panose="020B0502040204020203" pitchFamily="34" charset="0"/>
                </a:rPr>
                <a:t>Email Address :  </a:t>
              </a:r>
              <a:endParaRPr lang="zh-CN" altLang="en-US" sz="2400">
                <a:solidFill>
                  <a:srgbClr val="0C0C0C"/>
                </a:solidFill>
                <a:latin typeface="Segoe UI" panose="020B0502040204020203" pitchFamily="34" charset="0"/>
                <a:sym typeface="Segoe UI" panose="020B0502040204020203" pitchFamily="34" charset="0"/>
              </a:endParaRPr>
            </a:p>
          </p:txBody>
        </p:sp>
      </p:grpSp>
    </p:spTree>
  </p:cSld>
  <p:clrMapOvr>
    <a:masterClrMapping/>
  </p:clrMapOvr>
  <p:transition spd="slow" advTm="300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6" name="Freeform 470"/>
          <p:cNvSpPr/>
          <p:nvPr/>
        </p:nvSpPr>
        <p:spPr bwMode="auto">
          <a:xfrm>
            <a:off x="6225392" y="2212021"/>
            <a:ext cx="1115492" cy="1113596"/>
          </a:xfrm>
          <a:custGeom>
            <a:avLst/>
            <a:gdLst>
              <a:gd name="T0" fmla="*/ 508 w 1016"/>
              <a:gd name="T1" fmla="*/ 0 h 1016"/>
              <a:gd name="T2" fmla="*/ 1016 w 1016"/>
              <a:gd name="T3" fmla="*/ 508 h 1016"/>
              <a:gd name="T4" fmla="*/ 897 w 1016"/>
              <a:gd name="T5" fmla="*/ 835 h 1016"/>
              <a:gd name="T6" fmla="*/ 508 w 1016"/>
              <a:gd name="T7" fmla="*/ 1016 h 1016"/>
              <a:gd name="T8" fmla="*/ 118 w 1016"/>
              <a:gd name="T9" fmla="*/ 835 h 1016"/>
              <a:gd name="T10" fmla="*/ 0 w 1016"/>
              <a:gd name="T11" fmla="*/ 508 h 1016"/>
              <a:gd name="T12" fmla="*/ 508 w 1016"/>
              <a:gd name="T13" fmla="*/ 0 h 1016"/>
            </a:gdLst>
            <a:ahLst/>
            <a:cxnLst>
              <a:cxn ang="0">
                <a:pos x="T0" y="T1"/>
              </a:cxn>
              <a:cxn ang="0">
                <a:pos x="T2" y="T3"/>
              </a:cxn>
              <a:cxn ang="0">
                <a:pos x="T4" y="T5"/>
              </a:cxn>
              <a:cxn ang="0">
                <a:pos x="T6" y="T7"/>
              </a:cxn>
              <a:cxn ang="0">
                <a:pos x="T8" y="T9"/>
              </a:cxn>
              <a:cxn ang="0">
                <a:pos x="T10" y="T11"/>
              </a:cxn>
              <a:cxn ang="0">
                <a:pos x="T12" y="T13"/>
              </a:cxn>
            </a:cxnLst>
            <a:rect l="0" t="0" r="r" b="b"/>
            <a:pathLst>
              <a:path w="1016" h="1016">
                <a:moveTo>
                  <a:pt x="508" y="0"/>
                </a:moveTo>
                <a:cubicBezTo>
                  <a:pt x="788" y="0"/>
                  <a:pt x="1016" y="228"/>
                  <a:pt x="1016" y="508"/>
                </a:cubicBezTo>
                <a:cubicBezTo>
                  <a:pt x="1016" y="633"/>
                  <a:pt x="971" y="746"/>
                  <a:pt x="897" y="835"/>
                </a:cubicBezTo>
                <a:cubicBezTo>
                  <a:pt x="804" y="946"/>
                  <a:pt x="664" y="1016"/>
                  <a:pt x="508" y="1016"/>
                </a:cubicBezTo>
                <a:cubicBezTo>
                  <a:pt x="351" y="1016"/>
                  <a:pt x="211" y="946"/>
                  <a:pt x="118" y="835"/>
                </a:cubicBezTo>
                <a:cubicBezTo>
                  <a:pt x="44" y="746"/>
                  <a:pt x="0" y="633"/>
                  <a:pt x="0" y="508"/>
                </a:cubicBezTo>
                <a:cubicBezTo>
                  <a:pt x="0" y="228"/>
                  <a:pt x="227" y="0"/>
                  <a:pt x="508" y="0"/>
                </a:cubicBezTo>
                <a:close/>
              </a:path>
            </a:pathLst>
          </a:custGeom>
          <a:solidFill>
            <a:srgbClr val="1AA28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3808" name="组合 3807"/>
          <p:cNvGrpSpPr/>
          <p:nvPr/>
        </p:nvGrpSpPr>
        <p:grpSpPr>
          <a:xfrm>
            <a:off x="6546000" y="2424495"/>
            <a:ext cx="618453" cy="618453"/>
            <a:chOff x="6419851" y="503238"/>
            <a:chExt cx="517525" cy="517525"/>
          </a:xfrm>
        </p:grpSpPr>
        <p:sp>
          <p:nvSpPr>
            <p:cNvPr id="3607" name="Freeform 471"/>
            <p:cNvSpPr>
              <a:spLocks noEditPoints="1"/>
            </p:cNvSpPr>
            <p:nvPr/>
          </p:nvSpPr>
          <p:spPr bwMode="auto">
            <a:xfrm>
              <a:off x="6419851" y="503238"/>
              <a:ext cx="517525" cy="517525"/>
            </a:xfrm>
            <a:custGeom>
              <a:avLst/>
              <a:gdLst>
                <a:gd name="T0" fmla="*/ 0 w 326"/>
                <a:gd name="T1" fmla="*/ 0 h 326"/>
                <a:gd name="T2" fmla="*/ 0 w 326"/>
                <a:gd name="T3" fmla="*/ 326 h 326"/>
                <a:gd name="T4" fmla="*/ 326 w 326"/>
                <a:gd name="T5" fmla="*/ 326 h 326"/>
                <a:gd name="T6" fmla="*/ 0 w 326"/>
                <a:gd name="T7" fmla="*/ 0 h 326"/>
                <a:gd name="T8" fmla="*/ 50 w 326"/>
                <a:gd name="T9" fmla="*/ 122 h 326"/>
                <a:gd name="T10" fmla="*/ 204 w 326"/>
                <a:gd name="T11" fmla="*/ 276 h 326"/>
                <a:gd name="T12" fmla="*/ 50 w 326"/>
                <a:gd name="T13" fmla="*/ 276 h 326"/>
                <a:gd name="T14" fmla="*/ 50 w 326"/>
                <a:gd name="T15" fmla="*/ 122 h 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 h="326">
                  <a:moveTo>
                    <a:pt x="0" y="0"/>
                  </a:moveTo>
                  <a:lnTo>
                    <a:pt x="0" y="326"/>
                  </a:lnTo>
                  <a:lnTo>
                    <a:pt x="326" y="326"/>
                  </a:lnTo>
                  <a:lnTo>
                    <a:pt x="0" y="0"/>
                  </a:lnTo>
                  <a:close/>
                  <a:moveTo>
                    <a:pt x="50" y="122"/>
                  </a:moveTo>
                  <a:lnTo>
                    <a:pt x="204" y="276"/>
                  </a:lnTo>
                  <a:lnTo>
                    <a:pt x="50" y="276"/>
                  </a:lnTo>
                  <a:lnTo>
                    <a:pt x="50" y="122"/>
                  </a:lnTo>
                  <a:close/>
                </a:path>
              </a:pathLst>
            </a:custGeom>
            <a:solidFill>
              <a:srgbClr val="F6CE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08" name="Freeform 472"/>
            <p:cNvSpPr/>
            <p:nvPr/>
          </p:nvSpPr>
          <p:spPr bwMode="auto">
            <a:xfrm>
              <a:off x="6435726" y="539750"/>
              <a:ext cx="20638" cy="20638"/>
            </a:xfrm>
            <a:custGeom>
              <a:avLst/>
              <a:gdLst>
                <a:gd name="T0" fmla="*/ 0 w 13"/>
                <a:gd name="T1" fmla="*/ 13 h 13"/>
                <a:gd name="T2" fmla="*/ 0 w 13"/>
                <a:gd name="T3" fmla="*/ 12 h 13"/>
                <a:gd name="T4" fmla="*/ 12 w 13"/>
                <a:gd name="T5" fmla="*/ 0 h 13"/>
                <a:gd name="T6" fmla="*/ 13 w 13"/>
                <a:gd name="T7" fmla="*/ 1 h 13"/>
                <a:gd name="T8" fmla="*/ 0 w 13"/>
                <a:gd name="T9" fmla="*/ 13 h 13"/>
              </a:gdLst>
              <a:ahLst/>
              <a:cxnLst>
                <a:cxn ang="0">
                  <a:pos x="T0" y="T1"/>
                </a:cxn>
                <a:cxn ang="0">
                  <a:pos x="T2" y="T3"/>
                </a:cxn>
                <a:cxn ang="0">
                  <a:pos x="T4" y="T5"/>
                </a:cxn>
                <a:cxn ang="0">
                  <a:pos x="T6" y="T7"/>
                </a:cxn>
                <a:cxn ang="0">
                  <a:pos x="T8" y="T9"/>
                </a:cxn>
              </a:cxnLst>
              <a:rect l="0" t="0" r="r" b="b"/>
              <a:pathLst>
                <a:path w="13" h="13">
                  <a:moveTo>
                    <a:pt x="0" y="13"/>
                  </a:moveTo>
                  <a:lnTo>
                    <a:pt x="0" y="12"/>
                  </a:lnTo>
                  <a:lnTo>
                    <a:pt x="12" y="0"/>
                  </a:lnTo>
                  <a:lnTo>
                    <a:pt x="13" y="1"/>
                  </a:lnTo>
                  <a:lnTo>
                    <a:pt x="0"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09" name="Freeform 473"/>
            <p:cNvSpPr/>
            <p:nvPr/>
          </p:nvSpPr>
          <p:spPr bwMode="auto">
            <a:xfrm>
              <a:off x="6451601" y="547688"/>
              <a:ext cx="12700" cy="12700"/>
            </a:xfrm>
            <a:custGeom>
              <a:avLst/>
              <a:gdLst>
                <a:gd name="T0" fmla="*/ 0 w 8"/>
                <a:gd name="T1" fmla="*/ 8 h 8"/>
                <a:gd name="T2" fmla="*/ 0 w 8"/>
                <a:gd name="T3" fmla="*/ 8 h 8"/>
                <a:gd name="T4" fmla="*/ 7 w 8"/>
                <a:gd name="T5" fmla="*/ 0 h 8"/>
                <a:gd name="T6" fmla="*/ 8 w 8"/>
                <a:gd name="T7" fmla="*/ 1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0" y="8"/>
                  </a:lnTo>
                  <a:lnTo>
                    <a:pt x="7" y="0"/>
                  </a:lnTo>
                  <a:lnTo>
                    <a:pt x="8" y="1"/>
                  </a:lnTo>
                  <a:lnTo>
                    <a:pt x="0"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10" name="Freeform 474"/>
            <p:cNvSpPr/>
            <p:nvPr/>
          </p:nvSpPr>
          <p:spPr bwMode="auto">
            <a:xfrm>
              <a:off x="6451601" y="555625"/>
              <a:ext cx="20638" cy="22225"/>
            </a:xfrm>
            <a:custGeom>
              <a:avLst/>
              <a:gdLst>
                <a:gd name="T0" fmla="*/ 1 w 13"/>
                <a:gd name="T1" fmla="*/ 14 h 14"/>
                <a:gd name="T2" fmla="*/ 0 w 13"/>
                <a:gd name="T3" fmla="*/ 13 h 14"/>
                <a:gd name="T4" fmla="*/ 12 w 13"/>
                <a:gd name="T5" fmla="*/ 0 h 14"/>
                <a:gd name="T6" fmla="*/ 13 w 13"/>
                <a:gd name="T7" fmla="*/ 1 h 14"/>
                <a:gd name="T8" fmla="*/ 1 w 13"/>
                <a:gd name="T9" fmla="*/ 14 h 14"/>
              </a:gdLst>
              <a:ahLst/>
              <a:cxnLst>
                <a:cxn ang="0">
                  <a:pos x="T0" y="T1"/>
                </a:cxn>
                <a:cxn ang="0">
                  <a:pos x="T2" y="T3"/>
                </a:cxn>
                <a:cxn ang="0">
                  <a:pos x="T4" y="T5"/>
                </a:cxn>
                <a:cxn ang="0">
                  <a:pos x="T6" y="T7"/>
                </a:cxn>
                <a:cxn ang="0">
                  <a:pos x="T8" y="T9"/>
                </a:cxn>
              </a:cxnLst>
              <a:rect l="0" t="0" r="r" b="b"/>
              <a:pathLst>
                <a:path w="13" h="14">
                  <a:moveTo>
                    <a:pt x="1" y="14"/>
                  </a:moveTo>
                  <a:lnTo>
                    <a:pt x="0" y="13"/>
                  </a:lnTo>
                  <a:lnTo>
                    <a:pt x="12" y="0"/>
                  </a:lnTo>
                  <a:lnTo>
                    <a:pt x="13" y="1"/>
                  </a:lnTo>
                  <a:lnTo>
                    <a:pt x="1" y="14"/>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11" name="Freeform 475"/>
            <p:cNvSpPr/>
            <p:nvPr/>
          </p:nvSpPr>
          <p:spPr bwMode="auto">
            <a:xfrm>
              <a:off x="6467476" y="565150"/>
              <a:ext cx="12700" cy="12700"/>
            </a:xfrm>
            <a:custGeom>
              <a:avLst/>
              <a:gdLst>
                <a:gd name="T0" fmla="*/ 1 w 8"/>
                <a:gd name="T1" fmla="*/ 8 h 8"/>
                <a:gd name="T2" fmla="*/ 0 w 8"/>
                <a:gd name="T3" fmla="*/ 7 h 8"/>
                <a:gd name="T4" fmla="*/ 8 w 8"/>
                <a:gd name="T5" fmla="*/ 0 h 8"/>
                <a:gd name="T6" fmla="*/ 8 w 8"/>
                <a:gd name="T7" fmla="*/ 0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7"/>
                  </a:lnTo>
                  <a:lnTo>
                    <a:pt x="8" y="0"/>
                  </a:lnTo>
                  <a:lnTo>
                    <a:pt x="8" y="0"/>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12" name="Freeform 476"/>
            <p:cNvSpPr/>
            <p:nvPr/>
          </p:nvSpPr>
          <p:spPr bwMode="auto">
            <a:xfrm>
              <a:off x="6467476" y="571500"/>
              <a:ext cx="20638" cy="22225"/>
            </a:xfrm>
            <a:custGeom>
              <a:avLst/>
              <a:gdLst>
                <a:gd name="T0" fmla="*/ 1 w 13"/>
                <a:gd name="T1" fmla="*/ 14 h 14"/>
                <a:gd name="T2" fmla="*/ 0 w 13"/>
                <a:gd name="T3" fmla="*/ 13 h 14"/>
                <a:gd name="T4" fmla="*/ 12 w 13"/>
                <a:gd name="T5" fmla="*/ 0 h 14"/>
                <a:gd name="T6" fmla="*/ 13 w 13"/>
                <a:gd name="T7" fmla="*/ 1 h 14"/>
                <a:gd name="T8" fmla="*/ 1 w 13"/>
                <a:gd name="T9" fmla="*/ 14 h 14"/>
              </a:gdLst>
              <a:ahLst/>
              <a:cxnLst>
                <a:cxn ang="0">
                  <a:pos x="T0" y="T1"/>
                </a:cxn>
                <a:cxn ang="0">
                  <a:pos x="T2" y="T3"/>
                </a:cxn>
                <a:cxn ang="0">
                  <a:pos x="T4" y="T5"/>
                </a:cxn>
                <a:cxn ang="0">
                  <a:pos x="T6" y="T7"/>
                </a:cxn>
                <a:cxn ang="0">
                  <a:pos x="T8" y="T9"/>
                </a:cxn>
              </a:cxnLst>
              <a:rect l="0" t="0" r="r" b="b"/>
              <a:pathLst>
                <a:path w="13" h="14">
                  <a:moveTo>
                    <a:pt x="1" y="14"/>
                  </a:moveTo>
                  <a:lnTo>
                    <a:pt x="0" y="13"/>
                  </a:lnTo>
                  <a:lnTo>
                    <a:pt x="12" y="0"/>
                  </a:lnTo>
                  <a:lnTo>
                    <a:pt x="13" y="1"/>
                  </a:lnTo>
                  <a:lnTo>
                    <a:pt x="1" y="14"/>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13" name="Freeform 477"/>
            <p:cNvSpPr/>
            <p:nvPr/>
          </p:nvSpPr>
          <p:spPr bwMode="auto">
            <a:xfrm>
              <a:off x="6483351" y="581025"/>
              <a:ext cx="12700" cy="12700"/>
            </a:xfrm>
            <a:custGeom>
              <a:avLst/>
              <a:gdLst>
                <a:gd name="T0" fmla="*/ 1 w 8"/>
                <a:gd name="T1" fmla="*/ 8 h 8"/>
                <a:gd name="T2" fmla="*/ 0 w 8"/>
                <a:gd name="T3" fmla="*/ 7 h 8"/>
                <a:gd name="T4" fmla="*/ 7 w 8"/>
                <a:gd name="T5" fmla="*/ 0 h 8"/>
                <a:gd name="T6" fmla="*/ 8 w 8"/>
                <a:gd name="T7" fmla="*/ 1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7"/>
                  </a:lnTo>
                  <a:lnTo>
                    <a:pt x="7" y="0"/>
                  </a:lnTo>
                  <a:lnTo>
                    <a:pt x="8" y="1"/>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14" name="Freeform 478"/>
            <p:cNvSpPr/>
            <p:nvPr/>
          </p:nvSpPr>
          <p:spPr bwMode="auto">
            <a:xfrm>
              <a:off x="6483351" y="588963"/>
              <a:ext cx="20638" cy="20638"/>
            </a:xfrm>
            <a:custGeom>
              <a:avLst/>
              <a:gdLst>
                <a:gd name="T0" fmla="*/ 1 w 13"/>
                <a:gd name="T1" fmla="*/ 13 h 13"/>
                <a:gd name="T2" fmla="*/ 0 w 13"/>
                <a:gd name="T3" fmla="*/ 12 h 13"/>
                <a:gd name="T4" fmla="*/ 13 w 13"/>
                <a:gd name="T5" fmla="*/ 0 h 13"/>
                <a:gd name="T6" fmla="*/ 13 w 13"/>
                <a:gd name="T7" fmla="*/ 0 h 13"/>
                <a:gd name="T8" fmla="*/ 1 w 13"/>
                <a:gd name="T9" fmla="*/ 13 h 13"/>
              </a:gdLst>
              <a:ahLst/>
              <a:cxnLst>
                <a:cxn ang="0">
                  <a:pos x="T0" y="T1"/>
                </a:cxn>
                <a:cxn ang="0">
                  <a:pos x="T2" y="T3"/>
                </a:cxn>
                <a:cxn ang="0">
                  <a:pos x="T4" y="T5"/>
                </a:cxn>
                <a:cxn ang="0">
                  <a:pos x="T6" y="T7"/>
                </a:cxn>
                <a:cxn ang="0">
                  <a:pos x="T8" y="T9"/>
                </a:cxn>
              </a:cxnLst>
              <a:rect l="0" t="0" r="r" b="b"/>
              <a:pathLst>
                <a:path w="13" h="13">
                  <a:moveTo>
                    <a:pt x="1" y="13"/>
                  </a:moveTo>
                  <a:lnTo>
                    <a:pt x="0" y="12"/>
                  </a:lnTo>
                  <a:lnTo>
                    <a:pt x="13" y="0"/>
                  </a:lnTo>
                  <a:lnTo>
                    <a:pt x="13" y="0"/>
                  </a:lnTo>
                  <a:lnTo>
                    <a:pt x="1"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15" name="Freeform 479"/>
            <p:cNvSpPr/>
            <p:nvPr/>
          </p:nvSpPr>
          <p:spPr bwMode="auto">
            <a:xfrm>
              <a:off x="6499226" y="596900"/>
              <a:ext cx="12700" cy="12700"/>
            </a:xfrm>
            <a:custGeom>
              <a:avLst/>
              <a:gdLst>
                <a:gd name="T0" fmla="*/ 1 w 8"/>
                <a:gd name="T1" fmla="*/ 8 h 8"/>
                <a:gd name="T2" fmla="*/ 0 w 8"/>
                <a:gd name="T3" fmla="*/ 7 h 8"/>
                <a:gd name="T4" fmla="*/ 8 w 8"/>
                <a:gd name="T5" fmla="*/ 0 h 8"/>
                <a:gd name="T6" fmla="*/ 8 w 8"/>
                <a:gd name="T7" fmla="*/ 0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7"/>
                  </a:lnTo>
                  <a:lnTo>
                    <a:pt x="8" y="0"/>
                  </a:lnTo>
                  <a:lnTo>
                    <a:pt x="8" y="0"/>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16" name="Freeform 480"/>
            <p:cNvSpPr/>
            <p:nvPr/>
          </p:nvSpPr>
          <p:spPr bwMode="auto">
            <a:xfrm>
              <a:off x="6499226" y="604838"/>
              <a:ext cx="22225" cy="20638"/>
            </a:xfrm>
            <a:custGeom>
              <a:avLst/>
              <a:gdLst>
                <a:gd name="T0" fmla="*/ 1 w 14"/>
                <a:gd name="T1" fmla="*/ 13 h 13"/>
                <a:gd name="T2" fmla="*/ 0 w 14"/>
                <a:gd name="T3" fmla="*/ 12 h 13"/>
                <a:gd name="T4" fmla="*/ 13 w 14"/>
                <a:gd name="T5" fmla="*/ 0 h 13"/>
                <a:gd name="T6" fmla="*/ 14 w 14"/>
                <a:gd name="T7" fmla="*/ 1 h 13"/>
                <a:gd name="T8" fmla="*/ 1 w 14"/>
                <a:gd name="T9" fmla="*/ 13 h 13"/>
              </a:gdLst>
              <a:ahLst/>
              <a:cxnLst>
                <a:cxn ang="0">
                  <a:pos x="T0" y="T1"/>
                </a:cxn>
                <a:cxn ang="0">
                  <a:pos x="T2" y="T3"/>
                </a:cxn>
                <a:cxn ang="0">
                  <a:pos x="T4" y="T5"/>
                </a:cxn>
                <a:cxn ang="0">
                  <a:pos x="T6" y="T7"/>
                </a:cxn>
                <a:cxn ang="0">
                  <a:pos x="T8" y="T9"/>
                </a:cxn>
              </a:cxnLst>
              <a:rect l="0" t="0" r="r" b="b"/>
              <a:pathLst>
                <a:path w="14" h="13">
                  <a:moveTo>
                    <a:pt x="1" y="13"/>
                  </a:moveTo>
                  <a:lnTo>
                    <a:pt x="0" y="12"/>
                  </a:lnTo>
                  <a:lnTo>
                    <a:pt x="13" y="0"/>
                  </a:lnTo>
                  <a:lnTo>
                    <a:pt x="14" y="1"/>
                  </a:lnTo>
                  <a:lnTo>
                    <a:pt x="1"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17" name="Freeform 481"/>
            <p:cNvSpPr/>
            <p:nvPr/>
          </p:nvSpPr>
          <p:spPr bwMode="auto">
            <a:xfrm>
              <a:off x="6515101" y="612775"/>
              <a:ext cx="14288" cy="12700"/>
            </a:xfrm>
            <a:custGeom>
              <a:avLst/>
              <a:gdLst>
                <a:gd name="T0" fmla="*/ 1 w 9"/>
                <a:gd name="T1" fmla="*/ 8 h 8"/>
                <a:gd name="T2" fmla="*/ 0 w 9"/>
                <a:gd name="T3" fmla="*/ 8 h 8"/>
                <a:gd name="T4" fmla="*/ 8 w 9"/>
                <a:gd name="T5" fmla="*/ 0 h 8"/>
                <a:gd name="T6" fmla="*/ 9 w 9"/>
                <a:gd name="T7" fmla="*/ 1 h 8"/>
                <a:gd name="T8" fmla="*/ 1 w 9"/>
                <a:gd name="T9" fmla="*/ 8 h 8"/>
              </a:gdLst>
              <a:ahLst/>
              <a:cxnLst>
                <a:cxn ang="0">
                  <a:pos x="T0" y="T1"/>
                </a:cxn>
                <a:cxn ang="0">
                  <a:pos x="T2" y="T3"/>
                </a:cxn>
                <a:cxn ang="0">
                  <a:pos x="T4" y="T5"/>
                </a:cxn>
                <a:cxn ang="0">
                  <a:pos x="T6" y="T7"/>
                </a:cxn>
                <a:cxn ang="0">
                  <a:pos x="T8" y="T9"/>
                </a:cxn>
              </a:cxnLst>
              <a:rect l="0" t="0" r="r" b="b"/>
              <a:pathLst>
                <a:path w="9" h="8">
                  <a:moveTo>
                    <a:pt x="1" y="8"/>
                  </a:moveTo>
                  <a:lnTo>
                    <a:pt x="0" y="8"/>
                  </a:lnTo>
                  <a:lnTo>
                    <a:pt x="8" y="0"/>
                  </a:lnTo>
                  <a:lnTo>
                    <a:pt x="9" y="1"/>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18" name="Freeform 482"/>
            <p:cNvSpPr/>
            <p:nvPr/>
          </p:nvSpPr>
          <p:spPr bwMode="auto">
            <a:xfrm>
              <a:off x="6516689" y="620713"/>
              <a:ext cx="20638" cy="20638"/>
            </a:xfrm>
            <a:custGeom>
              <a:avLst/>
              <a:gdLst>
                <a:gd name="T0" fmla="*/ 0 w 13"/>
                <a:gd name="T1" fmla="*/ 13 h 13"/>
                <a:gd name="T2" fmla="*/ 0 w 13"/>
                <a:gd name="T3" fmla="*/ 13 h 13"/>
                <a:gd name="T4" fmla="*/ 12 w 13"/>
                <a:gd name="T5" fmla="*/ 0 h 13"/>
                <a:gd name="T6" fmla="*/ 13 w 13"/>
                <a:gd name="T7" fmla="*/ 1 h 13"/>
                <a:gd name="T8" fmla="*/ 0 w 13"/>
                <a:gd name="T9" fmla="*/ 13 h 13"/>
              </a:gdLst>
              <a:ahLst/>
              <a:cxnLst>
                <a:cxn ang="0">
                  <a:pos x="T0" y="T1"/>
                </a:cxn>
                <a:cxn ang="0">
                  <a:pos x="T2" y="T3"/>
                </a:cxn>
                <a:cxn ang="0">
                  <a:pos x="T4" y="T5"/>
                </a:cxn>
                <a:cxn ang="0">
                  <a:pos x="T6" y="T7"/>
                </a:cxn>
                <a:cxn ang="0">
                  <a:pos x="T8" y="T9"/>
                </a:cxn>
              </a:cxnLst>
              <a:rect l="0" t="0" r="r" b="b"/>
              <a:pathLst>
                <a:path w="13" h="13">
                  <a:moveTo>
                    <a:pt x="0" y="13"/>
                  </a:moveTo>
                  <a:lnTo>
                    <a:pt x="0" y="13"/>
                  </a:lnTo>
                  <a:lnTo>
                    <a:pt x="12" y="0"/>
                  </a:lnTo>
                  <a:lnTo>
                    <a:pt x="13" y="1"/>
                  </a:lnTo>
                  <a:lnTo>
                    <a:pt x="0"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19" name="Freeform 483"/>
            <p:cNvSpPr/>
            <p:nvPr/>
          </p:nvSpPr>
          <p:spPr bwMode="auto">
            <a:xfrm>
              <a:off x="6532564" y="628650"/>
              <a:ext cx="12700" cy="12700"/>
            </a:xfrm>
            <a:custGeom>
              <a:avLst/>
              <a:gdLst>
                <a:gd name="T0" fmla="*/ 0 w 8"/>
                <a:gd name="T1" fmla="*/ 8 h 8"/>
                <a:gd name="T2" fmla="*/ 0 w 8"/>
                <a:gd name="T3" fmla="*/ 8 h 8"/>
                <a:gd name="T4" fmla="*/ 7 w 8"/>
                <a:gd name="T5" fmla="*/ 0 h 8"/>
                <a:gd name="T6" fmla="*/ 8 w 8"/>
                <a:gd name="T7" fmla="*/ 1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0" y="8"/>
                  </a:lnTo>
                  <a:lnTo>
                    <a:pt x="7" y="0"/>
                  </a:lnTo>
                  <a:lnTo>
                    <a:pt x="8" y="1"/>
                  </a:lnTo>
                  <a:lnTo>
                    <a:pt x="0"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20" name="Freeform 484"/>
            <p:cNvSpPr/>
            <p:nvPr/>
          </p:nvSpPr>
          <p:spPr bwMode="auto">
            <a:xfrm>
              <a:off x="6532564" y="636588"/>
              <a:ext cx="20638" cy="22225"/>
            </a:xfrm>
            <a:custGeom>
              <a:avLst/>
              <a:gdLst>
                <a:gd name="T0" fmla="*/ 1 w 13"/>
                <a:gd name="T1" fmla="*/ 14 h 14"/>
                <a:gd name="T2" fmla="*/ 0 w 13"/>
                <a:gd name="T3" fmla="*/ 12 h 14"/>
                <a:gd name="T4" fmla="*/ 12 w 13"/>
                <a:gd name="T5" fmla="*/ 0 h 14"/>
                <a:gd name="T6" fmla="*/ 13 w 13"/>
                <a:gd name="T7" fmla="*/ 1 h 14"/>
                <a:gd name="T8" fmla="*/ 1 w 13"/>
                <a:gd name="T9" fmla="*/ 14 h 14"/>
              </a:gdLst>
              <a:ahLst/>
              <a:cxnLst>
                <a:cxn ang="0">
                  <a:pos x="T0" y="T1"/>
                </a:cxn>
                <a:cxn ang="0">
                  <a:pos x="T2" y="T3"/>
                </a:cxn>
                <a:cxn ang="0">
                  <a:pos x="T4" y="T5"/>
                </a:cxn>
                <a:cxn ang="0">
                  <a:pos x="T6" y="T7"/>
                </a:cxn>
                <a:cxn ang="0">
                  <a:pos x="T8" y="T9"/>
                </a:cxn>
              </a:cxnLst>
              <a:rect l="0" t="0" r="r" b="b"/>
              <a:pathLst>
                <a:path w="13" h="14">
                  <a:moveTo>
                    <a:pt x="1" y="14"/>
                  </a:moveTo>
                  <a:lnTo>
                    <a:pt x="0" y="12"/>
                  </a:lnTo>
                  <a:lnTo>
                    <a:pt x="12" y="0"/>
                  </a:lnTo>
                  <a:lnTo>
                    <a:pt x="13" y="1"/>
                  </a:lnTo>
                  <a:lnTo>
                    <a:pt x="1" y="14"/>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21" name="Freeform 485"/>
            <p:cNvSpPr/>
            <p:nvPr/>
          </p:nvSpPr>
          <p:spPr bwMode="auto">
            <a:xfrm>
              <a:off x="6548439" y="646113"/>
              <a:ext cx="12700" cy="12700"/>
            </a:xfrm>
            <a:custGeom>
              <a:avLst/>
              <a:gdLst>
                <a:gd name="T0" fmla="*/ 1 w 8"/>
                <a:gd name="T1" fmla="*/ 8 h 8"/>
                <a:gd name="T2" fmla="*/ 0 w 8"/>
                <a:gd name="T3" fmla="*/ 7 h 8"/>
                <a:gd name="T4" fmla="*/ 8 w 8"/>
                <a:gd name="T5" fmla="*/ 0 h 8"/>
                <a:gd name="T6" fmla="*/ 8 w 8"/>
                <a:gd name="T7" fmla="*/ 0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7"/>
                  </a:lnTo>
                  <a:lnTo>
                    <a:pt x="8" y="0"/>
                  </a:lnTo>
                  <a:lnTo>
                    <a:pt x="8" y="0"/>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22" name="Freeform 486"/>
            <p:cNvSpPr/>
            <p:nvPr/>
          </p:nvSpPr>
          <p:spPr bwMode="auto">
            <a:xfrm>
              <a:off x="6548439" y="654050"/>
              <a:ext cx="20638" cy="19050"/>
            </a:xfrm>
            <a:custGeom>
              <a:avLst/>
              <a:gdLst>
                <a:gd name="T0" fmla="*/ 1 w 13"/>
                <a:gd name="T1" fmla="*/ 12 h 12"/>
                <a:gd name="T2" fmla="*/ 0 w 13"/>
                <a:gd name="T3" fmla="*/ 12 h 12"/>
                <a:gd name="T4" fmla="*/ 12 w 13"/>
                <a:gd name="T5" fmla="*/ 0 h 12"/>
                <a:gd name="T6" fmla="*/ 13 w 13"/>
                <a:gd name="T7" fmla="*/ 0 h 12"/>
                <a:gd name="T8" fmla="*/ 1 w 13"/>
                <a:gd name="T9" fmla="*/ 12 h 12"/>
              </a:gdLst>
              <a:ahLst/>
              <a:cxnLst>
                <a:cxn ang="0">
                  <a:pos x="T0" y="T1"/>
                </a:cxn>
                <a:cxn ang="0">
                  <a:pos x="T2" y="T3"/>
                </a:cxn>
                <a:cxn ang="0">
                  <a:pos x="T4" y="T5"/>
                </a:cxn>
                <a:cxn ang="0">
                  <a:pos x="T6" y="T7"/>
                </a:cxn>
                <a:cxn ang="0">
                  <a:pos x="T8" y="T9"/>
                </a:cxn>
              </a:cxnLst>
              <a:rect l="0" t="0" r="r" b="b"/>
              <a:pathLst>
                <a:path w="13" h="12">
                  <a:moveTo>
                    <a:pt x="1" y="12"/>
                  </a:moveTo>
                  <a:lnTo>
                    <a:pt x="0" y="12"/>
                  </a:lnTo>
                  <a:lnTo>
                    <a:pt x="12" y="0"/>
                  </a:lnTo>
                  <a:lnTo>
                    <a:pt x="13" y="0"/>
                  </a:lnTo>
                  <a:lnTo>
                    <a:pt x="1" y="1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23" name="Freeform 487"/>
            <p:cNvSpPr/>
            <p:nvPr/>
          </p:nvSpPr>
          <p:spPr bwMode="auto">
            <a:xfrm>
              <a:off x="6564314" y="661988"/>
              <a:ext cx="12700" cy="12700"/>
            </a:xfrm>
            <a:custGeom>
              <a:avLst/>
              <a:gdLst>
                <a:gd name="T0" fmla="*/ 0 w 8"/>
                <a:gd name="T1" fmla="*/ 8 h 8"/>
                <a:gd name="T2" fmla="*/ 0 w 8"/>
                <a:gd name="T3" fmla="*/ 7 h 8"/>
                <a:gd name="T4" fmla="*/ 7 w 8"/>
                <a:gd name="T5" fmla="*/ 0 h 8"/>
                <a:gd name="T6" fmla="*/ 8 w 8"/>
                <a:gd name="T7" fmla="*/ 1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0" y="7"/>
                  </a:lnTo>
                  <a:lnTo>
                    <a:pt x="7" y="0"/>
                  </a:lnTo>
                  <a:lnTo>
                    <a:pt x="8" y="1"/>
                  </a:lnTo>
                  <a:lnTo>
                    <a:pt x="0"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24" name="Freeform 488"/>
            <p:cNvSpPr/>
            <p:nvPr/>
          </p:nvSpPr>
          <p:spPr bwMode="auto">
            <a:xfrm>
              <a:off x="6564314" y="669925"/>
              <a:ext cx="20638" cy="20638"/>
            </a:xfrm>
            <a:custGeom>
              <a:avLst/>
              <a:gdLst>
                <a:gd name="T0" fmla="*/ 1 w 13"/>
                <a:gd name="T1" fmla="*/ 13 h 13"/>
                <a:gd name="T2" fmla="*/ 0 w 13"/>
                <a:gd name="T3" fmla="*/ 12 h 13"/>
                <a:gd name="T4" fmla="*/ 13 w 13"/>
                <a:gd name="T5" fmla="*/ 0 h 13"/>
                <a:gd name="T6" fmla="*/ 13 w 13"/>
                <a:gd name="T7" fmla="*/ 1 h 13"/>
                <a:gd name="T8" fmla="*/ 1 w 13"/>
                <a:gd name="T9" fmla="*/ 13 h 13"/>
              </a:gdLst>
              <a:ahLst/>
              <a:cxnLst>
                <a:cxn ang="0">
                  <a:pos x="T0" y="T1"/>
                </a:cxn>
                <a:cxn ang="0">
                  <a:pos x="T2" y="T3"/>
                </a:cxn>
                <a:cxn ang="0">
                  <a:pos x="T4" y="T5"/>
                </a:cxn>
                <a:cxn ang="0">
                  <a:pos x="T6" y="T7"/>
                </a:cxn>
                <a:cxn ang="0">
                  <a:pos x="T8" y="T9"/>
                </a:cxn>
              </a:cxnLst>
              <a:rect l="0" t="0" r="r" b="b"/>
              <a:pathLst>
                <a:path w="13" h="13">
                  <a:moveTo>
                    <a:pt x="1" y="13"/>
                  </a:moveTo>
                  <a:lnTo>
                    <a:pt x="0" y="12"/>
                  </a:lnTo>
                  <a:lnTo>
                    <a:pt x="13" y="0"/>
                  </a:lnTo>
                  <a:lnTo>
                    <a:pt x="13" y="1"/>
                  </a:lnTo>
                  <a:lnTo>
                    <a:pt x="1"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25" name="Freeform 489"/>
            <p:cNvSpPr/>
            <p:nvPr/>
          </p:nvSpPr>
          <p:spPr bwMode="auto">
            <a:xfrm>
              <a:off x="6580189" y="677863"/>
              <a:ext cx="12700" cy="12700"/>
            </a:xfrm>
            <a:custGeom>
              <a:avLst/>
              <a:gdLst>
                <a:gd name="T0" fmla="*/ 1 w 8"/>
                <a:gd name="T1" fmla="*/ 8 h 8"/>
                <a:gd name="T2" fmla="*/ 0 w 8"/>
                <a:gd name="T3" fmla="*/ 7 h 8"/>
                <a:gd name="T4" fmla="*/ 8 w 8"/>
                <a:gd name="T5" fmla="*/ 0 h 8"/>
                <a:gd name="T6" fmla="*/ 8 w 8"/>
                <a:gd name="T7" fmla="*/ 0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7"/>
                  </a:lnTo>
                  <a:lnTo>
                    <a:pt x="8" y="0"/>
                  </a:lnTo>
                  <a:lnTo>
                    <a:pt x="8" y="0"/>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26" name="Freeform 490"/>
            <p:cNvSpPr/>
            <p:nvPr/>
          </p:nvSpPr>
          <p:spPr bwMode="auto">
            <a:xfrm>
              <a:off x="6580189" y="685800"/>
              <a:ext cx="22225" cy="20638"/>
            </a:xfrm>
            <a:custGeom>
              <a:avLst/>
              <a:gdLst>
                <a:gd name="T0" fmla="*/ 1 w 14"/>
                <a:gd name="T1" fmla="*/ 13 h 13"/>
                <a:gd name="T2" fmla="*/ 0 w 14"/>
                <a:gd name="T3" fmla="*/ 12 h 13"/>
                <a:gd name="T4" fmla="*/ 12 w 14"/>
                <a:gd name="T5" fmla="*/ 0 h 13"/>
                <a:gd name="T6" fmla="*/ 14 w 14"/>
                <a:gd name="T7" fmla="*/ 1 h 13"/>
                <a:gd name="T8" fmla="*/ 1 w 14"/>
                <a:gd name="T9" fmla="*/ 13 h 13"/>
              </a:gdLst>
              <a:ahLst/>
              <a:cxnLst>
                <a:cxn ang="0">
                  <a:pos x="T0" y="T1"/>
                </a:cxn>
                <a:cxn ang="0">
                  <a:pos x="T2" y="T3"/>
                </a:cxn>
                <a:cxn ang="0">
                  <a:pos x="T4" y="T5"/>
                </a:cxn>
                <a:cxn ang="0">
                  <a:pos x="T6" y="T7"/>
                </a:cxn>
                <a:cxn ang="0">
                  <a:pos x="T8" y="T9"/>
                </a:cxn>
              </a:cxnLst>
              <a:rect l="0" t="0" r="r" b="b"/>
              <a:pathLst>
                <a:path w="14" h="13">
                  <a:moveTo>
                    <a:pt x="1" y="13"/>
                  </a:moveTo>
                  <a:lnTo>
                    <a:pt x="0" y="12"/>
                  </a:lnTo>
                  <a:lnTo>
                    <a:pt x="12" y="0"/>
                  </a:lnTo>
                  <a:lnTo>
                    <a:pt x="14" y="1"/>
                  </a:lnTo>
                  <a:lnTo>
                    <a:pt x="1"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27" name="Freeform 491"/>
            <p:cNvSpPr/>
            <p:nvPr/>
          </p:nvSpPr>
          <p:spPr bwMode="auto">
            <a:xfrm>
              <a:off x="6597651" y="693738"/>
              <a:ext cx="12700" cy="12700"/>
            </a:xfrm>
            <a:custGeom>
              <a:avLst/>
              <a:gdLst>
                <a:gd name="T0" fmla="*/ 0 w 8"/>
                <a:gd name="T1" fmla="*/ 8 h 8"/>
                <a:gd name="T2" fmla="*/ 0 w 8"/>
                <a:gd name="T3" fmla="*/ 8 h 8"/>
                <a:gd name="T4" fmla="*/ 7 w 8"/>
                <a:gd name="T5" fmla="*/ 0 h 8"/>
                <a:gd name="T6" fmla="*/ 8 w 8"/>
                <a:gd name="T7" fmla="*/ 1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0" y="8"/>
                  </a:lnTo>
                  <a:lnTo>
                    <a:pt x="7" y="0"/>
                  </a:lnTo>
                  <a:lnTo>
                    <a:pt x="8" y="1"/>
                  </a:lnTo>
                  <a:lnTo>
                    <a:pt x="0"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28" name="Freeform 492"/>
            <p:cNvSpPr/>
            <p:nvPr/>
          </p:nvSpPr>
          <p:spPr bwMode="auto">
            <a:xfrm>
              <a:off x="6597651" y="701675"/>
              <a:ext cx="19050" cy="20638"/>
            </a:xfrm>
            <a:custGeom>
              <a:avLst/>
              <a:gdLst>
                <a:gd name="T0" fmla="*/ 0 w 12"/>
                <a:gd name="T1" fmla="*/ 13 h 13"/>
                <a:gd name="T2" fmla="*/ 0 w 12"/>
                <a:gd name="T3" fmla="*/ 13 h 13"/>
                <a:gd name="T4" fmla="*/ 12 w 12"/>
                <a:gd name="T5" fmla="*/ 0 h 13"/>
                <a:gd name="T6" fmla="*/ 12 w 12"/>
                <a:gd name="T7" fmla="*/ 1 h 13"/>
                <a:gd name="T8" fmla="*/ 0 w 12"/>
                <a:gd name="T9" fmla="*/ 13 h 13"/>
              </a:gdLst>
              <a:ahLst/>
              <a:cxnLst>
                <a:cxn ang="0">
                  <a:pos x="T0" y="T1"/>
                </a:cxn>
                <a:cxn ang="0">
                  <a:pos x="T2" y="T3"/>
                </a:cxn>
                <a:cxn ang="0">
                  <a:pos x="T4" y="T5"/>
                </a:cxn>
                <a:cxn ang="0">
                  <a:pos x="T6" y="T7"/>
                </a:cxn>
                <a:cxn ang="0">
                  <a:pos x="T8" y="T9"/>
                </a:cxn>
              </a:cxnLst>
              <a:rect l="0" t="0" r="r" b="b"/>
              <a:pathLst>
                <a:path w="12" h="13">
                  <a:moveTo>
                    <a:pt x="0" y="13"/>
                  </a:moveTo>
                  <a:lnTo>
                    <a:pt x="0" y="13"/>
                  </a:lnTo>
                  <a:lnTo>
                    <a:pt x="12" y="0"/>
                  </a:lnTo>
                  <a:lnTo>
                    <a:pt x="12" y="1"/>
                  </a:lnTo>
                  <a:lnTo>
                    <a:pt x="0"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29" name="Freeform 493"/>
            <p:cNvSpPr/>
            <p:nvPr/>
          </p:nvSpPr>
          <p:spPr bwMode="auto">
            <a:xfrm>
              <a:off x="6613526" y="709613"/>
              <a:ext cx="12700" cy="14288"/>
            </a:xfrm>
            <a:custGeom>
              <a:avLst/>
              <a:gdLst>
                <a:gd name="T0" fmla="*/ 0 w 8"/>
                <a:gd name="T1" fmla="*/ 9 h 9"/>
                <a:gd name="T2" fmla="*/ 0 w 8"/>
                <a:gd name="T3" fmla="*/ 8 h 9"/>
                <a:gd name="T4" fmla="*/ 7 w 8"/>
                <a:gd name="T5" fmla="*/ 0 h 9"/>
                <a:gd name="T6" fmla="*/ 8 w 8"/>
                <a:gd name="T7" fmla="*/ 1 h 9"/>
                <a:gd name="T8" fmla="*/ 0 w 8"/>
                <a:gd name="T9" fmla="*/ 9 h 9"/>
              </a:gdLst>
              <a:ahLst/>
              <a:cxnLst>
                <a:cxn ang="0">
                  <a:pos x="T0" y="T1"/>
                </a:cxn>
                <a:cxn ang="0">
                  <a:pos x="T2" y="T3"/>
                </a:cxn>
                <a:cxn ang="0">
                  <a:pos x="T4" y="T5"/>
                </a:cxn>
                <a:cxn ang="0">
                  <a:pos x="T6" y="T7"/>
                </a:cxn>
                <a:cxn ang="0">
                  <a:pos x="T8" y="T9"/>
                </a:cxn>
              </a:cxnLst>
              <a:rect l="0" t="0" r="r" b="b"/>
              <a:pathLst>
                <a:path w="8" h="9">
                  <a:moveTo>
                    <a:pt x="0" y="9"/>
                  </a:moveTo>
                  <a:lnTo>
                    <a:pt x="0" y="8"/>
                  </a:lnTo>
                  <a:lnTo>
                    <a:pt x="7" y="0"/>
                  </a:lnTo>
                  <a:lnTo>
                    <a:pt x="8" y="1"/>
                  </a:lnTo>
                  <a:lnTo>
                    <a:pt x="0" y="9"/>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30" name="Freeform 494"/>
            <p:cNvSpPr/>
            <p:nvPr/>
          </p:nvSpPr>
          <p:spPr bwMode="auto">
            <a:xfrm>
              <a:off x="6613526" y="717550"/>
              <a:ext cx="20638" cy="22225"/>
            </a:xfrm>
            <a:custGeom>
              <a:avLst/>
              <a:gdLst>
                <a:gd name="T0" fmla="*/ 1 w 13"/>
                <a:gd name="T1" fmla="*/ 14 h 14"/>
                <a:gd name="T2" fmla="*/ 0 w 13"/>
                <a:gd name="T3" fmla="*/ 12 h 14"/>
                <a:gd name="T4" fmla="*/ 12 w 13"/>
                <a:gd name="T5" fmla="*/ 0 h 14"/>
                <a:gd name="T6" fmla="*/ 13 w 13"/>
                <a:gd name="T7" fmla="*/ 1 h 14"/>
                <a:gd name="T8" fmla="*/ 1 w 13"/>
                <a:gd name="T9" fmla="*/ 14 h 14"/>
              </a:gdLst>
              <a:ahLst/>
              <a:cxnLst>
                <a:cxn ang="0">
                  <a:pos x="T0" y="T1"/>
                </a:cxn>
                <a:cxn ang="0">
                  <a:pos x="T2" y="T3"/>
                </a:cxn>
                <a:cxn ang="0">
                  <a:pos x="T4" y="T5"/>
                </a:cxn>
                <a:cxn ang="0">
                  <a:pos x="T6" y="T7"/>
                </a:cxn>
                <a:cxn ang="0">
                  <a:pos x="T8" y="T9"/>
                </a:cxn>
              </a:cxnLst>
              <a:rect l="0" t="0" r="r" b="b"/>
              <a:pathLst>
                <a:path w="13" h="14">
                  <a:moveTo>
                    <a:pt x="1" y="14"/>
                  </a:moveTo>
                  <a:lnTo>
                    <a:pt x="0" y="12"/>
                  </a:lnTo>
                  <a:lnTo>
                    <a:pt x="12" y="0"/>
                  </a:lnTo>
                  <a:lnTo>
                    <a:pt x="13" y="1"/>
                  </a:lnTo>
                  <a:lnTo>
                    <a:pt x="1" y="14"/>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31" name="Freeform 495"/>
            <p:cNvSpPr/>
            <p:nvPr/>
          </p:nvSpPr>
          <p:spPr bwMode="auto">
            <a:xfrm>
              <a:off x="6629401" y="725488"/>
              <a:ext cx="12700" cy="14288"/>
            </a:xfrm>
            <a:custGeom>
              <a:avLst/>
              <a:gdLst>
                <a:gd name="T0" fmla="*/ 1 w 8"/>
                <a:gd name="T1" fmla="*/ 9 h 9"/>
                <a:gd name="T2" fmla="*/ 0 w 8"/>
                <a:gd name="T3" fmla="*/ 8 h 9"/>
                <a:gd name="T4" fmla="*/ 7 w 8"/>
                <a:gd name="T5" fmla="*/ 0 h 9"/>
                <a:gd name="T6" fmla="*/ 8 w 8"/>
                <a:gd name="T7" fmla="*/ 1 h 9"/>
                <a:gd name="T8" fmla="*/ 1 w 8"/>
                <a:gd name="T9" fmla="*/ 9 h 9"/>
              </a:gdLst>
              <a:ahLst/>
              <a:cxnLst>
                <a:cxn ang="0">
                  <a:pos x="T0" y="T1"/>
                </a:cxn>
                <a:cxn ang="0">
                  <a:pos x="T2" y="T3"/>
                </a:cxn>
                <a:cxn ang="0">
                  <a:pos x="T4" y="T5"/>
                </a:cxn>
                <a:cxn ang="0">
                  <a:pos x="T6" y="T7"/>
                </a:cxn>
                <a:cxn ang="0">
                  <a:pos x="T8" y="T9"/>
                </a:cxn>
              </a:cxnLst>
              <a:rect l="0" t="0" r="r" b="b"/>
              <a:pathLst>
                <a:path w="8" h="9">
                  <a:moveTo>
                    <a:pt x="1" y="9"/>
                  </a:moveTo>
                  <a:lnTo>
                    <a:pt x="0" y="8"/>
                  </a:lnTo>
                  <a:lnTo>
                    <a:pt x="7" y="0"/>
                  </a:lnTo>
                  <a:lnTo>
                    <a:pt x="8" y="1"/>
                  </a:lnTo>
                  <a:lnTo>
                    <a:pt x="1" y="9"/>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32" name="Freeform 496"/>
            <p:cNvSpPr/>
            <p:nvPr/>
          </p:nvSpPr>
          <p:spPr bwMode="auto">
            <a:xfrm>
              <a:off x="6629401" y="735013"/>
              <a:ext cx="20638" cy="19050"/>
            </a:xfrm>
            <a:custGeom>
              <a:avLst/>
              <a:gdLst>
                <a:gd name="T0" fmla="*/ 1 w 13"/>
                <a:gd name="T1" fmla="*/ 12 h 12"/>
                <a:gd name="T2" fmla="*/ 0 w 13"/>
                <a:gd name="T3" fmla="*/ 12 h 12"/>
                <a:gd name="T4" fmla="*/ 12 w 13"/>
                <a:gd name="T5" fmla="*/ 0 h 12"/>
                <a:gd name="T6" fmla="*/ 13 w 13"/>
                <a:gd name="T7" fmla="*/ 0 h 12"/>
                <a:gd name="T8" fmla="*/ 1 w 13"/>
                <a:gd name="T9" fmla="*/ 12 h 12"/>
              </a:gdLst>
              <a:ahLst/>
              <a:cxnLst>
                <a:cxn ang="0">
                  <a:pos x="T0" y="T1"/>
                </a:cxn>
                <a:cxn ang="0">
                  <a:pos x="T2" y="T3"/>
                </a:cxn>
                <a:cxn ang="0">
                  <a:pos x="T4" y="T5"/>
                </a:cxn>
                <a:cxn ang="0">
                  <a:pos x="T6" y="T7"/>
                </a:cxn>
                <a:cxn ang="0">
                  <a:pos x="T8" y="T9"/>
                </a:cxn>
              </a:cxnLst>
              <a:rect l="0" t="0" r="r" b="b"/>
              <a:pathLst>
                <a:path w="13" h="12">
                  <a:moveTo>
                    <a:pt x="1" y="12"/>
                  </a:moveTo>
                  <a:lnTo>
                    <a:pt x="0" y="12"/>
                  </a:lnTo>
                  <a:lnTo>
                    <a:pt x="12" y="0"/>
                  </a:lnTo>
                  <a:lnTo>
                    <a:pt x="13" y="0"/>
                  </a:lnTo>
                  <a:lnTo>
                    <a:pt x="1" y="1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33" name="Freeform 497"/>
            <p:cNvSpPr/>
            <p:nvPr/>
          </p:nvSpPr>
          <p:spPr bwMode="auto">
            <a:xfrm>
              <a:off x="6645276" y="742950"/>
              <a:ext cx="12700" cy="12700"/>
            </a:xfrm>
            <a:custGeom>
              <a:avLst/>
              <a:gdLst>
                <a:gd name="T0" fmla="*/ 1 w 8"/>
                <a:gd name="T1" fmla="*/ 8 h 8"/>
                <a:gd name="T2" fmla="*/ 0 w 8"/>
                <a:gd name="T3" fmla="*/ 7 h 8"/>
                <a:gd name="T4" fmla="*/ 7 w 8"/>
                <a:gd name="T5" fmla="*/ 0 h 8"/>
                <a:gd name="T6" fmla="*/ 8 w 8"/>
                <a:gd name="T7" fmla="*/ 0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7"/>
                  </a:lnTo>
                  <a:lnTo>
                    <a:pt x="7" y="0"/>
                  </a:lnTo>
                  <a:lnTo>
                    <a:pt x="8" y="0"/>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34" name="Freeform 498"/>
            <p:cNvSpPr/>
            <p:nvPr/>
          </p:nvSpPr>
          <p:spPr bwMode="auto">
            <a:xfrm>
              <a:off x="6645276" y="749300"/>
              <a:ext cx="20638" cy="22225"/>
            </a:xfrm>
            <a:custGeom>
              <a:avLst/>
              <a:gdLst>
                <a:gd name="T0" fmla="*/ 1 w 13"/>
                <a:gd name="T1" fmla="*/ 14 h 14"/>
                <a:gd name="T2" fmla="*/ 0 w 13"/>
                <a:gd name="T3" fmla="*/ 13 h 14"/>
                <a:gd name="T4" fmla="*/ 13 w 13"/>
                <a:gd name="T5" fmla="*/ 0 h 14"/>
                <a:gd name="T6" fmla="*/ 13 w 13"/>
                <a:gd name="T7" fmla="*/ 2 h 14"/>
                <a:gd name="T8" fmla="*/ 1 w 13"/>
                <a:gd name="T9" fmla="*/ 14 h 14"/>
              </a:gdLst>
              <a:ahLst/>
              <a:cxnLst>
                <a:cxn ang="0">
                  <a:pos x="T0" y="T1"/>
                </a:cxn>
                <a:cxn ang="0">
                  <a:pos x="T2" y="T3"/>
                </a:cxn>
                <a:cxn ang="0">
                  <a:pos x="T4" y="T5"/>
                </a:cxn>
                <a:cxn ang="0">
                  <a:pos x="T6" y="T7"/>
                </a:cxn>
                <a:cxn ang="0">
                  <a:pos x="T8" y="T9"/>
                </a:cxn>
              </a:cxnLst>
              <a:rect l="0" t="0" r="r" b="b"/>
              <a:pathLst>
                <a:path w="13" h="14">
                  <a:moveTo>
                    <a:pt x="1" y="14"/>
                  </a:moveTo>
                  <a:lnTo>
                    <a:pt x="0" y="13"/>
                  </a:lnTo>
                  <a:lnTo>
                    <a:pt x="13" y="0"/>
                  </a:lnTo>
                  <a:lnTo>
                    <a:pt x="13" y="2"/>
                  </a:lnTo>
                  <a:lnTo>
                    <a:pt x="1" y="14"/>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35" name="Freeform 499"/>
            <p:cNvSpPr/>
            <p:nvPr/>
          </p:nvSpPr>
          <p:spPr bwMode="auto">
            <a:xfrm>
              <a:off x="6661151" y="758825"/>
              <a:ext cx="12700" cy="12700"/>
            </a:xfrm>
            <a:custGeom>
              <a:avLst/>
              <a:gdLst>
                <a:gd name="T0" fmla="*/ 1 w 8"/>
                <a:gd name="T1" fmla="*/ 8 h 8"/>
                <a:gd name="T2" fmla="*/ 0 w 8"/>
                <a:gd name="T3" fmla="*/ 7 h 8"/>
                <a:gd name="T4" fmla="*/ 8 w 8"/>
                <a:gd name="T5" fmla="*/ 0 h 8"/>
                <a:gd name="T6" fmla="*/ 8 w 8"/>
                <a:gd name="T7" fmla="*/ 0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7"/>
                  </a:lnTo>
                  <a:lnTo>
                    <a:pt x="8" y="0"/>
                  </a:lnTo>
                  <a:lnTo>
                    <a:pt x="8" y="0"/>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36" name="Freeform 500"/>
            <p:cNvSpPr/>
            <p:nvPr/>
          </p:nvSpPr>
          <p:spPr bwMode="auto">
            <a:xfrm>
              <a:off x="6661151" y="766763"/>
              <a:ext cx="22225" cy="20638"/>
            </a:xfrm>
            <a:custGeom>
              <a:avLst/>
              <a:gdLst>
                <a:gd name="T0" fmla="*/ 1 w 14"/>
                <a:gd name="T1" fmla="*/ 13 h 13"/>
                <a:gd name="T2" fmla="*/ 0 w 14"/>
                <a:gd name="T3" fmla="*/ 12 h 13"/>
                <a:gd name="T4" fmla="*/ 12 w 14"/>
                <a:gd name="T5" fmla="*/ 0 h 13"/>
                <a:gd name="T6" fmla="*/ 14 w 14"/>
                <a:gd name="T7" fmla="*/ 0 h 13"/>
                <a:gd name="T8" fmla="*/ 1 w 14"/>
                <a:gd name="T9" fmla="*/ 13 h 13"/>
              </a:gdLst>
              <a:ahLst/>
              <a:cxnLst>
                <a:cxn ang="0">
                  <a:pos x="T0" y="T1"/>
                </a:cxn>
                <a:cxn ang="0">
                  <a:pos x="T2" y="T3"/>
                </a:cxn>
                <a:cxn ang="0">
                  <a:pos x="T4" y="T5"/>
                </a:cxn>
                <a:cxn ang="0">
                  <a:pos x="T6" y="T7"/>
                </a:cxn>
                <a:cxn ang="0">
                  <a:pos x="T8" y="T9"/>
                </a:cxn>
              </a:cxnLst>
              <a:rect l="0" t="0" r="r" b="b"/>
              <a:pathLst>
                <a:path w="14" h="13">
                  <a:moveTo>
                    <a:pt x="1" y="13"/>
                  </a:moveTo>
                  <a:lnTo>
                    <a:pt x="0" y="12"/>
                  </a:lnTo>
                  <a:lnTo>
                    <a:pt x="12" y="0"/>
                  </a:lnTo>
                  <a:lnTo>
                    <a:pt x="14" y="0"/>
                  </a:lnTo>
                  <a:lnTo>
                    <a:pt x="1"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37" name="Freeform 501"/>
            <p:cNvSpPr/>
            <p:nvPr/>
          </p:nvSpPr>
          <p:spPr bwMode="auto">
            <a:xfrm>
              <a:off x="6678614" y="774700"/>
              <a:ext cx="12700" cy="12700"/>
            </a:xfrm>
            <a:custGeom>
              <a:avLst/>
              <a:gdLst>
                <a:gd name="T0" fmla="*/ 0 w 8"/>
                <a:gd name="T1" fmla="*/ 8 h 8"/>
                <a:gd name="T2" fmla="*/ 0 w 8"/>
                <a:gd name="T3" fmla="*/ 8 h 8"/>
                <a:gd name="T4" fmla="*/ 7 w 8"/>
                <a:gd name="T5" fmla="*/ 0 h 8"/>
                <a:gd name="T6" fmla="*/ 8 w 8"/>
                <a:gd name="T7" fmla="*/ 1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0" y="8"/>
                  </a:lnTo>
                  <a:lnTo>
                    <a:pt x="7" y="0"/>
                  </a:lnTo>
                  <a:lnTo>
                    <a:pt x="8" y="1"/>
                  </a:lnTo>
                  <a:lnTo>
                    <a:pt x="0"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38" name="Freeform 502"/>
            <p:cNvSpPr/>
            <p:nvPr/>
          </p:nvSpPr>
          <p:spPr bwMode="auto">
            <a:xfrm>
              <a:off x="6678614" y="782638"/>
              <a:ext cx="19050" cy="20638"/>
            </a:xfrm>
            <a:custGeom>
              <a:avLst/>
              <a:gdLst>
                <a:gd name="T0" fmla="*/ 0 w 12"/>
                <a:gd name="T1" fmla="*/ 13 h 13"/>
                <a:gd name="T2" fmla="*/ 0 w 12"/>
                <a:gd name="T3" fmla="*/ 12 h 13"/>
                <a:gd name="T4" fmla="*/ 12 w 12"/>
                <a:gd name="T5" fmla="*/ 0 h 13"/>
                <a:gd name="T6" fmla="*/ 12 w 12"/>
                <a:gd name="T7" fmla="*/ 1 h 13"/>
                <a:gd name="T8" fmla="*/ 0 w 12"/>
                <a:gd name="T9" fmla="*/ 13 h 13"/>
              </a:gdLst>
              <a:ahLst/>
              <a:cxnLst>
                <a:cxn ang="0">
                  <a:pos x="T0" y="T1"/>
                </a:cxn>
                <a:cxn ang="0">
                  <a:pos x="T2" y="T3"/>
                </a:cxn>
                <a:cxn ang="0">
                  <a:pos x="T4" y="T5"/>
                </a:cxn>
                <a:cxn ang="0">
                  <a:pos x="T6" y="T7"/>
                </a:cxn>
                <a:cxn ang="0">
                  <a:pos x="T8" y="T9"/>
                </a:cxn>
              </a:cxnLst>
              <a:rect l="0" t="0" r="r" b="b"/>
              <a:pathLst>
                <a:path w="12" h="13">
                  <a:moveTo>
                    <a:pt x="0" y="13"/>
                  </a:moveTo>
                  <a:lnTo>
                    <a:pt x="0" y="12"/>
                  </a:lnTo>
                  <a:lnTo>
                    <a:pt x="12" y="0"/>
                  </a:lnTo>
                  <a:lnTo>
                    <a:pt x="12" y="1"/>
                  </a:lnTo>
                  <a:lnTo>
                    <a:pt x="0"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39" name="Freeform 503"/>
            <p:cNvSpPr/>
            <p:nvPr/>
          </p:nvSpPr>
          <p:spPr bwMode="auto">
            <a:xfrm>
              <a:off x="6692901" y="790575"/>
              <a:ext cx="14288" cy="14288"/>
            </a:xfrm>
            <a:custGeom>
              <a:avLst/>
              <a:gdLst>
                <a:gd name="T0" fmla="*/ 1 w 9"/>
                <a:gd name="T1" fmla="*/ 9 h 9"/>
                <a:gd name="T2" fmla="*/ 0 w 9"/>
                <a:gd name="T3" fmla="*/ 7 h 9"/>
                <a:gd name="T4" fmla="*/ 8 w 9"/>
                <a:gd name="T5" fmla="*/ 0 h 9"/>
                <a:gd name="T6" fmla="*/ 9 w 9"/>
                <a:gd name="T7" fmla="*/ 1 h 9"/>
                <a:gd name="T8" fmla="*/ 1 w 9"/>
                <a:gd name="T9" fmla="*/ 9 h 9"/>
              </a:gdLst>
              <a:ahLst/>
              <a:cxnLst>
                <a:cxn ang="0">
                  <a:pos x="T0" y="T1"/>
                </a:cxn>
                <a:cxn ang="0">
                  <a:pos x="T2" y="T3"/>
                </a:cxn>
                <a:cxn ang="0">
                  <a:pos x="T4" y="T5"/>
                </a:cxn>
                <a:cxn ang="0">
                  <a:pos x="T6" y="T7"/>
                </a:cxn>
                <a:cxn ang="0">
                  <a:pos x="T8" y="T9"/>
                </a:cxn>
              </a:cxnLst>
              <a:rect l="0" t="0" r="r" b="b"/>
              <a:pathLst>
                <a:path w="9" h="9">
                  <a:moveTo>
                    <a:pt x="1" y="9"/>
                  </a:moveTo>
                  <a:lnTo>
                    <a:pt x="0" y="7"/>
                  </a:lnTo>
                  <a:lnTo>
                    <a:pt x="8" y="0"/>
                  </a:lnTo>
                  <a:lnTo>
                    <a:pt x="9" y="1"/>
                  </a:lnTo>
                  <a:lnTo>
                    <a:pt x="1" y="9"/>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40" name="Freeform 504"/>
            <p:cNvSpPr/>
            <p:nvPr/>
          </p:nvSpPr>
          <p:spPr bwMode="auto">
            <a:xfrm>
              <a:off x="6692901" y="798513"/>
              <a:ext cx="22225" cy="20638"/>
            </a:xfrm>
            <a:custGeom>
              <a:avLst/>
              <a:gdLst>
                <a:gd name="T0" fmla="*/ 2 w 14"/>
                <a:gd name="T1" fmla="*/ 13 h 13"/>
                <a:gd name="T2" fmla="*/ 0 w 14"/>
                <a:gd name="T3" fmla="*/ 12 h 13"/>
                <a:gd name="T4" fmla="*/ 13 w 14"/>
                <a:gd name="T5" fmla="*/ 0 h 13"/>
                <a:gd name="T6" fmla="*/ 14 w 14"/>
                <a:gd name="T7" fmla="*/ 1 h 13"/>
                <a:gd name="T8" fmla="*/ 2 w 14"/>
                <a:gd name="T9" fmla="*/ 13 h 13"/>
              </a:gdLst>
              <a:ahLst/>
              <a:cxnLst>
                <a:cxn ang="0">
                  <a:pos x="T0" y="T1"/>
                </a:cxn>
                <a:cxn ang="0">
                  <a:pos x="T2" y="T3"/>
                </a:cxn>
                <a:cxn ang="0">
                  <a:pos x="T4" y="T5"/>
                </a:cxn>
                <a:cxn ang="0">
                  <a:pos x="T6" y="T7"/>
                </a:cxn>
                <a:cxn ang="0">
                  <a:pos x="T8" y="T9"/>
                </a:cxn>
              </a:cxnLst>
              <a:rect l="0" t="0" r="r" b="b"/>
              <a:pathLst>
                <a:path w="14" h="13">
                  <a:moveTo>
                    <a:pt x="2" y="13"/>
                  </a:moveTo>
                  <a:lnTo>
                    <a:pt x="0" y="12"/>
                  </a:lnTo>
                  <a:lnTo>
                    <a:pt x="13" y="0"/>
                  </a:lnTo>
                  <a:lnTo>
                    <a:pt x="14" y="1"/>
                  </a:lnTo>
                  <a:lnTo>
                    <a:pt x="2"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41" name="Freeform 505"/>
            <p:cNvSpPr/>
            <p:nvPr/>
          </p:nvSpPr>
          <p:spPr bwMode="auto">
            <a:xfrm>
              <a:off x="6710364" y="806450"/>
              <a:ext cx="12700" cy="12700"/>
            </a:xfrm>
            <a:custGeom>
              <a:avLst/>
              <a:gdLst>
                <a:gd name="T0" fmla="*/ 0 w 8"/>
                <a:gd name="T1" fmla="*/ 8 h 8"/>
                <a:gd name="T2" fmla="*/ 0 w 8"/>
                <a:gd name="T3" fmla="*/ 8 h 8"/>
                <a:gd name="T4" fmla="*/ 7 w 8"/>
                <a:gd name="T5" fmla="*/ 0 h 8"/>
                <a:gd name="T6" fmla="*/ 8 w 8"/>
                <a:gd name="T7" fmla="*/ 1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0" y="8"/>
                  </a:lnTo>
                  <a:lnTo>
                    <a:pt x="7" y="0"/>
                  </a:lnTo>
                  <a:lnTo>
                    <a:pt x="8" y="1"/>
                  </a:lnTo>
                  <a:lnTo>
                    <a:pt x="0"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42" name="Freeform 506"/>
            <p:cNvSpPr/>
            <p:nvPr/>
          </p:nvSpPr>
          <p:spPr bwMode="auto">
            <a:xfrm>
              <a:off x="6710364" y="815975"/>
              <a:ext cx="20638" cy="19050"/>
            </a:xfrm>
            <a:custGeom>
              <a:avLst/>
              <a:gdLst>
                <a:gd name="T0" fmla="*/ 0 w 13"/>
                <a:gd name="T1" fmla="*/ 12 h 12"/>
                <a:gd name="T2" fmla="*/ 0 w 13"/>
                <a:gd name="T3" fmla="*/ 12 h 12"/>
                <a:gd name="T4" fmla="*/ 12 w 13"/>
                <a:gd name="T5" fmla="*/ 0 h 12"/>
                <a:gd name="T6" fmla="*/ 13 w 13"/>
                <a:gd name="T7" fmla="*/ 0 h 12"/>
                <a:gd name="T8" fmla="*/ 0 w 13"/>
                <a:gd name="T9" fmla="*/ 12 h 12"/>
              </a:gdLst>
              <a:ahLst/>
              <a:cxnLst>
                <a:cxn ang="0">
                  <a:pos x="T0" y="T1"/>
                </a:cxn>
                <a:cxn ang="0">
                  <a:pos x="T2" y="T3"/>
                </a:cxn>
                <a:cxn ang="0">
                  <a:pos x="T4" y="T5"/>
                </a:cxn>
                <a:cxn ang="0">
                  <a:pos x="T6" y="T7"/>
                </a:cxn>
                <a:cxn ang="0">
                  <a:pos x="T8" y="T9"/>
                </a:cxn>
              </a:cxnLst>
              <a:rect l="0" t="0" r="r" b="b"/>
              <a:pathLst>
                <a:path w="13" h="12">
                  <a:moveTo>
                    <a:pt x="0" y="12"/>
                  </a:moveTo>
                  <a:lnTo>
                    <a:pt x="0" y="12"/>
                  </a:lnTo>
                  <a:lnTo>
                    <a:pt x="12" y="0"/>
                  </a:lnTo>
                  <a:lnTo>
                    <a:pt x="13" y="0"/>
                  </a:lnTo>
                  <a:lnTo>
                    <a:pt x="0" y="1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43" name="Freeform 507"/>
            <p:cNvSpPr/>
            <p:nvPr/>
          </p:nvSpPr>
          <p:spPr bwMode="auto">
            <a:xfrm>
              <a:off x="6726239" y="823913"/>
              <a:ext cx="12700" cy="12700"/>
            </a:xfrm>
            <a:custGeom>
              <a:avLst/>
              <a:gdLst>
                <a:gd name="T0" fmla="*/ 1 w 8"/>
                <a:gd name="T1" fmla="*/ 8 h 8"/>
                <a:gd name="T2" fmla="*/ 0 w 8"/>
                <a:gd name="T3" fmla="*/ 7 h 8"/>
                <a:gd name="T4" fmla="*/ 7 w 8"/>
                <a:gd name="T5" fmla="*/ 0 h 8"/>
                <a:gd name="T6" fmla="*/ 8 w 8"/>
                <a:gd name="T7" fmla="*/ 0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7"/>
                  </a:lnTo>
                  <a:lnTo>
                    <a:pt x="7" y="0"/>
                  </a:lnTo>
                  <a:lnTo>
                    <a:pt x="8" y="0"/>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44" name="Freeform 508"/>
            <p:cNvSpPr/>
            <p:nvPr/>
          </p:nvSpPr>
          <p:spPr bwMode="auto">
            <a:xfrm>
              <a:off x="6726239" y="830263"/>
              <a:ext cx="20638" cy="22225"/>
            </a:xfrm>
            <a:custGeom>
              <a:avLst/>
              <a:gdLst>
                <a:gd name="T0" fmla="*/ 1 w 13"/>
                <a:gd name="T1" fmla="*/ 14 h 14"/>
                <a:gd name="T2" fmla="*/ 0 w 13"/>
                <a:gd name="T3" fmla="*/ 13 h 14"/>
                <a:gd name="T4" fmla="*/ 12 w 13"/>
                <a:gd name="T5" fmla="*/ 0 h 14"/>
                <a:gd name="T6" fmla="*/ 13 w 13"/>
                <a:gd name="T7" fmla="*/ 2 h 14"/>
                <a:gd name="T8" fmla="*/ 1 w 13"/>
                <a:gd name="T9" fmla="*/ 14 h 14"/>
              </a:gdLst>
              <a:ahLst/>
              <a:cxnLst>
                <a:cxn ang="0">
                  <a:pos x="T0" y="T1"/>
                </a:cxn>
                <a:cxn ang="0">
                  <a:pos x="T2" y="T3"/>
                </a:cxn>
                <a:cxn ang="0">
                  <a:pos x="T4" y="T5"/>
                </a:cxn>
                <a:cxn ang="0">
                  <a:pos x="T6" y="T7"/>
                </a:cxn>
                <a:cxn ang="0">
                  <a:pos x="T8" y="T9"/>
                </a:cxn>
              </a:cxnLst>
              <a:rect l="0" t="0" r="r" b="b"/>
              <a:pathLst>
                <a:path w="13" h="14">
                  <a:moveTo>
                    <a:pt x="1" y="14"/>
                  </a:moveTo>
                  <a:lnTo>
                    <a:pt x="0" y="13"/>
                  </a:lnTo>
                  <a:lnTo>
                    <a:pt x="12" y="0"/>
                  </a:lnTo>
                  <a:lnTo>
                    <a:pt x="13" y="2"/>
                  </a:lnTo>
                  <a:lnTo>
                    <a:pt x="1" y="14"/>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45" name="Freeform 509"/>
            <p:cNvSpPr/>
            <p:nvPr/>
          </p:nvSpPr>
          <p:spPr bwMode="auto">
            <a:xfrm>
              <a:off x="6742114" y="839788"/>
              <a:ext cx="12700" cy="12700"/>
            </a:xfrm>
            <a:custGeom>
              <a:avLst/>
              <a:gdLst>
                <a:gd name="T0" fmla="*/ 1 w 8"/>
                <a:gd name="T1" fmla="*/ 8 h 8"/>
                <a:gd name="T2" fmla="*/ 0 w 8"/>
                <a:gd name="T3" fmla="*/ 7 h 8"/>
                <a:gd name="T4" fmla="*/ 8 w 8"/>
                <a:gd name="T5" fmla="*/ 0 h 8"/>
                <a:gd name="T6" fmla="*/ 8 w 8"/>
                <a:gd name="T7" fmla="*/ 0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7"/>
                  </a:lnTo>
                  <a:lnTo>
                    <a:pt x="8" y="0"/>
                  </a:lnTo>
                  <a:lnTo>
                    <a:pt x="8" y="0"/>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46" name="Freeform 510"/>
            <p:cNvSpPr/>
            <p:nvPr/>
          </p:nvSpPr>
          <p:spPr bwMode="auto">
            <a:xfrm>
              <a:off x="6742114" y="847725"/>
              <a:ext cx="20638" cy="20638"/>
            </a:xfrm>
            <a:custGeom>
              <a:avLst/>
              <a:gdLst>
                <a:gd name="T0" fmla="*/ 1 w 13"/>
                <a:gd name="T1" fmla="*/ 13 h 13"/>
                <a:gd name="T2" fmla="*/ 0 w 13"/>
                <a:gd name="T3" fmla="*/ 12 h 13"/>
                <a:gd name="T4" fmla="*/ 12 w 13"/>
                <a:gd name="T5" fmla="*/ 0 h 13"/>
                <a:gd name="T6" fmla="*/ 13 w 13"/>
                <a:gd name="T7" fmla="*/ 0 h 13"/>
                <a:gd name="T8" fmla="*/ 1 w 13"/>
                <a:gd name="T9" fmla="*/ 13 h 13"/>
              </a:gdLst>
              <a:ahLst/>
              <a:cxnLst>
                <a:cxn ang="0">
                  <a:pos x="T0" y="T1"/>
                </a:cxn>
                <a:cxn ang="0">
                  <a:pos x="T2" y="T3"/>
                </a:cxn>
                <a:cxn ang="0">
                  <a:pos x="T4" y="T5"/>
                </a:cxn>
                <a:cxn ang="0">
                  <a:pos x="T6" y="T7"/>
                </a:cxn>
                <a:cxn ang="0">
                  <a:pos x="T8" y="T9"/>
                </a:cxn>
              </a:cxnLst>
              <a:rect l="0" t="0" r="r" b="b"/>
              <a:pathLst>
                <a:path w="13" h="13">
                  <a:moveTo>
                    <a:pt x="1" y="13"/>
                  </a:moveTo>
                  <a:lnTo>
                    <a:pt x="0" y="12"/>
                  </a:lnTo>
                  <a:lnTo>
                    <a:pt x="12" y="0"/>
                  </a:lnTo>
                  <a:lnTo>
                    <a:pt x="13" y="0"/>
                  </a:lnTo>
                  <a:lnTo>
                    <a:pt x="1"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47" name="Freeform 511"/>
            <p:cNvSpPr/>
            <p:nvPr/>
          </p:nvSpPr>
          <p:spPr bwMode="auto">
            <a:xfrm>
              <a:off x="6759576" y="855663"/>
              <a:ext cx="12700" cy="12700"/>
            </a:xfrm>
            <a:custGeom>
              <a:avLst/>
              <a:gdLst>
                <a:gd name="T0" fmla="*/ 0 w 8"/>
                <a:gd name="T1" fmla="*/ 8 h 8"/>
                <a:gd name="T2" fmla="*/ 0 w 8"/>
                <a:gd name="T3" fmla="*/ 8 h 8"/>
                <a:gd name="T4" fmla="*/ 7 w 8"/>
                <a:gd name="T5" fmla="*/ 0 h 8"/>
                <a:gd name="T6" fmla="*/ 8 w 8"/>
                <a:gd name="T7" fmla="*/ 1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0" y="8"/>
                  </a:lnTo>
                  <a:lnTo>
                    <a:pt x="7" y="0"/>
                  </a:lnTo>
                  <a:lnTo>
                    <a:pt x="8" y="1"/>
                  </a:lnTo>
                  <a:lnTo>
                    <a:pt x="0"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48" name="Freeform 512"/>
            <p:cNvSpPr/>
            <p:nvPr/>
          </p:nvSpPr>
          <p:spPr bwMode="auto">
            <a:xfrm>
              <a:off x="6759576" y="863600"/>
              <a:ext cx="19050" cy="20638"/>
            </a:xfrm>
            <a:custGeom>
              <a:avLst/>
              <a:gdLst>
                <a:gd name="T0" fmla="*/ 0 w 12"/>
                <a:gd name="T1" fmla="*/ 13 h 13"/>
                <a:gd name="T2" fmla="*/ 0 w 12"/>
                <a:gd name="T3" fmla="*/ 12 h 13"/>
                <a:gd name="T4" fmla="*/ 12 w 12"/>
                <a:gd name="T5" fmla="*/ 0 h 13"/>
                <a:gd name="T6" fmla="*/ 12 w 12"/>
                <a:gd name="T7" fmla="*/ 1 h 13"/>
                <a:gd name="T8" fmla="*/ 0 w 12"/>
                <a:gd name="T9" fmla="*/ 13 h 13"/>
              </a:gdLst>
              <a:ahLst/>
              <a:cxnLst>
                <a:cxn ang="0">
                  <a:pos x="T0" y="T1"/>
                </a:cxn>
                <a:cxn ang="0">
                  <a:pos x="T2" y="T3"/>
                </a:cxn>
                <a:cxn ang="0">
                  <a:pos x="T4" y="T5"/>
                </a:cxn>
                <a:cxn ang="0">
                  <a:pos x="T6" y="T7"/>
                </a:cxn>
                <a:cxn ang="0">
                  <a:pos x="T8" y="T9"/>
                </a:cxn>
              </a:cxnLst>
              <a:rect l="0" t="0" r="r" b="b"/>
              <a:pathLst>
                <a:path w="12" h="13">
                  <a:moveTo>
                    <a:pt x="0" y="13"/>
                  </a:moveTo>
                  <a:lnTo>
                    <a:pt x="0" y="12"/>
                  </a:lnTo>
                  <a:lnTo>
                    <a:pt x="12" y="0"/>
                  </a:lnTo>
                  <a:lnTo>
                    <a:pt x="12" y="1"/>
                  </a:lnTo>
                  <a:lnTo>
                    <a:pt x="0"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49" name="Freeform 513"/>
            <p:cNvSpPr/>
            <p:nvPr/>
          </p:nvSpPr>
          <p:spPr bwMode="auto">
            <a:xfrm>
              <a:off x="6773864" y="871538"/>
              <a:ext cx="12700" cy="14288"/>
            </a:xfrm>
            <a:custGeom>
              <a:avLst/>
              <a:gdLst>
                <a:gd name="T0" fmla="*/ 1 w 8"/>
                <a:gd name="T1" fmla="*/ 9 h 9"/>
                <a:gd name="T2" fmla="*/ 0 w 8"/>
                <a:gd name="T3" fmla="*/ 7 h 9"/>
                <a:gd name="T4" fmla="*/ 8 w 8"/>
                <a:gd name="T5" fmla="*/ 0 h 9"/>
                <a:gd name="T6" fmla="*/ 8 w 8"/>
                <a:gd name="T7" fmla="*/ 1 h 9"/>
                <a:gd name="T8" fmla="*/ 1 w 8"/>
                <a:gd name="T9" fmla="*/ 9 h 9"/>
              </a:gdLst>
              <a:ahLst/>
              <a:cxnLst>
                <a:cxn ang="0">
                  <a:pos x="T0" y="T1"/>
                </a:cxn>
                <a:cxn ang="0">
                  <a:pos x="T2" y="T3"/>
                </a:cxn>
                <a:cxn ang="0">
                  <a:pos x="T4" y="T5"/>
                </a:cxn>
                <a:cxn ang="0">
                  <a:pos x="T6" y="T7"/>
                </a:cxn>
                <a:cxn ang="0">
                  <a:pos x="T8" y="T9"/>
                </a:cxn>
              </a:cxnLst>
              <a:rect l="0" t="0" r="r" b="b"/>
              <a:pathLst>
                <a:path w="8" h="9">
                  <a:moveTo>
                    <a:pt x="1" y="9"/>
                  </a:moveTo>
                  <a:lnTo>
                    <a:pt x="0" y="7"/>
                  </a:lnTo>
                  <a:lnTo>
                    <a:pt x="8" y="0"/>
                  </a:lnTo>
                  <a:lnTo>
                    <a:pt x="8" y="1"/>
                  </a:lnTo>
                  <a:lnTo>
                    <a:pt x="1" y="9"/>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50" name="Freeform 514"/>
            <p:cNvSpPr/>
            <p:nvPr/>
          </p:nvSpPr>
          <p:spPr bwMode="auto">
            <a:xfrm>
              <a:off x="6773864" y="879475"/>
              <a:ext cx="22225" cy="20638"/>
            </a:xfrm>
            <a:custGeom>
              <a:avLst/>
              <a:gdLst>
                <a:gd name="T0" fmla="*/ 2 w 14"/>
                <a:gd name="T1" fmla="*/ 13 h 13"/>
                <a:gd name="T2" fmla="*/ 0 w 14"/>
                <a:gd name="T3" fmla="*/ 12 h 13"/>
                <a:gd name="T4" fmla="*/ 13 w 14"/>
                <a:gd name="T5" fmla="*/ 0 h 13"/>
                <a:gd name="T6" fmla="*/ 14 w 14"/>
                <a:gd name="T7" fmla="*/ 1 h 13"/>
                <a:gd name="T8" fmla="*/ 2 w 14"/>
                <a:gd name="T9" fmla="*/ 13 h 13"/>
              </a:gdLst>
              <a:ahLst/>
              <a:cxnLst>
                <a:cxn ang="0">
                  <a:pos x="T0" y="T1"/>
                </a:cxn>
                <a:cxn ang="0">
                  <a:pos x="T2" y="T3"/>
                </a:cxn>
                <a:cxn ang="0">
                  <a:pos x="T4" y="T5"/>
                </a:cxn>
                <a:cxn ang="0">
                  <a:pos x="T6" y="T7"/>
                </a:cxn>
                <a:cxn ang="0">
                  <a:pos x="T8" y="T9"/>
                </a:cxn>
              </a:cxnLst>
              <a:rect l="0" t="0" r="r" b="b"/>
              <a:pathLst>
                <a:path w="14" h="13">
                  <a:moveTo>
                    <a:pt x="2" y="13"/>
                  </a:moveTo>
                  <a:lnTo>
                    <a:pt x="0" y="12"/>
                  </a:lnTo>
                  <a:lnTo>
                    <a:pt x="13" y="0"/>
                  </a:lnTo>
                  <a:lnTo>
                    <a:pt x="14" y="1"/>
                  </a:lnTo>
                  <a:lnTo>
                    <a:pt x="2"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51" name="Freeform 515"/>
            <p:cNvSpPr/>
            <p:nvPr/>
          </p:nvSpPr>
          <p:spPr bwMode="auto">
            <a:xfrm>
              <a:off x="6791326" y="887413"/>
              <a:ext cx="12700" cy="12700"/>
            </a:xfrm>
            <a:custGeom>
              <a:avLst/>
              <a:gdLst>
                <a:gd name="T0" fmla="*/ 0 w 8"/>
                <a:gd name="T1" fmla="*/ 8 h 8"/>
                <a:gd name="T2" fmla="*/ 0 w 8"/>
                <a:gd name="T3" fmla="*/ 8 h 8"/>
                <a:gd name="T4" fmla="*/ 7 w 8"/>
                <a:gd name="T5" fmla="*/ 0 h 8"/>
                <a:gd name="T6" fmla="*/ 8 w 8"/>
                <a:gd name="T7" fmla="*/ 1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0" y="8"/>
                  </a:lnTo>
                  <a:lnTo>
                    <a:pt x="7" y="0"/>
                  </a:lnTo>
                  <a:lnTo>
                    <a:pt x="8" y="1"/>
                  </a:lnTo>
                  <a:lnTo>
                    <a:pt x="0"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52" name="Freeform 516"/>
            <p:cNvSpPr/>
            <p:nvPr/>
          </p:nvSpPr>
          <p:spPr bwMode="auto">
            <a:xfrm>
              <a:off x="6791326" y="895350"/>
              <a:ext cx="20638" cy="20638"/>
            </a:xfrm>
            <a:custGeom>
              <a:avLst/>
              <a:gdLst>
                <a:gd name="T0" fmla="*/ 0 w 13"/>
                <a:gd name="T1" fmla="*/ 13 h 13"/>
                <a:gd name="T2" fmla="*/ 0 w 13"/>
                <a:gd name="T3" fmla="*/ 13 h 13"/>
                <a:gd name="T4" fmla="*/ 12 w 13"/>
                <a:gd name="T5" fmla="*/ 0 h 13"/>
                <a:gd name="T6" fmla="*/ 13 w 13"/>
                <a:gd name="T7" fmla="*/ 1 h 13"/>
                <a:gd name="T8" fmla="*/ 0 w 13"/>
                <a:gd name="T9" fmla="*/ 13 h 13"/>
              </a:gdLst>
              <a:ahLst/>
              <a:cxnLst>
                <a:cxn ang="0">
                  <a:pos x="T0" y="T1"/>
                </a:cxn>
                <a:cxn ang="0">
                  <a:pos x="T2" y="T3"/>
                </a:cxn>
                <a:cxn ang="0">
                  <a:pos x="T4" y="T5"/>
                </a:cxn>
                <a:cxn ang="0">
                  <a:pos x="T6" y="T7"/>
                </a:cxn>
                <a:cxn ang="0">
                  <a:pos x="T8" y="T9"/>
                </a:cxn>
              </a:cxnLst>
              <a:rect l="0" t="0" r="r" b="b"/>
              <a:pathLst>
                <a:path w="13" h="13">
                  <a:moveTo>
                    <a:pt x="0" y="13"/>
                  </a:moveTo>
                  <a:lnTo>
                    <a:pt x="0" y="13"/>
                  </a:lnTo>
                  <a:lnTo>
                    <a:pt x="12" y="0"/>
                  </a:lnTo>
                  <a:lnTo>
                    <a:pt x="13" y="1"/>
                  </a:lnTo>
                  <a:lnTo>
                    <a:pt x="0"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53" name="Freeform 517"/>
            <p:cNvSpPr/>
            <p:nvPr/>
          </p:nvSpPr>
          <p:spPr bwMode="auto">
            <a:xfrm>
              <a:off x="6807201" y="904875"/>
              <a:ext cx="12700" cy="12700"/>
            </a:xfrm>
            <a:custGeom>
              <a:avLst/>
              <a:gdLst>
                <a:gd name="T0" fmla="*/ 1 w 8"/>
                <a:gd name="T1" fmla="*/ 8 h 8"/>
                <a:gd name="T2" fmla="*/ 0 w 8"/>
                <a:gd name="T3" fmla="*/ 7 h 8"/>
                <a:gd name="T4" fmla="*/ 7 w 8"/>
                <a:gd name="T5" fmla="*/ 0 h 8"/>
                <a:gd name="T6" fmla="*/ 8 w 8"/>
                <a:gd name="T7" fmla="*/ 0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7"/>
                  </a:lnTo>
                  <a:lnTo>
                    <a:pt x="7" y="0"/>
                  </a:lnTo>
                  <a:lnTo>
                    <a:pt x="8" y="0"/>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54" name="Freeform 518"/>
            <p:cNvSpPr/>
            <p:nvPr/>
          </p:nvSpPr>
          <p:spPr bwMode="auto">
            <a:xfrm>
              <a:off x="6807201" y="911225"/>
              <a:ext cx="20638" cy="22225"/>
            </a:xfrm>
            <a:custGeom>
              <a:avLst/>
              <a:gdLst>
                <a:gd name="T0" fmla="*/ 1 w 13"/>
                <a:gd name="T1" fmla="*/ 14 h 14"/>
                <a:gd name="T2" fmla="*/ 0 w 13"/>
                <a:gd name="T3" fmla="*/ 13 h 14"/>
                <a:gd name="T4" fmla="*/ 12 w 13"/>
                <a:gd name="T5" fmla="*/ 0 h 14"/>
                <a:gd name="T6" fmla="*/ 13 w 13"/>
                <a:gd name="T7" fmla="*/ 1 h 14"/>
                <a:gd name="T8" fmla="*/ 1 w 13"/>
                <a:gd name="T9" fmla="*/ 14 h 14"/>
              </a:gdLst>
              <a:ahLst/>
              <a:cxnLst>
                <a:cxn ang="0">
                  <a:pos x="T0" y="T1"/>
                </a:cxn>
                <a:cxn ang="0">
                  <a:pos x="T2" y="T3"/>
                </a:cxn>
                <a:cxn ang="0">
                  <a:pos x="T4" y="T5"/>
                </a:cxn>
                <a:cxn ang="0">
                  <a:pos x="T6" y="T7"/>
                </a:cxn>
                <a:cxn ang="0">
                  <a:pos x="T8" y="T9"/>
                </a:cxn>
              </a:cxnLst>
              <a:rect l="0" t="0" r="r" b="b"/>
              <a:pathLst>
                <a:path w="13" h="14">
                  <a:moveTo>
                    <a:pt x="1" y="14"/>
                  </a:moveTo>
                  <a:lnTo>
                    <a:pt x="0" y="13"/>
                  </a:lnTo>
                  <a:lnTo>
                    <a:pt x="12" y="0"/>
                  </a:lnTo>
                  <a:lnTo>
                    <a:pt x="13" y="1"/>
                  </a:lnTo>
                  <a:lnTo>
                    <a:pt x="1" y="14"/>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55" name="Freeform 519"/>
            <p:cNvSpPr/>
            <p:nvPr/>
          </p:nvSpPr>
          <p:spPr bwMode="auto">
            <a:xfrm>
              <a:off x="6823076" y="919163"/>
              <a:ext cx="12700" cy="14288"/>
            </a:xfrm>
            <a:custGeom>
              <a:avLst/>
              <a:gdLst>
                <a:gd name="T0" fmla="*/ 1 w 8"/>
                <a:gd name="T1" fmla="*/ 9 h 9"/>
                <a:gd name="T2" fmla="*/ 0 w 8"/>
                <a:gd name="T3" fmla="*/ 8 h 9"/>
                <a:gd name="T4" fmla="*/ 8 w 8"/>
                <a:gd name="T5" fmla="*/ 0 h 9"/>
                <a:gd name="T6" fmla="*/ 8 w 8"/>
                <a:gd name="T7" fmla="*/ 2 h 9"/>
                <a:gd name="T8" fmla="*/ 1 w 8"/>
                <a:gd name="T9" fmla="*/ 9 h 9"/>
              </a:gdLst>
              <a:ahLst/>
              <a:cxnLst>
                <a:cxn ang="0">
                  <a:pos x="T0" y="T1"/>
                </a:cxn>
                <a:cxn ang="0">
                  <a:pos x="T2" y="T3"/>
                </a:cxn>
                <a:cxn ang="0">
                  <a:pos x="T4" y="T5"/>
                </a:cxn>
                <a:cxn ang="0">
                  <a:pos x="T6" y="T7"/>
                </a:cxn>
                <a:cxn ang="0">
                  <a:pos x="T8" y="T9"/>
                </a:cxn>
              </a:cxnLst>
              <a:rect l="0" t="0" r="r" b="b"/>
              <a:pathLst>
                <a:path w="8" h="9">
                  <a:moveTo>
                    <a:pt x="1" y="9"/>
                  </a:moveTo>
                  <a:lnTo>
                    <a:pt x="0" y="8"/>
                  </a:lnTo>
                  <a:lnTo>
                    <a:pt x="8" y="0"/>
                  </a:lnTo>
                  <a:lnTo>
                    <a:pt x="8" y="2"/>
                  </a:lnTo>
                  <a:lnTo>
                    <a:pt x="1" y="9"/>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56" name="Freeform 520"/>
            <p:cNvSpPr/>
            <p:nvPr/>
          </p:nvSpPr>
          <p:spPr bwMode="auto">
            <a:xfrm>
              <a:off x="6823076" y="928688"/>
              <a:ext cx="20638" cy="20638"/>
            </a:xfrm>
            <a:custGeom>
              <a:avLst/>
              <a:gdLst>
                <a:gd name="T0" fmla="*/ 1 w 13"/>
                <a:gd name="T1" fmla="*/ 13 h 13"/>
                <a:gd name="T2" fmla="*/ 0 w 13"/>
                <a:gd name="T3" fmla="*/ 12 h 13"/>
                <a:gd name="T4" fmla="*/ 13 w 13"/>
                <a:gd name="T5" fmla="*/ 0 h 13"/>
                <a:gd name="T6" fmla="*/ 13 w 13"/>
                <a:gd name="T7" fmla="*/ 0 h 13"/>
                <a:gd name="T8" fmla="*/ 1 w 13"/>
                <a:gd name="T9" fmla="*/ 13 h 13"/>
              </a:gdLst>
              <a:ahLst/>
              <a:cxnLst>
                <a:cxn ang="0">
                  <a:pos x="T0" y="T1"/>
                </a:cxn>
                <a:cxn ang="0">
                  <a:pos x="T2" y="T3"/>
                </a:cxn>
                <a:cxn ang="0">
                  <a:pos x="T4" y="T5"/>
                </a:cxn>
                <a:cxn ang="0">
                  <a:pos x="T6" y="T7"/>
                </a:cxn>
                <a:cxn ang="0">
                  <a:pos x="T8" y="T9"/>
                </a:cxn>
              </a:cxnLst>
              <a:rect l="0" t="0" r="r" b="b"/>
              <a:pathLst>
                <a:path w="13" h="13">
                  <a:moveTo>
                    <a:pt x="1" y="13"/>
                  </a:moveTo>
                  <a:lnTo>
                    <a:pt x="0" y="12"/>
                  </a:lnTo>
                  <a:lnTo>
                    <a:pt x="13" y="0"/>
                  </a:lnTo>
                  <a:lnTo>
                    <a:pt x="13" y="0"/>
                  </a:lnTo>
                  <a:lnTo>
                    <a:pt x="1"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57" name="Freeform 521"/>
            <p:cNvSpPr/>
            <p:nvPr/>
          </p:nvSpPr>
          <p:spPr bwMode="auto">
            <a:xfrm>
              <a:off x="6838951" y="936625"/>
              <a:ext cx="14288" cy="12700"/>
            </a:xfrm>
            <a:custGeom>
              <a:avLst/>
              <a:gdLst>
                <a:gd name="T0" fmla="*/ 1 w 9"/>
                <a:gd name="T1" fmla="*/ 8 h 8"/>
                <a:gd name="T2" fmla="*/ 0 w 9"/>
                <a:gd name="T3" fmla="*/ 7 h 8"/>
                <a:gd name="T4" fmla="*/ 8 w 9"/>
                <a:gd name="T5" fmla="*/ 0 h 8"/>
                <a:gd name="T6" fmla="*/ 9 w 9"/>
                <a:gd name="T7" fmla="*/ 0 h 8"/>
                <a:gd name="T8" fmla="*/ 1 w 9"/>
                <a:gd name="T9" fmla="*/ 8 h 8"/>
              </a:gdLst>
              <a:ahLst/>
              <a:cxnLst>
                <a:cxn ang="0">
                  <a:pos x="T0" y="T1"/>
                </a:cxn>
                <a:cxn ang="0">
                  <a:pos x="T2" y="T3"/>
                </a:cxn>
                <a:cxn ang="0">
                  <a:pos x="T4" y="T5"/>
                </a:cxn>
                <a:cxn ang="0">
                  <a:pos x="T6" y="T7"/>
                </a:cxn>
                <a:cxn ang="0">
                  <a:pos x="T8" y="T9"/>
                </a:cxn>
              </a:cxnLst>
              <a:rect l="0" t="0" r="r" b="b"/>
              <a:pathLst>
                <a:path w="9" h="8">
                  <a:moveTo>
                    <a:pt x="1" y="8"/>
                  </a:moveTo>
                  <a:lnTo>
                    <a:pt x="0" y="7"/>
                  </a:lnTo>
                  <a:lnTo>
                    <a:pt x="8" y="0"/>
                  </a:lnTo>
                  <a:lnTo>
                    <a:pt x="9" y="0"/>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58" name="Freeform 522"/>
            <p:cNvSpPr/>
            <p:nvPr/>
          </p:nvSpPr>
          <p:spPr bwMode="auto">
            <a:xfrm>
              <a:off x="6838951" y="944563"/>
              <a:ext cx="22225" cy="20638"/>
            </a:xfrm>
            <a:custGeom>
              <a:avLst/>
              <a:gdLst>
                <a:gd name="T0" fmla="*/ 1 w 14"/>
                <a:gd name="T1" fmla="*/ 13 h 13"/>
                <a:gd name="T2" fmla="*/ 0 w 14"/>
                <a:gd name="T3" fmla="*/ 12 h 13"/>
                <a:gd name="T4" fmla="*/ 13 w 14"/>
                <a:gd name="T5" fmla="*/ 0 h 13"/>
                <a:gd name="T6" fmla="*/ 14 w 14"/>
                <a:gd name="T7" fmla="*/ 1 h 13"/>
                <a:gd name="T8" fmla="*/ 1 w 14"/>
                <a:gd name="T9" fmla="*/ 13 h 13"/>
              </a:gdLst>
              <a:ahLst/>
              <a:cxnLst>
                <a:cxn ang="0">
                  <a:pos x="T0" y="T1"/>
                </a:cxn>
                <a:cxn ang="0">
                  <a:pos x="T2" y="T3"/>
                </a:cxn>
                <a:cxn ang="0">
                  <a:pos x="T4" y="T5"/>
                </a:cxn>
                <a:cxn ang="0">
                  <a:pos x="T6" y="T7"/>
                </a:cxn>
                <a:cxn ang="0">
                  <a:pos x="T8" y="T9"/>
                </a:cxn>
              </a:cxnLst>
              <a:rect l="0" t="0" r="r" b="b"/>
              <a:pathLst>
                <a:path w="14" h="13">
                  <a:moveTo>
                    <a:pt x="1" y="13"/>
                  </a:moveTo>
                  <a:lnTo>
                    <a:pt x="0" y="12"/>
                  </a:lnTo>
                  <a:lnTo>
                    <a:pt x="13" y="0"/>
                  </a:lnTo>
                  <a:lnTo>
                    <a:pt x="14" y="1"/>
                  </a:lnTo>
                  <a:lnTo>
                    <a:pt x="1"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59" name="Freeform 523"/>
            <p:cNvSpPr/>
            <p:nvPr/>
          </p:nvSpPr>
          <p:spPr bwMode="auto">
            <a:xfrm>
              <a:off x="6854826" y="952500"/>
              <a:ext cx="12700" cy="12700"/>
            </a:xfrm>
            <a:custGeom>
              <a:avLst/>
              <a:gdLst>
                <a:gd name="T0" fmla="*/ 1 w 8"/>
                <a:gd name="T1" fmla="*/ 8 h 8"/>
                <a:gd name="T2" fmla="*/ 0 w 8"/>
                <a:gd name="T3" fmla="*/ 8 h 8"/>
                <a:gd name="T4" fmla="*/ 8 w 8"/>
                <a:gd name="T5" fmla="*/ 0 h 8"/>
                <a:gd name="T6" fmla="*/ 8 w 8"/>
                <a:gd name="T7" fmla="*/ 1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8"/>
                  </a:lnTo>
                  <a:lnTo>
                    <a:pt x="8" y="0"/>
                  </a:lnTo>
                  <a:lnTo>
                    <a:pt x="8" y="1"/>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60" name="Freeform 524"/>
            <p:cNvSpPr/>
            <p:nvPr/>
          </p:nvSpPr>
          <p:spPr bwMode="auto">
            <a:xfrm>
              <a:off x="6856414" y="960438"/>
              <a:ext cx="20638" cy="20638"/>
            </a:xfrm>
            <a:custGeom>
              <a:avLst/>
              <a:gdLst>
                <a:gd name="T0" fmla="*/ 0 w 13"/>
                <a:gd name="T1" fmla="*/ 13 h 13"/>
                <a:gd name="T2" fmla="*/ 0 w 13"/>
                <a:gd name="T3" fmla="*/ 12 h 13"/>
                <a:gd name="T4" fmla="*/ 12 w 13"/>
                <a:gd name="T5" fmla="*/ 0 h 13"/>
                <a:gd name="T6" fmla="*/ 13 w 13"/>
                <a:gd name="T7" fmla="*/ 1 h 13"/>
                <a:gd name="T8" fmla="*/ 0 w 13"/>
                <a:gd name="T9" fmla="*/ 13 h 13"/>
              </a:gdLst>
              <a:ahLst/>
              <a:cxnLst>
                <a:cxn ang="0">
                  <a:pos x="T0" y="T1"/>
                </a:cxn>
                <a:cxn ang="0">
                  <a:pos x="T2" y="T3"/>
                </a:cxn>
                <a:cxn ang="0">
                  <a:pos x="T4" y="T5"/>
                </a:cxn>
                <a:cxn ang="0">
                  <a:pos x="T6" y="T7"/>
                </a:cxn>
                <a:cxn ang="0">
                  <a:pos x="T8" y="T9"/>
                </a:cxn>
              </a:cxnLst>
              <a:rect l="0" t="0" r="r" b="b"/>
              <a:pathLst>
                <a:path w="13" h="13">
                  <a:moveTo>
                    <a:pt x="0" y="13"/>
                  </a:moveTo>
                  <a:lnTo>
                    <a:pt x="0" y="12"/>
                  </a:lnTo>
                  <a:lnTo>
                    <a:pt x="12" y="0"/>
                  </a:lnTo>
                  <a:lnTo>
                    <a:pt x="13" y="1"/>
                  </a:lnTo>
                  <a:lnTo>
                    <a:pt x="0"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61" name="Freeform 525"/>
            <p:cNvSpPr/>
            <p:nvPr/>
          </p:nvSpPr>
          <p:spPr bwMode="auto">
            <a:xfrm>
              <a:off x="6872289" y="968375"/>
              <a:ext cx="12700" cy="12700"/>
            </a:xfrm>
            <a:custGeom>
              <a:avLst/>
              <a:gdLst>
                <a:gd name="T0" fmla="*/ 0 w 8"/>
                <a:gd name="T1" fmla="*/ 8 h 8"/>
                <a:gd name="T2" fmla="*/ 0 w 8"/>
                <a:gd name="T3" fmla="*/ 8 h 8"/>
                <a:gd name="T4" fmla="*/ 7 w 8"/>
                <a:gd name="T5" fmla="*/ 0 h 8"/>
                <a:gd name="T6" fmla="*/ 8 w 8"/>
                <a:gd name="T7" fmla="*/ 1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0" y="8"/>
                  </a:lnTo>
                  <a:lnTo>
                    <a:pt x="7" y="0"/>
                  </a:lnTo>
                  <a:lnTo>
                    <a:pt x="8" y="1"/>
                  </a:lnTo>
                  <a:lnTo>
                    <a:pt x="0"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62" name="Freeform 526"/>
            <p:cNvSpPr/>
            <p:nvPr/>
          </p:nvSpPr>
          <p:spPr bwMode="auto">
            <a:xfrm>
              <a:off x="6872289" y="976313"/>
              <a:ext cx="20638" cy="20638"/>
            </a:xfrm>
            <a:custGeom>
              <a:avLst/>
              <a:gdLst>
                <a:gd name="T0" fmla="*/ 1 w 13"/>
                <a:gd name="T1" fmla="*/ 13 h 13"/>
                <a:gd name="T2" fmla="*/ 0 w 13"/>
                <a:gd name="T3" fmla="*/ 13 h 13"/>
                <a:gd name="T4" fmla="*/ 12 w 13"/>
                <a:gd name="T5" fmla="*/ 0 h 13"/>
                <a:gd name="T6" fmla="*/ 13 w 13"/>
                <a:gd name="T7" fmla="*/ 1 h 13"/>
                <a:gd name="T8" fmla="*/ 1 w 13"/>
                <a:gd name="T9" fmla="*/ 13 h 13"/>
              </a:gdLst>
              <a:ahLst/>
              <a:cxnLst>
                <a:cxn ang="0">
                  <a:pos x="T0" y="T1"/>
                </a:cxn>
                <a:cxn ang="0">
                  <a:pos x="T2" y="T3"/>
                </a:cxn>
                <a:cxn ang="0">
                  <a:pos x="T4" y="T5"/>
                </a:cxn>
                <a:cxn ang="0">
                  <a:pos x="T6" y="T7"/>
                </a:cxn>
                <a:cxn ang="0">
                  <a:pos x="T8" y="T9"/>
                </a:cxn>
              </a:cxnLst>
              <a:rect l="0" t="0" r="r" b="b"/>
              <a:pathLst>
                <a:path w="13" h="13">
                  <a:moveTo>
                    <a:pt x="1" y="13"/>
                  </a:moveTo>
                  <a:lnTo>
                    <a:pt x="0" y="13"/>
                  </a:lnTo>
                  <a:lnTo>
                    <a:pt x="12" y="0"/>
                  </a:lnTo>
                  <a:lnTo>
                    <a:pt x="13" y="1"/>
                  </a:lnTo>
                  <a:lnTo>
                    <a:pt x="1"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63" name="Freeform 527"/>
            <p:cNvSpPr/>
            <p:nvPr/>
          </p:nvSpPr>
          <p:spPr bwMode="auto">
            <a:xfrm>
              <a:off x="6888164" y="985838"/>
              <a:ext cx="12700" cy="12700"/>
            </a:xfrm>
            <a:custGeom>
              <a:avLst/>
              <a:gdLst>
                <a:gd name="T0" fmla="*/ 1 w 8"/>
                <a:gd name="T1" fmla="*/ 8 h 8"/>
                <a:gd name="T2" fmla="*/ 0 w 8"/>
                <a:gd name="T3" fmla="*/ 7 h 8"/>
                <a:gd name="T4" fmla="*/ 7 w 8"/>
                <a:gd name="T5" fmla="*/ 0 h 8"/>
                <a:gd name="T6" fmla="*/ 8 w 8"/>
                <a:gd name="T7" fmla="*/ 0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7"/>
                  </a:lnTo>
                  <a:lnTo>
                    <a:pt x="7" y="0"/>
                  </a:lnTo>
                  <a:lnTo>
                    <a:pt x="8" y="0"/>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664" name="Freeform 528"/>
          <p:cNvSpPr/>
          <p:nvPr/>
        </p:nvSpPr>
        <p:spPr bwMode="auto">
          <a:xfrm>
            <a:off x="3383517" y="2134239"/>
            <a:ext cx="1272952" cy="1271054"/>
          </a:xfrm>
          <a:custGeom>
            <a:avLst/>
            <a:gdLst>
              <a:gd name="T0" fmla="*/ 125 w 1159"/>
              <a:gd name="T1" fmla="*/ 353 h 1159"/>
              <a:gd name="T2" fmla="*/ 353 w 1159"/>
              <a:gd name="T3" fmla="*/ 1034 h 1159"/>
              <a:gd name="T4" fmla="*/ 1034 w 1159"/>
              <a:gd name="T5" fmla="*/ 806 h 1159"/>
              <a:gd name="T6" fmla="*/ 806 w 1159"/>
              <a:gd name="T7" fmla="*/ 125 h 1159"/>
              <a:gd name="T8" fmla="*/ 125 w 1159"/>
              <a:gd name="T9" fmla="*/ 353 h 1159"/>
            </a:gdLst>
            <a:ahLst/>
            <a:cxnLst>
              <a:cxn ang="0">
                <a:pos x="T0" y="T1"/>
              </a:cxn>
              <a:cxn ang="0">
                <a:pos x="T2" y="T3"/>
              </a:cxn>
              <a:cxn ang="0">
                <a:pos x="T4" y="T5"/>
              </a:cxn>
              <a:cxn ang="0">
                <a:pos x="T6" y="T7"/>
              </a:cxn>
              <a:cxn ang="0">
                <a:pos x="T8" y="T9"/>
              </a:cxn>
            </a:cxnLst>
            <a:rect l="0" t="0" r="r" b="b"/>
            <a:pathLst>
              <a:path w="1159" h="1159">
                <a:moveTo>
                  <a:pt x="125" y="353"/>
                </a:moveTo>
                <a:cubicBezTo>
                  <a:pt x="0" y="604"/>
                  <a:pt x="102" y="909"/>
                  <a:pt x="353" y="1034"/>
                </a:cubicBezTo>
                <a:cubicBezTo>
                  <a:pt x="604" y="1159"/>
                  <a:pt x="909" y="1057"/>
                  <a:pt x="1034" y="806"/>
                </a:cubicBezTo>
                <a:cubicBezTo>
                  <a:pt x="1159" y="555"/>
                  <a:pt x="1057" y="250"/>
                  <a:pt x="806" y="125"/>
                </a:cubicBezTo>
                <a:cubicBezTo>
                  <a:pt x="555" y="0"/>
                  <a:pt x="250" y="102"/>
                  <a:pt x="125" y="353"/>
                </a:cubicBezTo>
                <a:close/>
              </a:path>
            </a:pathLst>
          </a:custGeom>
          <a:solidFill>
            <a:srgbClr val="F275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3806" name="组合 3805"/>
          <p:cNvGrpSpPr/>
          <p:nvPr/>
        </p:nvGrpSpPr>
        <p:grpSpPr>
          <a:xfrm>
            <a:off x="3728789" y="2428290"/>
            <a:ext cx="622247" cy="643114"/>
            <a:chOff x="4305301" y="506413"/>
            <a:chExt cx="520700" cy="538162"/>
          </a:xfrm>
        </p:grpSpPr>
        <p:sp>
          <p:nvSpPr>
            <p:cNvPr id="3665" name="Freeform 529"/>
            <p:cNvSpPr/>
            <p:nvPr/>
          </p:nvSpPr>
          <p:spPr bwMode="auto">
            <a:xfrm>
              <a:off x="4311651" y="858838"/>
              <a:ext cx="514350" cy="163513"/>
            </a:xfrm>
            <a:custGeom>
              <a:avLst/>
              <a:gdLst>
                <a:gd name="T0" fmla="*/ 558 w 559"/>
                <a:gd name="T1" fmla="*/ 0 h 179"/>
                <a:gd name="T2" fmla="*/ 55 w 559"/>
                <a:gd name="T3" fmla="*/ 3 h 179"/>
                <a:gd name="T4" fmla="*/ 0 w 559"/>
                <a:gd name="T5" fmla="*/ 59 h 179"/>
                <a:gd name="T6" fmla="*/ 0 w 559"/>
                <a:gd name="T7" fmla="*/ 124 h 179"/>
                <a:gd name="T8" fmla="*/ 56 w 559"/>
                <a:gd name="T9" fmla="*/ 179 h 179"/>
                <a:gd name="T10" fmla="*/ 559 w 559"/>
                <a:gd name="T11" fmla="*/ 175 h 179"/>
                <a:gd name="T12" fmla="*/ 558 w 559"/>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559" h="179">
                  <a:moveTo>
                    <a:pt x="558" y="0"/>
                  </a:moveTo>
                  <a:cubicBezTo>
                    <a:pt x="55" y="3"/>
                    <a:pt x="55" y="3"/>
                    <a:pt x="55" y="3"/>
                  </a:cubicBezTo>
                  <a:cubicBezTo>
                    <a:pt x="24" y="3"/>
                    <a:pt x="0" y="28"/>
                    <a:pt x="0" y="59"/>
                  </a:cubicBezTo>
                  <a:cubicBezTo>
                    <a:pt x="0" y="124"/>
                    <a:pt x="0" y="124"/>
                    <a:pt x="0" y="124"/>
                  </a:cubicBezTo>
                  <a:cubicBezTo>
                    <a:pt x="1" y="155"/>
                    <a:pt x="26" y="179"/>
                    <a:pt x="56" y="179"/>
                  </a:cubicBezTo>
                  <a:cubicBezTo>
                    <a:pt x="559" y="175"/>
                    <a:pt x="559" y="175"/>
                    <a:pt x="559" y="175"/>
                  </a:cubicBezTo>
                  <a:lnTo>
                    <a:pt x="558" y="0"/>
                  </a:lnTo>
                  <a:close/>
                </a:path>
              </a:pathLst>
            </a:custGeom>
            <a:solidFill>
              <a:srgbClr val="9FA8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66" name="Freeform 530"/>
            <p:cNvSpPr/>
            <p:nvPr/>
          </p:nvSpPr>
          <p:spPr bwMode="auto">
            <a:xfrm>
              <a:off x="4694239" y="874713"/>
              <a:ext cx="111125" cy="128588"/>
            </a:xfrm>
            <a:custGeom>
              <a:avLst/>
              <a:gdLst>
                <a:gd name="T0" fmla="*/ 0 w 70"/>
                <a:gd name="T1" fmla="*/ 81 h 81"/>
                <a:gd name="T2" fmla="*/ 0 w 70"/>
                <a:gd name="T3" fmla="*/ 1 h 81"/>
                <a:gd name="T4" fmla="*/ 69 w 70"/>
                <a:gd name="T5" fmla="*/ 0 h 81"/>
                <a:gd name="T6" fmla="*/ 70 w 70"/>
                <a:gd name="T7" fmla="*/ 81 h 81"/>
                <a:gd name="T8" fmla="*/ 0 w 70"/>
                <a:gd name="T9" fmla="*/ 81 h 81"/>
              </a:gdLst>
              <a:ahLst/>
              <a:cxnLst>
                <a:cxn ang="0">
                  <a:pos x="T0" y="T1"/>
                </a:cxn>
                <a:cxn ang="0">
                  <a:pos x="T2" y="T3"/>
                </a:cxn>
                <a:cxn ang="0">
                  <a:pos x="T4" y="T5"/>
                </a:cxn>
                <a:cxn ang="0">
                  <a:pos x="T6" y="T7"/>
                </a:cxn>
                <a:cxn ang="0">
                  <a:pos x="T8" y="T9"/>
                </a:cxn>
              </a:cxnLst>
              <a:rect l="0" t="0" r="r" b="b"/>
              <a:pathLst>
                <a:path w="70" h="81">
                  <a:moveTo>
                    <a:pt x="0" y="81"/>
                  </a:moveTo>
                  <a:lnTo>
                    <a:pt x="0" y="1"/>
                  </a:lnTo>
                  <a:lnTo>
                    <a:pt x="69" y="0"/>
                  </a:lnTo>
                  <a:lnTo>
                    <a:pt x="70" y="81"/>
                  </a:lnTo>
                  <a:lnTo>
                    <a:pt x="0" y="81"/>
                  </a:lnTo>
                  <a:close/>
                </a:path>
              </a:pathLst>
            </a:custGeom>
            <a:solidFill>
              <a:srgbClr val="1AA28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67" name="Freeform 531"/>
            <p:cNvSpPr/>
            <p:nvPr/>
          </p:nvSpPr>
          <p:spPr bwMode="auto">
            <a:xfrm>
              <a:off x="4570414" y="876300"/>
              <a:ext cx="111125" cy="128588"/>
            </a:xfrm>
            <a:custGeom>
              <a:avLst/>
              <a:gdLst>
                <a:gd name="T0" fmla="*/ 1 w 70"/>
                <a:gd name="T1" fmla="*/ 81 h 81"/>
                <a:gd name="T2" fmla="*/ 0 w 70"/>
                <a:gd name="T3" fmla="*/ 0 h 81"/>
                <a:gd name="T4" fmla="*/ 70 w 70"/>
                <a:gd name="T5" fmla="*/ 0 h 81"/>
                <a:gd name="T6" fmla="*/ 70 w 70"/>
                <a:gd name="T7" fmla="*/ 80 h 81"/>
                <a:gd name="T8" fmla="*/ 1 w 70"/>
                <a:gd name="T9" fmla="*/ 81 h 81"/>
              </a:gdLst>
              <a:ahLst/>
              <a:cxnLst>
                <a:cxn ang="0">
                  <a:pos x="T0" y="T1"/>
                </a:cxn>
                <a:cxn ang="0">
                  <a:pos x="T2" y="T3"/>
                </a:cxn>
                <a:cxn ang="0">
                  <a:pos x="T4" y="T5"/>
                </a:cxn>
                <a:cxn ang="0">
                  <a:pos x="T6" y="T7"/>
                </a:cxn>
                <a:cxn ang="0">
                  <a:pos x="T8" y="T9"/>
                </a:cxn>
              </a:cxnLst>
              <a:rect l="0" t="0" r="r" b="b"/>
              <a:pathLst>
                <a:path w="70" h="81">
                  <a:moveTo>
                    <a:pt x="1" y="81"/>
                  </a:moveTo>
                  <a:lnTo>
                    <a:pt x="0" y="0"/>
                  </a:lnTo>
                  <a:lnTo>
                    <a:pt x="70" y="0"/>
                  </a:lnTo>
                  <a:lnTo>
                    <a:pt x="70" y="80"/>
                  </a:lnTo>
                  <a:lnTo>
                    <a:pt x="1" y="81"/>
                  </a:lnTo>
                  <a:close/>
                </a:path>
              </a:pathLst>
            </a:custGeom>
            <a:solidFill>
              <a:srgbClr val="39B3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68" name="Freeform 532"/>
            <p:cNvSpPr/>
            <p:nvPr/>
          </p:nvSpPr>
          <p:spPr bwMode="auto">
            <a:xfrm>
              <a:off x="4448176" y="876300"/>
              <a:ext cx="111125" cy="128588"/>
            </a:xfrm>
            <a:custGeom>
              <a:avLst/>
              <a:gdLst>
                <a:gd name="T0" fmla="*/ 0 w 70"/>
                <a:gd name="T1" fmla="*/ 81 h 81"/>
                <a:gd name="T2" fmla="*/ 0 w 70"/>
                <a:gd name="T3" fmla="*/ 1 h 81"/>
                <a:gd name="T4" fmla="*/ 69 w 70"/>
                <a:gd name="T5" fmla="*/ 0 h 81"/>
                <a:gd name="T6" fmla="*/ 70 w 70"/>
                <a:gd name="T7" fmla="*/ 81 h 81"/>
                <a:gd name="T8" fmla="*/ 0 w 70"/>
                <a:gd name="T9" fmla="*/ 81 h 81"/>
              </a:gdLst>
              <a:ahLst/>
              <a:cxnLst>
                <a:cxn ang="0">
                  <a:pos x="T0" y="T1"/>
                </a:cxn>
                <a:cxn ang="0">
                  <a:pos x="T2" y="T3"/>
                </a:cxn>
                <a:cxn ang="0">
                  <a:pos x="T4" y="T5"/>
                </a:cxn>
                <a:cxn ang="0">
                  <a:pos x="T6" y="T7"/>
                </a:cxn>
                <a:cxn ang="0">
                  <a:pos x="T8" y="T9"/>
                </a:cxn>
              </a:cxnLst>
              <a:rect l="0" t="0" r="r" b="b"/>
              <a:pathLst>
                <a:path w="70" h="81">
                  <a:moveTo>
                    <a:pt x="0" y="81"/>
                  </a:moveTo>
                  <a:lnTo>
                    <a:pt x="0" y="1"/>
                  </a:lnTo>
                  <a:lnTo>
                    <a:pt x="69" y="0"/>
                  </a:lnTo>
                  <a:lnTo>
                    <a:pt x="70" y="81"/>
                  </a:lnTo>
                  <a:lnTo>
                    <a:pt x="0" y="81"/>
                  </a:lnTo>
                  <a:close/>
                </a:path>
              </a:pathLst>
            </a:custGeom>
            <a:solidFill>
              <a:srgbClr val="39B3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69" name="Freeform 533"/>
            <p:cNvSpPr/>
            <p:nvPr/>
          </p:nvSpPr>
          <p:spPr bwMode="auto">
            <a:xfrm>
              <a:off x="4311651" y="654050"/>
              <a:ext cx="511175" cy="390525"/>
            </a:xfrm>
            <a:custGeom>
              <a:avLst/>
              <a:gdLst>
                <a:gd name="T0" fmla="*/ 466 w 557"/>
                <a:gd name="T1" fmla="*/ 0 h 425"/>
                <a:gd name="T2" fmla="*/ 35 w 557"/>
                <a:gd name="T3" fmla="*/ 258 h 425"/>
                <a:gd name="T4" fmla="*/ 16 w 557"/>
                <a:gd name="T5" fmla="*/ 334 h 425"/>
                <a:gd name="T6" fmla="*/ 49 w 557"/>
                <a:gd name="T7" fmla="*/ 390 h 425"/>
                <a:gd name="T8" fmla="*/ 125 w 557"/>
                <a:gd name="T9" fmla="*/ 409 h 425"/>
                <a:gd name="T10" fmla="*/ 557 w 557"/>
                <a:gd name="T11" fmla="*/ 151 h 425"/>
                <a:gd name="T12" fmla="*/ 466 w 557"/>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557" h="425">
                  <a:moveTo>
                    <a:pt x="466" y="0"/>
                  </a:moveTo>
                  <a:cubicBezTo>
                    <a:pt x="35" y="258"/>
                    <a:pt x="35" y="258"/>
                    <a:pt x="35" y="258"/>
                  </a:cubicBezTo>
                  <a:cubicBezTo>
                    <a:pt x="8" y="274"/>
                    <a:pt x="0" y="308"/>
                    <a:pt x="16" y="334"/>
                  </a:cubicBezTo>
                  <a:cubicBezTo>
                    <a:pt x="49" y="390"/>
                    <a:pt x="49" y="390"/>
                    <a:pt x="49" y="390"/>
                  </a:cubicBezTo>
                  <a:cubicBezTo>
                    <a:pt x="65" y="416"/>
                    <a:pt x="99" y="425"/>
                    <a:pt x="125" y="409"/>
                  </a:cubicBezTo>
                  <a:cubicBezTo>
                    <a:pt x="557" y="151"/>
                    <a:pt x="557" y="151"/>
                    <a:pt x="557" y="151"/>
                  </a:cubicBezTo>
                  <a:lnTo>
                    <a:pt x="466" y="0"/>
                  </a:ln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70" name="Freeform 534"/>
            <p:cNvSpPr/>
            <p:nvPr/>
          </p:nvSpPr>
          <p:spPr bwMode="auto">
            <a:xfrm>
              <a:off x="4637089" y="677863"/>
              <a:ext cx="160338" cy="166688"/>
            </a:xfrm>
            <a:custGeom>
              <a:avLst/>
              <a:gdLst>
                <a:gd name="T0" fmla="*/ 42 w 101"/>
                <a:gd name="T1" fmla="*/ 105 h 105"/>
                <a:gd name="T2" fmla="*/ 0 w 101"/>
                <a:gd name="T3" fmla="*/ 36 h 105"/>
                <a:gd name="T4" fmla="*/ 59 w 101"/>
                <a:gd name="T5" fmla="*/ 0 h 105"/>
                <a:gd name="T6" fmla="*/ 101 w 101"/>
                <a:gd name="T7" fmla="*/ 69 h 105"/>
                <a:gd name="T8" fmla="*/ 42 w 101"/>
                <a:gd name="T9" fmla="*/ 105 h 105"/>
              </a:gdLst>
              <a:ahLst/>
              <a:cxnLst>
                <a:cxn ang="0">
                  <a:pos x="T0" y="T1"/>
                </a:cxn>
                <a:cxn ang="0">
                  <a:pos x="T2" y="T3"/>
                </a:cxn>
                <a:cxn ang="0">
                  <a:pos x="T4" y="T5"/>
                </a:cxn>
                <a:cxn ang="0">
                  <a:pos x="T6" y="T7"/>
                </a:cxn>
                <a:cxn ang="0">
                  <a:pos x="T8" y="T9"/>
                </a:cxn>
              </a:cxnLst>
              <a:rect l="0" t="0" r="r" b="b"/>
              <a:pathLst>
                <a:path w="101" h="105">
                  <a:moveTo>
                    <a:pt x="42" y="105"/>
                  </a:moveTo>
                  <a:lnTo>
                    <a:pt x="0" y="36"/>
                  </a:lnTo>
                  <a:lnTo>
                    <a:pt x="59" y="0"/>
                  </a:lnTo>
                  <a:lnTo>
                    <a:pt x="101" y="69"/>
                  </a:lnTo>
                  <a:lnTo>
                    <a:pt x="42" y="105"/>
                  </a:lnTo>
                  <a:close/>
                </a:path>
              </a:pathLst>
            </a:custGeom>
            <a:solidFill>
              <a:srgbClr val="FFC9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71" name="Freeform 535"/>
            <p:cNvSpPr/>
            <p:nvPr/>
          </p:nvSpPr>
          <p:spPr bwMode="auto">
            <a:xfrm>
              <a:off x="4530726" y="741363"/>
              <a:ext cx="161925" cy="166688"/>
            </a:xfrm>
            <a:custGeom>
              <a:avLst/>
              <a:gdLst>
                <a:gd name="T0" fmla="*/ 42 w 102"/>
                <a:gd name="T1" fmla="*/ 105 h 105"/>
                <a:gd name="T2" fmla="*/ 0 w 102"/>
                <a:gd name="T3" fmla="*/ 36 h 105"/>
                <a:gd name="T4" fmla="*/ 60 w 102"/>
                <a:gd name="T5" fmla="*/ 0 h 105"/>
                <a:gd name="T6" fmla="*/ 102 w 102"/>
                <a:gd name="T7" fmla="*/ 69 h 105"/>
                <a:gd name="T8" fmla="*/ 42 w 102"/>
                <a:gd name="T9" fmla="*/ 105 h 105"/>
              </a:gdLst>
              <a:ahLst/>
              <a:cxnLst>
                <a:cxn ang="0">
                  <a:pos x="T0" y="T1"/>
                </a:cxn>
                <a:cxn ang="0">
                  <a:pos x="T2" y="T3"/>
                </a:cxn>
                <a:cxn ang="0">
                  <a:pos x="T4" y="T5"/>
                </a:cxn>
                <a:cxn ang="0">
                  <a:pos x="T6" y="T7"/>
                </a:cxn>
                <a:cxn ang="0">
                  <a:pos x="T8" y="T9"/>
                </a:cxn>
              </a:cxnLst>
              <a:rect l="0" t="0" r="r" b="b"/>
              <a:pathLst>
                <a:path w="102" h="105">
                  <a:moveTo>
                    <a:pt x="42" y="105"/>
                  </a:moveTo>
                  <a:lnTo>
                    <a:pt x="0" y="36"/>
                  </a:lnTo>
                  <a:lnTo>
                    <a:pt x="60" y="0"/>
                  </a:lnTo>
                  <a:lnTo>
                    <a:pt x="102" y="69"/>
                  </a:lnTo>
                  <a:lnTo>
                    <a:pt x="42" y="105"/>
                  </a:lnTo>
                  <a:close/>
                </a:path>
              </a:pathLst>
            </a:custGeom>
            <a:solidFill>
              <a:srgbClr val="F0C9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72" name="Freeform 536"/>
            <p:cNvSpPr/>
            <p:nvPr/>
          </p:nvSpPr>
          <p:spPr bwMode="auto">
            <a:xfrm>
              <a:off x="4425951" y="804863"/>
              <a:ext cx="160338" cy="166688"/>
            </a:xfrm>
            <a:custGeom>
              <a:avLst/>
              <a:gdLst>
                <a:gd name="T0" fmla="*/ 41 w 101"/>
                <a:gd name="T1" fmla="*/ 105 h 105"/>
                <a:gd name="T2" fmla="*/ 0 w 101"/>
                <a:gd name="T3" fmla="*/ 35 h 105"/>
                <a:gd name="T4" fmla="*/ 59 w 101"/>
                <a:gd name="T5" fmla="*/ 0 h 105"/>
                <a:gd name="T6" fmla="*/ 101 w 101"/>
                <a:gd name="T7" fmla="*/ 69 h 105"/>
                <a:gd name="T8" fmla="*/ 41 w 101"/>
                <a:gd name="T9" fmla="*/ 105 h 105"/>
              </a:gdLst>
              <a:ahLst/>
              <a:cxnLst>
                <a:cxn ang="0">
                  <a:pos x="T0" y="T1"/>
                </a:cxn>
                <a:cxn ang="0">
                  <a:pos x="T2" y="T3"/>
                </a:cxn>
                <a:cxn ang="0">
                  <a:pos x="T4" y="T5"/>
                </a:cxn>
                <a:cxn ang="0">
                  <a:pos x="T6" y="T7"/>
                </a:cxn>
                <a:cxn ang="0">
                  <a:pos x="T8" y="T9"/>
                </a:cxn>
              </a:cxnLst>
              <a:rect l="0" t="0" r="r" b="b"/>
              <a:pathLst>
                <a:path w="101" h="105">
                  <a:moveTo>
                    <a:pt x="41" y="105"/>
                  </a:moveTo>
                  <a:lnTo>
                    <a:pt x="0" y="35"/>
                  </a:lnTo>
                  <a:lnTo>
                    <a:pt x="59" y="0"/>
                  </a:lnTo>
                  <a:lnTo>
                    <a:pt x="101" y="69"/>
                  </a:lnTo>
                  <a:lnTo>
                    <a:pt x="41" y="105"/>
                  </a:lnTo>
                  <a:close/>
                </a:path>
              </a:pathLst>
            </a:custGeom>
            <a:solidFill>
              <a:srgbClr val="F2CD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73" name="Freeform 537"/>
            <p:cNvSpPr/>
            <p:nvPr/>
          </p:nvSpPr>
          <p:spPr bwMode="auto">
            <a:xfrm>
              <a:off x="4305301" y="522288"/>
              <a:ext cx="390525" cy="511175"/>
            </a:xfrm>
            <a:custGeom>
              <a:avLst/>
              <a:gdLst>
                <a:gd name="T0" fmla="*/ 274 w 425"/>
                <a:gd name="T1" fmla="*/ 0 h 557"/>
                <a:gd name="T2" fmla="*/ 16 w 425"/>
                <a:gd name="T3" fmla="*/ 432 h 557"/>
                <a:gd name="T4" fmla="*/ 35 w 425"/>
                <a:gd name="T5" fmla="*/ 508 h 557"/>
                <a:gd name="T6" fmla="*/ 91 w 425"/>
                <a:gd name="T7" fmla="*/ 541 h 557"/>
                <a:gd name="T8" fmla="*/ 167 w 425"/>
                <a:gd name="T9" fmla="*/ 522 h 557"/>
                <a:gd name="T10" fmla="*/ 425 w 425"/>
                <a:gd name="T11" fmla="*/ 90 h 557"/>
                <a:gd name="T12" fmla="*/ 274 w 425"/>
                <a:gd name="T13" fmla="*/ 0 h 557"/>
              </a:gdLst>
              <a:ahLst/>
              <a:cxnLst>
                <a:cxn ang="0">
                  <a:pos x="T0" y="T1"/>
                </a:cxn>
                <a:cxn ang="0">
                  <a:pos x="T2" y="T3"/>
                </a:cxn>
                <a:cxn ang="0">
                  <a:pos x="T4" y="T5"/>
                </a:cxn>
                <a:cxn ang="0">
                  <a:pos x="T6" y="T7"/>
                </a:cxn>
                <a:cxn ang="0">
                  <a:pos x="T8" y="T9"/>
                </a:cxn>
                <a:cxn ang="0">
                  <a:pos x="T10" y="T11"/>
                </a:cxn>
                <a:cxn ang="0">
                  <a:pos x="T12" y="T13"/>
                </a:cxn>
              </a:cxnLst>
              <a:rect l="0" t="0" r="r" b="b"/>
              <a:pathLst>
                <a:path w="425" h="557">
                  <a:moveTo>
                    <a:pt x="274" y="0"/>
                  </a:moveTo>
                  <a:cubicBezTo>
                    <a:pt x="16" y="432"/>
                    <a:pt x="16" y="432"/>
                    <a:pt x="16" y="432"/>
                  </a:cubicBezTo>
                  <a:cubicBezTo>
                    <a:pt x="0" y="458"/>
                    <a:pt x="9" y="492"/>
                    <a:pt x="35" y="508"/>
                  </a:cubicBezTo>
                  <a:cubicBezTo>
                    <a:pt x="91" y="541"/>
                    <a:pt x="91" y="541"/>
                    <a:pt x="91" y="541"/>
                  </a:cubicBezTo>
                  <a:cubicBezTo>
                    <a:pt x="117" y="557"/>
                    <a:pt x="151" y="548"/>
                    <a:pt x="167" y="522"/>
                  </a:cubicBezTo>
                  <a:cubicBezTo>
                    <a:pt x="425" y="90"/>
                    <a:pt x="425" y="90"/>
                    <a:pt x="425" y="90"/>
                  </a:cubicBezTo>
                  <a:lnTo>
                    <a:pt x="274" y="0"/>
                  </a:lnTo>
                  <a:close/>
                </a:path>
              </a:pathLst>
            </a:custGeom>
            <a:solidFill>
              <a:srgbClr val="D1D2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74" name="Freeform 538"/>
            <p:cNvSpPr/>
            <p:nvPr/>
          </p:nvSpPr>
          <p:spPr bwMode="auto">
            <a:xfrm>
              <a:off x="4503739" y="547688"/>
              <a:ext cx="166688" cy="160338"/>
            </a:xfrm>
            <a:custGeom>
              <a:avLst/>
              <a:gdLst>
                <a:gd name="T0" fmla="*/ 69 w 105"/>
                <a:gd name="T1" fmla="*/ 101 h 101"/>
                <a:gd name="T2" fmla="*/ 0 w 105"/>
                <a:gd name="T3" fmla="*/ 60 h 101"/>
                <a:gd name="T4" fmla="*/ 36 w 105"/>
                <a:gd name="T5" fmla="*/ 0 h 101"/>
                <a:gd name="T6" fmla="*/ 105 w 105"/>
                <a:gd name="T7" fmla="*/ 41 h 101"/>
                <a:gd name="T8" fmla="*/ 69 w 105"/>
                <a:gd name="T9" fmla="*/ 101 h 101"/>
              </a:gdLst>
              <a:ahLst/>
              <a:cxnLst>
                <a:cxn ang="0">
                  <a:pos x="T0" y="T1"/>
                </a:cxn>
                <a:cxn ang="0">
                  <a:pos x="T2" y="T3"/>
                </a:cxn>
                <a:cxn ang="0">
                  <a:pos x="T4" y="T5"/>
                </a:cxn>
                <a:cxn ang="0">
                  <a:pos x="T6" y="T7"/>
                </a:cxn>
                <a:cxn ang="0">
                  <a:pos x="T8" y="T9"/>
                </a:cxn>
              </a:cxnLst>
              <a:rect l="0" t="0" r="r" b="b"/>
              <a:pathLst>
                <a:path w="105" h="101">
                  <a:moveTo>
                    <a:pt x="69" y="101"/>
                  </a:moveTo>
                  <a:lnTo>
                    <a:pt x="0" y="60"/>
                  </a:lnTo>
                  <a:lnTo>
                    <a:pt x="36" y="0"/>
                  </a:lnTo>
                  <a:lnTo>
                    <a:pt x="105" y="41"/>
                  </a:lnTo>
                  <a:lnTo>
                    <a:pt x="69" y="101"/>
                  </a:lnTo>
                  <a:close/>
                </a:path>
              </a:pathLst>
            </a:custGeom>
            <a:solidFill>
              <a:srgbClr val="BE3F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75" name="Freeform 539"/>
            <p:cNvSpPr/>
            <p:nvPr/>
          </p:nvSpPr>
          <p:spPr bwMode="auto">
            <a:xfrm>
              <a:off x="4441826" y="654050"/>
              <a:ext cx="165100" cy="160338"/>
            </a:xfrm>
            <a:custGeom>
              <a:avLst/>
              <a:gdLst>
                <a:gd name="T0" fmla="*/ 69 w 104"/>
                <a:gd name="T1" fmla="*/ 101 h 101"/>
                <a:gd name="T2" fmla="*/ 0 w 104"/>
                <a:gd name="T3" fmla="*/ 59 h 101"/>
                <a:gd name="T4" fmla="*/ 35 w 104"/>
                <a:gd name="T5" fmla="*/ 0 h 101"/>
                <a:gd name="T6" fmla="*/ 104 w 104"/>
                <a:gd name="T7" fmla="*/ 41 h 101"/>
                <a:gd name="T8" fmla="*/ 69 w 104"/>
                <a:gd name="T9" fmla="*/ 101 h 101"/>
              </a:gdLst>
              <a:ahLst/>
              <a:cxnLst>
                <a:cxn ang="0">
                  <a:pos x="T0" y="T1"/>
                </a:cxn>
                <a:cxn ang="0">
                  <a:pos x="T2" y="T3"/>
                </a:cxn>
                <a:cxn ang="0">
                  <a:pos x="T4" y="T5"/>
                </a:cxn>
                <a:cxn ang="0">
                  <a:pos x="T6" y="T7"/>
                </a:cxn>
                <a:cxn ang="0">
                  <a:pos x="T8" y="T9"/>
                </a:cxn>
              </a:cxnLst>
              <a:rect l="0" t="0" r="r" b="b"/>
              <a:pathLst>
                <a:path w="104" h="101">
                  <a:moveTo>
                    <a:pt x="69" y="101"/>
                  </a:moveTo>
                  <a:lnTo>
                    <a:pt x="0" y="59"/>
                  </a:lnTo>
                  <a:lnTo>
                    <a:pt x="35" y="0"/>
                  </a:lnTo>
                  <a:lnTo>
                    <a:pt x="104" y="41"/>
                  </a:lnTo>
                  <a:lnTo>
                    <a:pt x="69" y="101"/>
                  </a:ln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76" name="Freeform 540"/>
            <p:cNvSpPr/>
            <p:nvPr/>
          </p:nvSpPr>
          <p:spPr bwMode="auto">
            <a:xfrm>
              <a:off x="4378326" y="758825"/>
              <a:ext cx="165100" cy="160338"/>
            </a:xfrm>
            <a:custGeom>
              <a:avLst/>
              <a:gdLst>
                <a:gd name="T0" fmla="*/ 69 w 104"/>
                <a:gd name="T1" fmla="*/ 101 h 101"/>
                <a:gd name="T2" fmla="*/ 0 w 104"/>
                <a:gd name="T3" fmla="*/ 60 h 101"/>
                <a:gd name="T4" fmla="*/ 36 w 104"/>
                <a:gd name="T5" fmla="*/ 0 h 101"/>
                <a:gd name="T6" fmla="*/ 104 w 104"/>
                <a:gd name="T7" fmla="*/ 42 h 101"/>
                <a:gd name="T8" fmla="*/ 69 w 104"/>
                <a:gd name="T9" fmla="*/ 101 h 101"/>
              </a:gdLst>
              <a:ahLst/>
              <a:cxnLst>
                <a:cxn ang="0">
                  <a:pos x="T0" y="T1"/>
                </a:cxn>
                <a:cxn ang="0">
                  <a:pos x="T2" y="T3"/>
                </a:cxn>
                <a:cxn ang="0">
                  <a:pos x="T4" y="T5"/>
                </a:cxn>
                <a:cxn ang="0">
                  <a:pos x="T6" y="T7"/>
                </a:cxn>
                <a:cxn ang="0">
                  <a:pos x="T8" y="T9"/>
                </a:cxn>
              </a:cxnLst>
              <a:rect l="0" t="0" r="r" b="b"/>
              <a:pathLst>
                <a:path w="104" h="101">
                  <a:moveTo>
                    <a:pt x="69" y="101"/>
                  </a:moveTo>
                  <a:lnTo>
                    <a:pt x="0" y="60"/>
                  </a:lnTo>
                  <a:lnTo>
                    <a:pt x="36" y="0"/>
                  </a:lnTo>
                  <a:lnTo>
                    <a:pt x="104" y="42"/>
                  </a:lnTo>
                  <a:lnTo>
                    <a:pt x="69" y="101"/>
                  </a:lnTo>
                  <a:close/>
                </a:path>
              </a:pathLst>
            </a:custGeom>
            <a:solidFill>
              <a:srgbClr val="E37D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77" name="Freeform 541"/>
            <p:cNvSpPr/>
            <p:nvPr/>
          </p:nvSpPr>
          <p:spPr bwMode="auto">
            <a:xfrm>
              <a:off x="4311651" y="506413"/>
              <a:ext cx="161925" cy="514350"/>
            </a:xfrm>
            <a:custGeom>
              <a:avLst/>
              <a:gdLst>
                <a:gd name="T0" fmla="*/ 0 w 176"/>
                <a:gd name="T1" fmla="*/ 0 h 559"/>
                <a:gd name="T2" fmla="*/ 0 w 176"/>
                <a:gd name="T3" fmla="*/ 504 h 559"/>
                <a:gd name="T4" fmla="*/ 55 w 176"/>
                <a:gd name="T5" fmla="*/ 559 h 559"/>
                <a:gd name="T6" fmla="*/ 121 w 176"/>
                <a:gd name="T7" fmla="*/ 559 h 559"/>
                <a:gd name="T8" fmla="*/ 176 w 176"/>
                <a:gd name="T9" fmla="*/ 504 h 559"/>
                <a:gd name="T10" fmla="*/ 176 w 176"/>
                <a:gd name="T11" fmla="*/ 0 h 559"/>
                <a:gd name="T12" fmla="*/ 0 w 176"/>
                <a:gd name="T13" fmla="*/ 0 h 559"/>
              </a:gdLst>
              <a:ahLst/>
              <a:cxnLst>
                <a:cxn ang="0">
                  <a:pos x="T0" y="T1"/>
                </a:cxn>
                <a:cxn ang="0">
                  <a:pos x="T2" y="T3"/>
                </a:cxn>
                <a:cxn ang="0">
                  <a:pos x="T4" y="T5"/>
                </a:cxn>
                <a:cxn ang="0">
                  <a:pos x="T6" y="T7"/>
                </a:cxn>
                <a:cxn ang="0">
                  <a:pos x="T8" y="T9"/>
                </a:cxn>
                <a:cxn ang="0">
                  <a:pos x="T10" y="T11"/>
                </a:cxn>
                <a:cxn ang="0">
                  <a:pos x="T12" y="T13"/>
                </a:cxn>
              </a:cxnLst>
              <a:rect l="0" t="0" r="r" b="b"/>
              <a:pathLst>
                <a:path w="176" h="559">
                  <a:moveTo>
                    <a:pt x="0" y="0"/>
                  </a:moveTo>
                  <a:cubicBezTo>
                    <a:pt x="0" y="504"/>
                    <a:pt x="0" y="504"/>
                    <a:pt x="0" y="504"/>
                  </a:cubicBezTo>
                  <a:cubicBezTo>
                    <a:pt x="0" y="534"/>
                    <a:pt x="25" y="559"/>
                    <a:pt x="55" y="559"/>
                  </a:cubicBezTo>
                  <a:cubicBezTo>
                    <a:pt x="121" y="559"/>
                    <a:pt x="121" y="559"/>
                    <a:pt x="121" y="559"/>
                  </a:cubicBezTo>
                  <a:cubicBezTo>
                    <a:pt x="151" y="559"/>
                    <a:pt x="176" y="534"/>
                    <a:pt x="176" y="504"/>
                  </a:cubicBezTo>
                  <a:cubicBezTo>
                    <a:pt x="176" y="0"/>
                    <a:pt x="176" y="0"/>
                    <a:pt x="176" y="0"/>
                  </a:cubicBezTo>
                  <a:lnTo>
                    <a:pt x="0" y="0"/>
                  </a:ln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78" name="Rectangle 542"/>
            <p:cNvSpPr>
              <a:spLocks noChangeArrowheads="1"/>
            </p:cNvSpPr>
            <p:nvPr/>
          </p:nvSpPr>
          <p:spPr bwMode="auto">
            <a:xfrm>
              <a:off x="4327526" y="527050"/>
              <a:ext cx="128588" cy="109538"/>
            </a:xfrm>
            <a:prstGeom prst="rect">
              <a:avLst/>
            </a:prstGeom>
            <a:solidFill>
              <a:srgbClr val="0A64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79" name="Rectangle 543"/>
            <p:cNvSpPr>
              <a:spLocks noChangeArrowheads="1"/>
            </p:cNvSpPr>
            <p:nvPr/>
          </p:nvSpPr>
          <p:spPr bwMode="auto">
            <a:xfrm>
              <a:off x="4327526" y="649288"/>
              <a:ext cx="128588" cy="111125"/>
            </a:xfrm>
            <a:prstGeom prst="rect">
              <a:avLst/>
            </a:prstGeom>
            <a:solidFill>
              <a:srgbClr val="0A64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80" name="Rectangle 544"/>
            <p:cNvSpPr>
              <a:spLocks noChangeArrowheads="1"/>
            </p:cNvSpPr>
            <p:nvPr/>
          </p:nvSpPr>
          <p:spPr bwMode="auto">
            <a:xfrm>
              <a:off x="4327526" y="773113"/>
              <a:ext cx="128588" cy="109538"/>
            </a:xfrm>
            <a:prstGeom prst="rect">
              <a:avLst/>
            </a:prstGeom>
            <a:solidFill>
              <a:srgbClr val="1F81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81" name="Oval 545"/>
            <p:cNvSpPr>
              <a:spLocks noChangeArrowheads="1"/>
            </p:cNvSpPr>
            <p:nvPr/>
          </p:nvSpPr>
          <p:spPr bwMode="auto">
            <a:xfrm>
              <a:off x="4379914" y="950913"/>
              <a:ext cx="25400" cy="23813"/>
            </a:xfrm>
            <a:prstGeom prst="ellipse">
              <a:avLst/>
            </a:prstGeom>
            <a:solidFill>
              <a:srgbClr val="1217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682" name="Oval 546"/>
          <p:cNvSpPr>
            <a:spLocks noChangeArrowheads="1"/>
          </p:cNvSpPr>
          <p:nvPr/>
        </p:nvSpPr>
        <p:spPr bwMode="auto">
          <a:xfrm>
            <a:off x="7607438" y="2212021"/>
            <a:ext cx="1113596" cy="1113596"/>
          </a:xfrm>
          <a:prstGeom prst="ellipse">
            <a:avLst/>
          </a:prstGeom>
          <a:solidFill>
            <a:srgbClr val="FFD4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3809" name="组合 3808"/>
          <p:cNvGrpSpPr/>
          <p:nvPr/>
        </p:nvGrpSpPr>
        <p:grpSpPr>
          <a:xfrm>
            <a:off x="7766794" y="2471922"/>
            <a:ext cx="792986" cy="531186"/>
            <a:chOff x="7319964" y="542925"/>
            <a:chExt cx="663575" cy="444500"/>
          </a:xfrm>
        </p:grpSpPr>
        <p:sp>
          <p:nvSpPr>
            <p:cNvPr id="3683" name="Freeform 547"/>
            <p:cNvSpPr/>
            <p:nvPr/>
          </p:nvSpPr>
          <p:spPr bwMode="auto">
            <a:xfrm>
              <a:off x="7351714" y="590550"/>
              <a:ext cx="587375" cy="295275"/>
            </a:xfrm>
            <a:custGeom>
              <a:avLst/>
              <a:gdLst>
                <a:gd name="T0" fmla="*/ 640 w 640"/>
                <a:gd name="T1" fmla="*/ 321 h 321"/>
                <a:gd name="T2" fmla="*/ 604 w 640"/>
                <a:gd name="T3" fmla="*/ 321 h 321"/>
                <a:gd name="T4" fmla="*/ 320 w 640"/>
                <a:gd name="T5" fmla="*/ 36 h 321"/>
                <a:gd name="T6" fmla="*/ 36 w 640"/>
                <a:gd name="T7" fmla="*/ 321 h 321"/>
                <a:gd name="T8" fmla="*/ 0 w 640"/>
                <a:gd name="T9" fmla="*/ 321 h 321"/>
                <a:gd name="T10" fmla="*/ 320 w 640"/>
                <a:gd name="T11" fmla="*/ 0 h 321"/>
                <a:gd name="T12" fmla="*/ 640 w 640"/>
                <a:gd name="T13" fmla="*/ 321 h 321"/>
              </a:gdLst>
              <a:ahLst/>
              <a:cxnLst>
                <a:cxn ang="0">
                  <a:pos x="T0" y="T1"/>
                </a:cxn>
                <a:cxn ang="0">
                  <a:pos x="T2" y="T3"/>
                </a:cxn>
                <a:cxn ang="0">
                  <a:pos x="T4" y="T5"/>
                </a:cxn>
                <a:cxn ang="0">
                  <a:pos x="T6" y="T7"/>
                </a:cxn>
                <a:cxn ang="0">
                  <a:pos x="T8" y="T9"/>
                </a:cxn>
                <a:cxn ang="0">
                  <a:pos x="T10" y="T11"/>
                </a:cxn>
                <a:cxn ang="0">
                  <a:pos x="T12" y="T13"/>
                </a:cxn>
              </a:cxnLst>
              <a:rect l="0" t="0" r="r" b="b"/>
              <a:pathLst>
                <a:path w="640" h="321">
                  <a:moveTo>
                    <a:pt x="640" y="321"/>
                  </a:moveTo>
                  <a:cubicBezTo>
                    <a:pt x="604" y="321"/>
                    <a:pt x="604" y="321"/>
                    <a:pt x="604" y="321"/>
                  </a:cubicBezTo>
                  <a:cubicBezTo>
                    <a:pt x="604" y="164"/>
                    <a:pt x="477" y="36"/>
                    <a:pt x="320" y="36"/>
                  </a:cubicBezTo>
                  <a:cubicBezTo>
                    <a:pt x="163" y="36"/>
                    <a:pt x="36" y="164"/>
                    <a:pt x="36" y="321"/>
                  </a:cubicBezTo>
                  <a:cubicBezTo>
                    <a:pt x="0" y="321"/>
                    <a:pt x="0" y="321"/>
                    <a:pt x="0" y="321"/>
                  </a:cubicBezTo>
                  <a:cubicBezTo>
                    <a:pt x="0" y="144"/>
                    <a:pt x="143" y="0"/>
                    <a:pt x="320" y="0"/>
                  </a:cubicBezTo>
                  <a:cubicBezTo>
                    <a:pt x="497" y="0"/>
                    <a:pt x="640" y="144"/>
                    <a:pt x="640" y="321"/>
                  </a:cubicBez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84" name="Rectangle 548"/>
            <p:cNvSpPr>
              <a:spLocks noChangeArrowheads="1"/>
            </p:cNvSpPr>
            <p:nvPr/>
          </p:nvSpPr>
          <p:spPr bwMode="auto">
            <a:xfrm>
              <a:off x="7319964" y="885825"/>
              <a:ext cx="103188" cy="101600"/>
            </a:xfrm>
            <a:prstGeom prst="rect">
              <a:avLst/>
            </a:prstGeom>
            <a:solidFill>
              <a:srgbClr val="39B3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85" name="Rectangle 549"/>
            <p:cNvSpPr>
              <a:spLocks noChangeArrowheads="1"/>
            </p:cNvSpPr>
            <p:nvPr/>
          </p:nvSpPr>
          <p:spPr bwMode="auto">
            <a:xfrm>
              <a:off x="7881939" y="885825"/>
              <a:ext cx="101600" cy="101600"/>
            </a:xfrm>
            <a:prstGeom prst="rect">
              <a:avLst/>
            </a:prstGeom>
            <a:solidFill>
              <a:srgbClr val="39B3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86" name="Freeform 550"/>
            <p:cNvSpPr/>
            <p:nvPr/>
          </p:nvSpPr>
          <p:spPr bwMode="auto">
            <a:xfrm>
              <a:off x="7367589" y="557213"/>
              <a:ext cx="288925" cy="47625"/>
            </a:xfrm>
            <a:custGeom>
              <a:avLst/>
              <a:gdLst>
                <a:gd name="T0" fmla="*/ 181 w 182"/>
                <a:gd name="T1" fmla="*/ 30 h 30"/>
                <a:gd name="T2" fmla="*/ 0 w 182"/>
                <a:gd name="T3" fmla="*/ 9 h 30"/>
                <a:gd name="T4" fmla="*/ 1 w 182"/>
                <a:gd name="T5" fmla="*/ 0 h 30"/>
                <a:gd name="T6" fmla="*/ 182 w 182"/>
                <a:gd name="T7" fmla="*/ 21 h 30"/>
                <a:gd name="T8" fmla="*/ 181 w 182"/>
                <a:gd name="T9" fmla="*/ 30 h 30"/>
              </a:gdLst>
              <a:ahLst/>
              <a:cxnLst>
                <a:cxn ang="0">
                  <a:pos x="T0" y="T1"/>
                </a:cxn>
                <a:cxn ang="0">
                  <a:pos x="T2" y="T3"/>
                </a:cxn>
                <a:cxn ang="0">
                  <a:pos x="T4" y="T5"/>
                </a:cxn>
                <a:cxn ang="0">
                  <a:pos x="T6" y="T7"/>
                </a:cxn>
                <a:cxn ang="0">
                  <a:pos x="T8" y="T9"/>
                </a:cxn>
              </a:cxnLst>
              <a:rect l="0" t="0" r="r" b="b"/>
              <a:pathLst>
                <a:path w="182" h="30">
                  <a:moveTo>
                    <a:pt x="181" y="30"/>
                  </a:moveTo>
                  <a:lnTo>
                    <a:pt x="0" y="9"/>
                  </a:lnTo>
                  <a:lnTo>
                    <a:pt x="1" y="0"/>
                  </a:lnTo>
                  <a:lnTo>
                    <a:pt x="182" y="21"/>
                  </a:lnTo>
                  <a:lnTo>
                    <a:pt x="181" y="30"/>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87" name="Freeform 551"/>
            <p:cNvSpPr/>
            <p:nvPr/>
          </p:nvSpPr>
          <p:spPr bwMode="auto">
            <a:xfrm>
              <a:off x="7350126" y="542925"/>
              <a:ext cx="42863" cy="42863"/>
            </a:xfrm>
            <a:custGeom>
              <a:avLst/>
              <a:gdLst>
                <a:gd name="T0" fmla="*/ 24 w 27"/>
                <a:gd name="T1" fmla="*/ 27 h 27"/>
                <a:gd name="T2" fmla="*/ 0 w 27"/>
                <a:gd name="T3" fmla="*/ 25 h 27"/>
                <a:gd name="T4" fmla="*/ 2 w 27"/>
                <a:gd name="T5" fmla="*/ 0 h 27"/>
                <a:gd name="T6" fmla="*/ 27 w 27"/>
                <a:gd name="T7" fmla="*/ 3 h 27"/>
                <a:gd name="T8" fmla="*/ 24 w 27"/>
                <a:gd name="T9" fmla="*/ 27 h 27"/>
              </a:gdLst>
              <a:ahLst/>
              <a:cxnLst>
                <a:cxn ang="0">
                  <a:pos x="T0" y="T1"/>
                </a:cxn>
                <a:cxn ang="0">
                  <a:pos x="T2" y="T3"/>
                </a:cxn>
                <a:cxn ang="0">
                  <a:pos x="T4" y="T5"/>
                </a:cxn>
                <a:cxn ang="0">
                  <a:pos x="T6" y="T7"/>
                </a:cxn>
                <a:cxn ang="0">
                  <a:pos x="T8" y="T9"/>
                </a:cxn>
              </a:cxnLst>
              <a:rect l="0" t="0" r="r" b="b"/>
              <a:pathLst>
                <a:path w="27" h="27">
                  <a:moveTo>
                    <a:pt x="24" y="27"/>
                  </a:moveTo>
                  <a:lnTo>
                    <a:pt x="0" y="25"/>
                  </a:lnTo>
                  <a:lnTo>
                    <a:pt x="2" y="0"/>
                  </a:lnTo>
                  <a:lnTo>
                    <a:pt x="27" y="3"/>
                  </a:lnTo>
                  <a:lnTo>
                    <a:pt x="24" y="27"/>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88" name="Freeform 552"/>
            <p:cNvSpPr/>
            <p:nvPr/>
          </p:nvSpPr>
          <p:spPr bwMode="auto">
            <a:xfrm>
              <a:off x="7654926" y="590550"/>
              <a:ext cx="290513" cy="47625"/>
            </a:xfrm>
            <a:custGeom>
              <a:avLst/>
              <a:gdLst>
                <a:gd name="T0" fmla="*/ 1 w 183"/>
                <a:gd name="T1" fmla="*/ 0 h 30"/>
                <a:gd name="T2" fmla="*/ 183 w 183"/>
                <a:gd name="T3" fmla="*/ 21 h 30"/>
                <a:gd name="T4" fmla="*/ 181 w 183"/>
                <a:gd name="T5" fmla="*/ 30 h 30"/>
                <a:gd name="T6" fmla="*/ 0 w 183"/>
                <a:gd name="T7" fmla="*/ 9 h 30"/>
                <a:gd name="T8" fmla="*/ 1 w 183"/>
                <a:gd name="T9" fmla="*/ 0 h 30"/>
              </a:gdLst>
              <a:ahLst/>
              <a:cxnLst>
                <a:cxn ang="0">
                  <a:pos x="T0" y="T1"/>
                </a:cxn>
                <a:cxn ang="0">
                  <a:pos x="T2" y="T3"/>
                </a:cxn>
                <a:cxn ang="0">
                  <a:pos x="T4" y="T5"/>
                </a:cxn>
                <a:cxn ang="0">
                  <a:pos x="T6" y="T7"/>
                </a:cxn>
                <a:cxn ang="0">
                  <a:pos x="T8" y="T9"/>
                </a:cxn>
              </a:cxnLst>
              <a:rect l="0" t="0" r="r" b="b"/>
              <a:pathLst>
                <a:path w="183" h="30">
                  <a:moveTo>
                    <a:pt x="1" y="0"/>
                  </a:moveTo>
                  <a:lnTo>
                    <a:pt x="183" y="21"/>
                  </a:lnTo>
                  <a:lnTo>
                    <a:pt x="181" y="30"/>
                  </a:lnTo>
                  <a:lnTo>
                    <a:pt x="0" y="9"/>
                  </a:lnTo>
                  <a:lnTo>
                    <a:pt x="1" y="0"/>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89" name="Freeform 553"/>
            <p:cNvSpPr/>
            <p:nvPr/>
          </p:nvSpPr>
          <p:spPr bwMode="auto">
            <a:xfrm>
              <a:off x="7918451" y="609600"/>
              <a:ext cx="44450" cy="42863"/>
            </a:xfrm>
            <a:custGeom>
              <a:avLst/>
              <a:gdLst>
                <a:gd name="T0" fmla="*/ 3 w 28"/>
                <a:gd name="T1" fmla="*/ 0 h 27"/>
                <a:gd name="T2" fmla="*/ 28 w 28"/>
                <a:gd name="T3" fmla="*/ 3 h 27"/>
                <a:gd name="T4" fmla="*/ 25 w 28"/>
                <a:gd name="T5" fmla="*/ 27 h 27"/>
                <a:gd name="T6" fmla="*/ 0 w 28"/>
                <a:gd name="T7" fmla="*/ 24 h 27"/>
                <a:gd name="T8" fmla="*/ 3 w 28"/>
                <a:gd name="T9" fmla="*/ 0 h 27"/>
              </a:gdLst>
              <a:ahLst/>
              <a:cxnLst>
                <a:cxn ang="0">
                  <a:pos x="T0" y="T1"/>
                </a:cxn>
                <a:cxn ang="0">
                  <a:pos x="T2" y="T3"/>
                </a:cxn>
                <a:cxn ang="0">
                  <a:pos x="T4" y="T5"/>
                </a:cxn>
                <a:cxn ang="0">
                  <a:pos x="T6" y="T7"/>
                </a:cxn>
                <a:cxn ang="0">
                  <a:pos x="T8" y="T9"/>
                </a:cxn>
              </a:cxnLst>
              <a:rect l="0" t="0" r="r" b="b"/>
              <a:pathLst>
                <a:path w="28" h="27">
                  <a:moveTo>
                    <a:pt x="3" y="0"/>
                  </a:moveTo>
                  <a:lnTo>
                    <a:pt x="28" y="3"/>
                  </a:lnTo>
                  <a:lnTo>
                    <a:pt x="25" y="27"/>
                  </a:lnTo>
                  <a:lnTo>
                    <a:pt x="0" y="24"/>
                  </a:lnTo>
                  <a:lnTo>
                    <a:pt x="3" y="0"/>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90" name="Rectangle 554"/>
            <p:cNvSpPr>
              <a:spLocks noChangeArrowheads="1"/>
            </p:cNvSpPr>
            <p:nvPr/>
          </p:nvSpPr>
          <p:spPr bwMode="auto">
            <a:xfrm>
              <a:off x="7604126" y="555625"/>
              <a:ext cx="103188" cy="103188"/>
            </a:xfrm>
            <a:prstGeom prst="rect">
              <a:avLst/>
            </a:prstGeom>
            <a:solidFill>
              <a:srgbClr val="39B3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691" name="Oval 555"/>
          <p:cNvSpPr>
            <a:spLocks noChangeArrowheads="1"/>
          </p:cNvSpPr>
          <p:nvPr/>
        </p:nvSpPr>
        <p:spPr bwMode="auto">
          <a:xfrm>
            <a:off x="3461299" y="4731363"/>
            <a:ext cx="1115492" cy="1115492"/>
          </a:xfrm>
          <a:prstGeom prst="ellipse">
            <a:avLst/>
          </a:prstGeom>
          <a:solidFill>
            <a:srgbClr val="1D83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3814" name="组合 3813"/>
          <p:cNvGrpSpPr/>
          <p:nvPr/>
        </p:nvGrpSpPr>
        <p:grpSpPr>
          <a:xfrm>
            <a:off x="3635831" y="4932455"/>
            <a:ext cx="698131" cy="789192"/>
            <a:chOff x="4227514" y="2601913"/>
            <a:chExt cx="584200" cy="660400"/>
          </a:xfrm>
        </p:grpSpPr>
        <p:sp>
          <p:nvSpPr>
            <p:cNvPr id="3692" name="Freeform 556"/>
            <p:cNvSpPr/>
            <p:nvPr/>
          </p:nvSpPr>
          <p:spPr bwMode="auto">
            <a:xfrm>
              <a:off x="4383089" y="2632075"/>
              <a:ext cx="300038" cy="515938"/>
            </a:xfrm>
            <a:custGeom>
              <a:avLst/>
              <a:gdLst>
                <a:gd name="T0" fmla="*/ 158 w 327"/>
                <a:gd name="T1" fmla="*/ 56 h 561"/>
                <a:gd name="T2" fmla="*/ 0 w 327"/>
                <a:gd name="T3" fmla="*/ 332 h 561"/>
                <a:gd name="T4" fmla="*/ 46 w 327"/>
                <a:gd name="T5" fmla="*/ 561 h 561"/>
                <a:gd name="T6" fmla="*/ 164 w 327"/>
                <a:gd name="T7" fmla="*/ 561 h 561"/>
                <a:gd name="T8" fmla="*/ 281 w 327"/>
                <a:gd name="T9" fmla="*/ 561 h 561"/>
                <a:gd name="T10" fmla="*/ 327 w 327"/>
                <a:gd name="T11" fmla="*/ 332 h 561"/>
                <a:gd name="T12" fmla="*/ 169 w 327"/>
                <a:gd name="T13" fmla="*/ 56 h 561"/>
                <a:gd name="T14" fmla="*/ 192 w 327"/>
                <a:gd name="T15" fmla="*/ 28 h 561"/>
                <a:gd name="T16" fmla="*/ 164 w 327"/>
                <a:gd name="T17" fmla="*/ 0 h 561"/>
                <a:gd name="T18" fmla="*/ 135 w 327"/>
                <a:gd name="T19" fmla="*/ 28 h 561"/>
                <a:gd name="T20" fmla="*/ 158 w 327"/>
                <a:gd name="T21" fmla="*/ 56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7" h="561">
                  <a:moveTo>
                    <a:pt x="158" y="56"/>
                  </a:moveTo>
                  <a:cubicBezTo>
                    <a:pt x="129" y="198"/>
                    <a:pt x="0" y="332"/>
                    <a:pt x="0" y="332"/>
                  </a:cubicBezTo>
                  <a:cubicBezTo>
                    <a:pt x="69" y="424"/>
                    <a:pt x="46" y="561"/>
                    <a:pt x="46" y="561"/>
                  </a:cubicBezTo>
                  <a:cubicBezTo>
                    <a:pt x="164" y="561"/>
                    <a:pt x="164" y="561"/>
                    <a:pt x="164" y="561"/>
                  </a:cubicBezTo>
                  <a:cubicBezTo>
                    <a:pt x="281" y="561"/>
                    <a:pt x="281" y="561"/>
                    <a:pt x="281" y="561"/>
                  </a:cubicBezTo>
                  <a:cubicBezTo>
                    <a:pt x="281" y="561"/>
                    <a:pt x="258" y="424"/>
                    <a:pt x="327" y="332"/>
                  </a:cubicBezTo>
                  <a:cubicBezTo>
                    <a:pt x="327" y="332"/>
                    <a:pt x="198" y="198"/>
                    <a:pt x="169" y="56"/>
                  </a:cubicBezTo>
                  <a:cubicBezTo>
                    <a:pt x="182" y="54"/>
                    <a:pt x="192" y="42"/>
                    <a:pt x="192" y="28"/>
                  </a:cubicBezTo>
                  <a:cubicBezTo>
                    <a:pt x="192" y="13"/>
                    <a:pt x="179" y="0"/>
                    <a:pt x="164" y="0"/>
                  </a:cubicBezTo>
                  <a:cubicBezTo>
                    <a:pt x="148" y="0"/>
                    <a:pt x="135" y="13"/>
                    <a:pt x="135" y="28"/>
                  </a:cubicBezTo>
                  <a:cubicBezTo>
                    <a:pt x="135" y="42"/>
                    <a:pt x="145" y="54"/>
                    <a:pt x="158" y="56"/>
                  </a:cubicBezTo>
                  <a:close/>
                </a:path>
              </a:pathLst>
            </a:custGeom>
            <a:solidFill>
              <a:srgbClr val="F0C9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93" name="Rectangle 557"/>
            <p:cNvSpPr>
              <a:spLocks noChangeArrowheads="1"/>
            </p:cNvSpPr>
            <p:nvPr/>
          </p:nvSpPr>
          <p:spPr bwMode="auto">
            <a:xfrm>
              <a:off x="4425951" y="3165475"/>
              <a:ext cx="215900" cy="96838"/>
            </a:xfrm>
            <a:prstGeom prst="rect">
              <a:avLst/>
            </a:prstGeom>
            <a:solidFill>
              <a:srgbClr val="F0C9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94" name="Oval 558"/>
            <p:cNvSpPr>
              <a:spLocks noChangeArrowheads="1"/>
            </p:cNvSpPr>
            <p:nvPr/>
          </p:nvSpPr>
          <p:spPr bwMode="auto">
            <a:xfrm>
              <a:off x="4494214" y="2946400"/>
              <a:ext cx="77788" cy="77788"/>
            </a:xfrm>
            <a:prstGeom prst="ellipse">
              <a:avLst/>
            </a:pr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95" name="Freeform 559"/>
            <p:cNvSpPr/>
            <p:nvPr/>
          </p:nvSpPr>
          <p:spPr bwMode="auto">
            <a:xfrm>
              <a:off x="4256089" y="2633663"/>
              <a:ext cx="268288" cy="266700"/>
            </a:xfrm>
            <a:custGeom>
              <a:avLst/>
              <a:gdLst>
                <a:gd name="T0" fmla="*/ 292 w 292"/>
                <a:gd name="T1" fmla="*/ 0 h 291"/>
                <a:gd name="T2" fmla="*/ 292 w 292"/>
                <a:gd name="T3" fmla="*/ 0 h 291"/>
                <a:gd name="T4" fmla="*/ 0 w 292"/>
                <a:gd name="T5" fmla="*/ 291 h 291"/>
                <a:gd name="T6" fmla="*/ 33 w 292"/>
                <a:gd name="T7" fmla="*/ 291 h 291"/>
                <a:gd name="T8" fmla="*/ 292 w 292"/>
                <a:gd name="T9" fmla="*/ 32 h 291"/>
                <a:gd name="T10" fmla="*/ 292 w 292"/>
                <a:gd name="T11" fmla="*/ 32 h 291"/>
                <a:gd name="T12" fmla="*/ 292 w 292"/>
                <a:gd name="T13" fmla="*/ 0 h 291"/>
              </a:gdLst>
              <a:ahLst/>
              <a:cxnLst>
                <a:cxn ang="0">
                  <a:pos x="T0" y="T1"/>
                </a:cxn>
                <a:cxn ang="0">
                  <a:pos x="T2" y="T3"/>
                </a:cxn>
                <a:cxn ang="0">
                  <a:pos x="T4" y="T5"/>
                </a:cxn>
                <a:cxn ang="0">
                  <a:pos x="T6" y="T7"/>
                </a:cxn>
                <a:cxn ang="0">
                  <a:pos x="T8" y="T9"/>
                </a:cxn>
                <a:cxn ang="0">
                  <a:pos x="T10" y="T11"/>
                </a:cxn>
                <a:cxn ang="0">
                  <a:pos x="T12" y="T13"/>
                </a:cxn>
              </a:cxnLst>
              <a:rect l="0" t="0" r="r" b="b"/>
              <a:pathLst>
                <a:path w="292" h="291">
                  <a:moveTo>
                    <a:pt x="292" y="0"/>
                  </a:moveTo>
                  <a:cubicBezTo>
                    <a:pt x="292" y="0"/>
                    <a:pt x="292" y="0"/>
                    <a:pt x="292" y="0"/>
                  </a:cubicBezTo>
                  <a:cubicBezTo>
                    <a:pt x="131" y="0"/>
                    <a:pt x="0" y="130"/>
                    <a:pt x="0" y="291"/>
                  </a:cubicBezTo>
                  <a:cubicBezTo>
                    <a:pt x="33" y="291"/>
                    <a:pt x="33" y="291"/>
                    <a:pt x="33" y="291"/>
                  </a:cubicBezTo>
                  <a:cubicBezTo>
                    <a:pt x="33" y="148"/>
                    <a:pt x="149" y="32"/>
                    <a:pt x="292" y="32"/>
                  </a:cubicBezTo>
                  <a:cubicBezTo>
                    <a:pt x="292" y="32"/>
                    <a:pt x="292" y="32"/>
                    <a:pt x="292" y="32"/>
                  </a:cubicBezTo>
                  <a:lnTo>
                    <a:pt x="292" y="0"/>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96" name="Rectangle 560"/>
            <p:cNvSpPr>
              <a:spLocks noChangeArrowheads="1"/>
            </p:cNvSpPr>
            <p:nvPr/>
          </p:nvSpPr>
          <p:spPr bwMode="auto">
            <a:xfrm>
              <a:off x="4227514" y="2900363"/>
              <a:ext cx="93663" cy="93663"/>
            </a:xfrm>
            <a:prstGeom prst="rect">
              <a:avLst/>
            </a:prstGeom>
            <a:solidFill>
              <a:srgbClr val="E652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97" name="Freeform 561"/>
            <p:cNvSpPr/>
            <p:nvPr/>
          </p:nvSpPr>
          <p:spPr bwMode="auto">
            <a:xfrm>
              <a:off x="4270376" y="2632075"/>
              <a:ext cx="263525" cy="15875"/>
            </a:xfrm>
            <a:custGeom>
              <a:avLst/>
              <a:gdLst>
                <a:gd name="T0" fmla="*/ 166 w 166"/>
                <a:gd name="T1" fmla="*/ 9 h 10"/>
                <a:gd name="T2" fmla="*/ 0 w 166"/>
                <a:gd name="T3" fmla="*/ 10 h 10"/>
                <a:gd name="T4" fmla="*/ 0 w 166"/>
                <a:gd name="T5" fmla="*/ 1 h 10"/>
                <a:gd name="T6" fmla="*/ 166 w 166"/>
                <a:gd name="T7" fmla="*/ 0 h 10"/>
                <a:gd name="T8" fmla="*/ 166 w 166"/>
                <a:gd name="T9" fmla="*/ 9 h 10"/>
              </a:gdLst>
              <a:ahLst/>
              <a:cxnLst>
                <a:cxn ang="0">
                  <a:pos x="T0" y="T1"/>
                </a:cxn>
                <a:cxn ang="0">
                  <a:pos x="T2" y="T3"/>
                </a:cxn>
                <a:cxn ang="0">
                  <a:pos x="T4" y="T5"/>
                </a:cxn>
                <a:cxn ang="0">
                  <a:pos x="T6" y="T7"/>
                </a:cxn>
                <a:cxn ang="0">
                  <a:pos x="T8" y="T9"/>
                </a:cxn>
              </a:cxnLst>
              <a:rect l="0" t="0" r="r" b="b"/>
              <a:pathLst>
                <a:path w="166" h="10">
                  <a:moveTo>
                    <a:pt x="166" y="9"/>
                  </a:moveTo>
                  <a:lnTo>
                    <a:pt x="0" y="10"/>
                  </a:lnTo>
                  <a:lnTo>
                    <a:pt x="0" y="1"/>
                  </a:lnTo>
                  <a:lnTo>
                    <a:pt x="166" y="0"/>
                  </a:lnTo>
                  <a:lnTo>
                    <a:pt x="166" y="9"/>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98" name="Rectangle 562"/>
            <p:cNvSpPr>
              <a:spLocks noChangeArrowheads="1"/>
            </p:cNvSpPr>
            <p:nvPr/>
          </p:nvSpPr>
          <p:spPr bwMode="auto">
            <a:xfrm>
              <a:off x="4254501" y="2622550"/>
              <a:ext cx="36513" cy="36513"/>
            </a:xfrm>
            <a:prstGeom prst="rect">
              <a:avLst/>
            </a:prstGeom>
            <a:solidFill>
              <a:srgbClr val="0C2C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99" name="Rectangle 563"/>
            <p:cNvSpPr>
              <a:spLocks noChangeArrowheads="1"/>
            </p:cNvSpPr>
            <p:nvPr/>
          </p:nvSpPr>
          <p:spPr bwMode="auto">
            <a:xfrm>
              <a:off x="4533901" y="2632075"/>
              <a:ext cx="263525" cy="14288"/>
            </a:xfrm>
            <a:prstGeom prst="rect">
              <a:avLst/>
            </a:prstGeom>
            <a:solidFill>
              <a:srgbClr val="0C2C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00" name="Rectangle 564"/>
            <p:cNvSpPr>
              <a:spLocks noChangeArrowheads="1"/>
            </p:cNvSpPr>
            <p:nvPr/>
          </p:nvSpPr>
          <p:spPr bwMode="auto">
            <a:xfrm>
              <a:off x="4776789" y="2620963"/>
              <a:ext cx="34925" cy="34925"/>
            </a:xfrm>
            <a:prstGeom prst="rect">
              <a:avLst/>
            </a:prstGeom>
            <a:solidFill>
              <a:srgbClr val="0C2C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01" name="Rectangle 565"/>
            <p:cNvSpPr>
              <a:spLocks noChangeArrowheads="1"/>
            </p:cNvSpPr>
            <p:nvPr/>
          </p:nvSpPr>
          <p:spPr bwMode="auto">
            <a:xfrm>
              <a:off x="4487864" y="2601913"/>
              <a:ext cx="92075" cy="93663"/>
            </a:xfrm>
            <a:prstGeom prst="rect">
              <a:avLst/>
            </a:prstGeom>
            <a:solidFill>
              <a:srgbClr val="E652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702" name="Freeform 566"/>
          <p:cNvSpPr/>
          <p:nvPr/>
        </p:nvSpPr>
        <p:spPr bwMode="auto">
          <a:xfrm>
            <a:off x="7690910" y="4325385"/>
            <a:ext cx="946651" cy="263697"/>
          </a:xfrm>
          <a:custGeom>
            <a:avLst/>
            <a:gdLst>
              <a:gd name="T0" fmla="*/ 0 w 863"/>
              <a:gd name="T1" fmla="*/ 0 h 240"/>
              <a:gd name="T2" fmla="*/ 432 w 863"/>
              <a:gd name="T3" fmla="*/ 240 h 240"/>
              <a:gd name="T4" fmla="*/ 863 w 863"/>
              <a:gd name="T5" fmla="*/ 0 h 240"/>
              <a:gd name="T6" fmla="*/ 0 w 863"/>
              <a:gd name="T7" fmla="*/ 0 h 240"/>
            </a:gdLst>
            <a:ahLst/>
            <a:cxnLst>
              <a:cxn ang="0">
                <a:pos x="T0" y="T1"/>
              </a:cxn>
              <a:cxn ang="0">
                <a:pos x="T2" y="T3"/>
              </a:cxn>
              <a:cxn ang="0">
                <a:pos x="T4" y="T5"/>
              </a:cxn>
              <a:cxn ang="0">
                <a:pos x="T6" y="T7"/>
              </a:cxn>
            </a:cxnLst>
            <a:rect l="0" t="0" r="r" b="b"/>
            <a:pathLst>
              <a:path w="863" h="240">
                <a:moveTo>
                  <a:pt x="0" y="0"/>
                </a:moveTo>
                <a:cubicBezTo>
                  <a:pt x="90" y="144"/>
                  <a:pt x="250" y="240"/>
                  <a:pt x="432" y="240"/>
                </a:cubicBezTo>
                <a:cubicBezTo>
                  <a:pt x="614" y="240"/>
                  <a:pt x="773" y="144"/>
                  <a:pt x="863" y="0"/>
                </a:cubicBezTo>
                <a:lnTo>
                  <a:pt x="0" y="0"/>
                </a:lnTo>
                <a:close/>
              </a:path>
            </a:pathLst>
          </a:custGeom>
          <a:solidFill>
            <a:srgbClr val="344F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03" name="Freeform 567"/>
          <p:cNvSpPr/>
          <p:nvPr/>
        </p:nvSpPr>
        <p:spPr bwMode="auto">
          <a:xfrm>
            <a:off x="7607438" y="3473589"/>
            <a:ext cx="1113596" cy="851796"/>
          </a:xfrm>
          <a:custGeom>
            <a:avLst/>
            <a:gdLst>
              <a:gd name="T0" fmla="*/ 1016 w 1016"/>
              <a:gd name="T1" fmla="*/ 508 h 776"/>
              <a:gd name="T2" fmla="*/ 508 w 1016"/>
              <a:gd name="T3" fmla="*/ 0 h 776"/>
              <a:gd name="T4" fmla="*/ 0 w 1016"/>
              <a:gd name="T5" fmla="*/ 508 h 776"/>
              <a:gd name="T6" fmla="*/ 76 w 1016"/>
              <a:gd name="T7" fmla="*/ 776 h 776"/>
              <a:gd name="T8" fmla="*/ 939 w 1016"/>
              <a:gd name="T9" fmla="*/ 776 h 776"/>
              <a:gd name="T10" fmla="*/ 1016 w 1016"/>
              <a:gd name="T11" fmla="*/ 508 h 776"/>
            </a:gdLst>
            <a:ahLst/>
            <a:cxnLst>
              <a:cxn ang="0">
                <a:pos x="T0" y="T1"/>
              </a:cxn>
              <a:cxn ang="0">
                <a:pos x="T2" y="T3"/>
              </a:cxn>
              <a:cxn ang="0">
                <a:pos x="T4" y="T5"/>
              </a:cxn>
              <a:cxn ang="0">
                <a:pos x="T6" y="T7"/>
              </a:cxn>
              <a:cxn ang="0">
                <a:pos x="T8" y="T9"/>
              </a:cxn>
              <a:cxn ang="0">
                <a:pos x="T10" y="T11"/>
              </a:cxn>
            </a:cxnLst>
            <a:rect l="0" t="0" r="r" b="b"/>
            <a:pathLst>
              <a:path w="1016" h="776">
                <a:moveTo>
                  <a:pt x="1016" y="508"/>
                </a:moveTo>
                <a:cubicBezTo>
                  <a:pt x="1016" y="227"/>
                  <a:pt x="788" y="0"/>
                  <a:pt x="508" y="0"/>
                </a:cubicBezTo>
                <a:cubicBezTo>
                  <a:pt x="227" y="0"/>
                  <a:pt x="0" y="227"/>
                  <a:pt x="0" y="508"/>
                </a:cubicBezTo>
                <a:cubicBezTo>
                  <a:pt x="0" y="606"/>
                  <a:pt x="28" y="698"/>
                  <a:pt x="76" y="776"/>
                </a:cubicBezTo>
                <a:cubicBezTo>
                  <a:pt x="939" y="776"/>
                  <a:pt x="939" y="776"/>
                  <a:pt x="939" y="776"/>
                </a:cubicBezTo>
                <a:cubicBezTo>
                  <a:pt x="987" y="698"/>
                  <a:pt x="1016" y="606"/>
                  <a:pt x="1016" y="508"/>
                </a:cubicBezTo>
                <a:close/>
              </a:path>
            </a:pathLst>
          </a:custGeom>
          <a:solidFill>
            <a:srgbClr val="FFD4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3810" name="组合 3809"/>
          <p:cNvGrpSpPr/>
          <p:nvPr/>
        </p:nvGrpSpPr>
        <p:grpSpPr>
          <a:xfrm>
            <a:off x="7825603" y="3655709"/>
            <a:ext cx="677264" cy="675366"/>
            <a:chOff x="7369176" y="1533525"/>
            <a:chExt cx="566738" cy="565150"/>
          </a:xfrm>
        </p:grpSpPr>
        <p:sp>
          <p:nvSpPr>
            <p:cNvPr id="3704" name="Freeform 568"/>
            <p:cNvSpPr/>
            <p:nvPr/>
          </p:nvSpPr>
          <p:spPr bwMode="auto">
            <a:xfrm>
              <a:off x="7431089" y="1670050"/>
              <a:ext cx="369888" cy="366713"/>
            </a:xfrm>
            <a:custGeom>
              <a:avLst/>
              <a:gdLst>
                <a:gd name="T0" fmla="*/ 195 w 402"/>
                <a:gd name="T1" fmla="*/ 0 h 400"/>
                <a:gd name="T2" fmla="*/ 3 w 402"/>
                <a:gd name="T3" fmla="*/ 191 h 400"/>
                <a:gd name="T4" fmla="*/ 5 w 402"/>
                <a:gd name="T5" fmla="*/ 208 h 400"/>
                <a:gd name="T6" fmla="*/ 192 w 402"/>
                <a:gd name="T7" fmla="*/ 395 h 400"/>
                <a:gd name="T8" fmla="*/ 211 w 402"/>
                <a:gd name="T9" fmla="*/ 395 h 400"/>
                <a:gd name="T10" fmla="*/ 214 w 402"/>
                <a:gd name="T11" fmla="*/ 392 h 400"/>
                <a:gd name="T12" fmla="*/ 402 w 402"/>
                <a:gd name="T13" fmla="*/ 205 h 400"/>
                <a:gd name="T14" fmla="*/ 200 w 402"/>
                <a:gd name="T15" fmla="*/ 3 h 400"/>
                <a:gd name="T16" fmla="*/ 195 w 402"/>
                <a:gd name="T17"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0">
                  <a:moveTo>
                    <a:pt x="195" y="0"/>
                  </a:moveTo>
                  <a:cubicBezTo>
                    <a:pt x="3" y="191"/>
                    <a:pt x="3" y="191"/>
                    <a:pt x="3" y="191"/>
                  </a:cubicBezTo>
                  <a:cubicBezTo>
                    <a:pt x="0" y="197"/>
                    <a:pt x="1" y="203"/>
                    <a:pt x="5" y="208"/>
                  </a:cubicBezTo>
                  <a:cubicBezTo>
                    <a:pt x="192" y="395"/>
                    <a:pt x="192" y="395"/>
                    <a:pt x="192" y="395"/>
                  </a:cubicBezTo>
                  <a:cubicBezTo>
                    <a:pt x="197" y="400"/>
                    <a:pt x="206" y="400"/>
                    <a:pt x="211" y="395"/>
                  </a:cubicBezTo>
                  <a:cubicBezTo>
                    <a:pt x="214" y="392"/>
                    <a:pt x="214" y="392"/>
                    <a:pt x="214" y="392"/>
                  </a:cubicBezTo>
                  <a:cubicBezTo>
                    <a:pt x="402" y="205"/>
                    <a:pt x="402" y="205"/>
                    <a:pt x="402" y="205"/>
                  </a:cubicBezTo>
                  <a:cubicBezTo>
                    <a:pt x="200" y="3"/>
                    <a:pt x="200" y="3"/>
                    <a:pt x="200" y="3"/>
                  </a:cubicBezTo>
                  <a:cubicBezTo>
                    <a:pt x="198" y="2"/>
                    <a:pt x="196" y="1"/>
                    <a:pt x="195" y="0"/>
                  </a:cubicBez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05" name="Freeform 569"/>
            <p:cNvSpPr/>
            <p:nvPr/>
          </p:nvSpPr>
          <p:spPr bwMode="auto">
            <a:xfrm>
              <a:off x="7610476" y="1533525"/>
              <a:ext cx="325438" cy="323850"/>
            </a:xfrm>
            <a:custGeom>
              <a:avLst/>
              <a:gdLst>
                <a:gd name="T0" fmla="*/ 349 w 354"/>
                <a:gd name="T1" fmla="*/ 192 h 353"/>
                <a:gd name="T2" fmla="*/ 162 w 354"/>
                <a:gd name="T3" fmla="*/ 5 h 353"/>
                <a:gd name="T4" fmla="*/ 142 w 354"/>
                <a:gd name="T5" fmla="*/ 5 h 353"/>
                <a:gd name="T6" fmla="*/ 0 w 354"/>
                <a:gd name="T7" fmla="*/ 148 h 353"/>
                <a:gd name="T8" fmla="*/ 5 w 354"/>
                <a:gd name="T9" fmla="*/ 151 h 353"/>
                <a:gd name="T10" fmla="*/ 207 w 354"/>
                <a:gd name="T11" fmla="*/ 353 h 353"/>
                <a:gd name="T12" fmla="*/ 349 w 354"/>
                <a:gd name="T13" fmla="*/ 211 h 353"/>
                <a:gd name="T14" fmla="*/ 349 w 354"/>
                <a:gd name="T15" fmla="*/ 192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4" h="353">
                  <a:moveTo>
                    <a:pt x="349" y="192"/>
                  </a:moveTo>
                  <a:cubicBezTo>
                    <a:pt x="162" y="5"/>
                    <a:pt x="162" y="5"/>
                    <a:pt x="162" y="5"/>
                  </a:cubicBezTo>
                  <a:cubicBezTo>
                    <a:pt x="156" y="0"/>
                    <a:pt x="148" y="0"/>
                    <a:pt x="142" y="5"/>
                  </a:cubicBezTo>
                  <a:cubicBezTo>
                    <a:pt x="0" y="148"/>
                    <a:pt x="0" y="148"/>
                    <a:pt x="0" y="148"/>
                  </a:cubicBezTo>
                  <a:cubicBezTo>
                    <a:pt x="1" y="149"/>
                    <a:pt x="3" y="150"/>
                    <a:pt x="5" y="151"/>
                  </a:cubicBezTo>
                  <a:cubicBezTo>
                    <a:pt x="207" y="353"/>
                    <a:pt x="207" y="353"/>
                    <a:pt x="207" y="353"/>
                  </a:cubicBezTo>
                  <a:cubicBezTo>
                    <a:pt x="349" y="211"/>
                    <a:pt x="349" y="211"/>
                    <a:pt x="349" y="211"/>
                  </a:cubicBezTo>
                  <a:cubicBezTo>
                    <a:pt x="354" y="206"/>
                    <a:pt x="354" y="197"/>
                    <a:pt x="349" y="192"/>
                  </a:cubicBez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06" name="Freeform 570"/>
            <p:cNvSpPr/>
            <p:nvPr/>
          </p:nvSpPr>
          <p:spPr bwMode="auto">
            <a:xfrm>
              <a:off x="7399339" y="1844675"/>
              <a:ext cx="228600" cy="223838"/>
            </a:xfrm>
            <a:custGeom>
              <a:avLst/>
              <a:gdLst>
                <a:gd name="T0" fmla="*/ 4 w 248"/>
                <a:gd name="T1" fmla="*/ 47 h 244"/>
                <a:gd name="T2" fmla="*/ 198 w 248"/>
                <a:gd name="T3" fmla="*/ 240 h 244"/>
                <a:gd name="T4" fmla="*/ 205 w 248"/>
                <a:gd name="T5" fmla="*/ 244 h 244"/>
                <a:gd name="T6" fmla="*/ 248 w 248"/>
                <a:gd name="T7" fmla="*/ 201 h 244"/>
                <a:gd name="T8" fmla="*/ 245 w 248"/>
                <a:gd name="T9" fmla="*/ 204 h 244"/>
                <a:gd name="T10" fmla="*/ 226 w 248"/>
                <a:gd name="T11" fmla="*/ 204 h 244"/>
                <a:gd name="T12" fmla="*/ 39 w 248"/>
                <a:gd name="T13" fmla="*/ 17 h 244"/>
                <a:gd name="T14" fmla="*/ 37 w 248"/>
                <a:gd name="T15" fmla="*/ 0 h 244"/>
                <a:gd name="T16" fmla="*/ 0 w 248"/>
                <a:gd name="T17" fmla="*/ 37 h 244"/>
                <a:gd name="T18" fmla="*/ 4 w 248"/>
                <a:gd name="T19" fmla="*/ 47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4">
                  <a:moveTo>
                    <a:pt x="4" y="47"/>
                  </a:moveTo>
                  <a:cubicBezTo>
                    <a:pt x="198" y="240"/>
                    <a:pt x="198" y="240"/>
                    <a:pt x="198" y="240"/>
                  </a:cubicBezTo>
                  <a:cubicBezTo>
                    <a:pt x="200" y="243"/>
                    <a:pt x="203" y="244"/>
                    <a:pt x="205" y="244"/>
                  </a:cubicBezTo>
                  <a:cubicBezTo>
                    <a:pt x="248" y="201"/>
                    <a:pt x="248" y="201"/>
                    <a:pt x="248" y="201"/>
                  </a:cubicBezTo>
                  <a:cubicBezTo>
                    <a:pt x="245" y="204"/>
                    <a:pt x="245" y="204"/>
                    <a:pt x="245" y="204"/>
                  </a:cubicBezTo>
                  <a:cubicBezTo>
                    <a:pt x="240" y="209"/>
                    <a:pt x="231" y="209"/>
                    <a:pt x="226" y="204"/>
                  </a:cubicBezTo>
                  <a:cubicBezTo>
                    <a:pt x="39" y="17"/>
                    <a:pt x="39" y="17"/>
                    <a:pt x="39" y="17"/>
                  </a:cubicBezTo>
                  <a:cubicBezTo>
                    <a:pt x="35" y="12"/>
                    <a:pt x="34" y="6"/>
                    <a:pt x="37" y="0"/>
                  </a:cubicBezTo>
                  <a:cubicBezTo>
                    <a:pt x="0" y="37"/>
                    <a:pt x="0" y="37"/>
                    <a:pt x="0" y="37"/>
                  </a:cubicBezTo>
                  <a:cubicBezTo>
                    <a:pt x="0" y="41"/>
                    <a:pt x="2" y="44"/>
                    <a:pt x="4" y="47"/>
                  </a:cubicBezTo>
                  <a:close/>
                </a:path>
              </a:pathLst>
            </a:custGeom>
            <a:solidFill>
              <a:srgbClr val="517F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07" name="Freeform 571"/>
            <p:cNvSpPr/>
            <p:nvPr/>
          </p:nvSpPr>
          <p:spPr bwMode="auto">
            <a:xfrm>
              <a:off x="7389814" y="1878013"/>
              <a:ext cx="198438" cy="201613"/>
            </a:xfrm>
            <a:custGeom>
              <a:avLst/>
              <a:gdLst>
                <a:gd name="T0" fmla="*/ 209 w 216"/>
                <a:gd name="T1" fmla="*/ 203 h 218"/>
                <a:gd name="T2" fmla="*/ 15 w 216"/>
                <a:gd name="T3" fmla="*/ 10 h 218"/>
                <a:gd name="T4" fmla="*/ 11 w 216"/>
                <a:gd name="T5" fmla="*/ 0 h 218"/>
                <a:gd name="T6" fmla="*/ 0 w 216"/>
                <a:gd name="T7" fmla="*/ 11 h 218"/>
                <a:gd name="T8" fmla="*/ 5 w 216"/>
                <a:gd name="T9" fmla="*/ 21 h 218"/>
                <a:gd name="T10" fmla="*/ 198 w 216"/>
                <a:gd name="T11" fmla="*/ 214 h 218"/>
                <a:gd name="T12" fmla="*/ 205 w 216"/>
                <a:gd name="T13" fmla="*/ 218 h 218"/>
                <a:gd name="T14" fmla="*/ 216 w 216"/>
                <a:gd name="T15" fmla="*/ 207 h 218"/>
                <a:gd name="T16" fmla="*/ 209 w 216"/>
                <a:gd name="T17" fmla="*/ 20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218">
                  <a:moveTo>
                    <a:pt x="209" y="203"/>
                  </a:moveTo>
                  <a:cubicBezTo>
                    <a:pt x="15" y="10"/>
                    <a:pt x="15" y="10"/>
                    <a:pt x="15" y="10"/>
                  </a:cubicBezTo>
                  <a:cubicBezTo>
                    <a:pt x="13" y="7"/>
                    <a:pt x="11" y="4"/>
                    <a:pt x="11" y="0"/>
                  </a:cubicBezTo>
                  <a:cubicBezTo>
                    <a:pt x="0" y="11"/>
                    <a:pt x="0" y="11"/>
                    <a:pt x="0" y="11"/>
                  </a:cubicBezTo>
                  <a:cubicBezTo>
                    <a:pt x="0" y="15"/>
                    <a:pt x="2" y="18"/>
                    <a:pt x="5" y="21"/>
                  </a:cubicBezTo>
                  <a:cubicBezTo>
                    <a:pt x="198" y="214"/>
                    <a:pt x="198" y="214"/>
                    <a:pt x="198" y="214"/>
                  </a:cubicBezTo>
                  <a:cubicBezTo>
                    <a:pt x="200" y="217"/>
                    <a:pt x="203" y="218"/>
                    <a:pt x="205" y="218"/>
                  </a:cubicBezTo>
                  <a:cubicBezTo>
                    <a:pt x="216" y="207"/>
                    <a:pt x="216" y="207"/>
                    <a:pt x="216" y="207"/>
                  </a:cubicBezTo>
                  <a:cubicBezTo>
                    <a:pt x="214" y="207"/>
                    <a:pt x="211" y="206"/>
                    <a:pt x="209" y="203"/>
                  </a:cubicBez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08" name="Freeform 572"/>
            <p:cNvSpPr/>
            <p:nvPr/>
          </p:nvSpPr>
          <p:spPr bwMode="auto">
            <a:xfrm>
              <a:off x="7369176" y="1889125"/>
              <a:ext cx="209550" cy="209550"/>
            </a:xfrm>
            <a:custGeom>
              <a:avLst/>
              <a:gdLst>
                <a:gd name="T0" fmla="*/ 28 w 228"/>
                <a:gd name="T1" fmla="*/ 10 h 229"/>
                <a:gd name="T2" fmla="*/ 23 w 228"/>
                <a:gd name="T3" fmla="*/ 0 h 229"/>
                <a:gd name="T4" fmla="*/ 5 w 228"/>
                <a:gd name="T5" fmla="*/ 18 h 229"/>
                <a:gd name="T6" fmla="*/ 5 w 228"/>
                <a:gd name="T7" fmla="*/ 37 h 229"/>
                <a:gd name="T8" fmla="*/ 192 w 228"/>
                <a:gd name="T9" fmla="*/ 224 h 229"/>
                <a:gd name="T10" fmla="*/ 212 w 228"/>
                <a:gd name="T11" fmla="*/ 224 h 229"/>
                <a:gd name="T12" fmla="*/ 228 w 228"/>
                <a:gd name="T13" fmla="*/ 207 h 229"/>
                <a:gd name="T14" fmla="*/ 221 w 228"/>
                <a:gd name="T15" fmla="*/ 203 h 229"/>
                <a:gd name="T16" fmla="*/ 28 w 228"/>
                <a:gd name="T17" fmla="*/ 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229">
                  <a:moveTo>
                    <a:pt x="28" y="10"/>
                  </a:moveTo>
                  <a:cubicBezTo>
                    <a:pt x="25" y="7"/>
                    <a:pt x="23" y="4"/>
                    <a:pt x="23" y="0"/>
                  </a:cubicBezTo>
                  <a:cubicBezTo>
                    <a:pt x="5" y="18"/>
                    <a:pt x="5" y="18"/>
                    <a:pt x="5" y="18"/>
                  </a:cubicBezTo>
                  <a:cubicBezTo>
                    <a:pt x="0" y="23"/>
                    <a:pt x="0" y="32"/>
                    <a:pt x="5" y="37"/>
                  </a:cubicBezTo>
                  <a:cubicBezTo>
                    <a:pt x="192" y="224"/>
                    <a:pt x="192" y="224"/>
                    <a:pt x="192" y="224"/>
                  </a:cubicBezTo>
                  <a:cubicBezTo>
                    <a:pt x="198" y="229"/>
                    <a:pt x="206" y="229"/>
                    <a:pt x="212" y="224"/>
                  </a:cubicBezTo>
                  <a:cubicBezTo>
                    <a:pt x="228" y="207"/>
                    <a:pt x="228" y="207"/>
                    <a:pt x="228" y="207"/>
                  </a:cubicBezTo>
                  <a:cubicBezTo>
                    <a:pt x="226" y="207"/>
                    <a:pt x="223" y="206"/>
                    <a:pt x="221" y="203"/>
                  </a:cubicBezTo>
                  <a:lnTo>
                    <a:pt x="28" y="10"/>
                  </a:lnTo>
                  <a:close/>
                </a:path>
              </a:pathLst>
            </a:custGeom>
            <a:solidFill>
              <a:srgbClr val="517F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709" name="Oval 573"/>
          <p:cNvSpPr>
            <a:spLocks noChangeArrowheads="1"/>
          </p:cNvSpPr>
          <p:nvPr/>
        </p:nvSpPr>
        <p:spPr bwMode="auto">
          <a:xfrm>
            <a:off x="6223493" y="3473589"/>
            <a:ext cx="1115492" cy="1115492"/>
          </a:xfrm>
          <a:prstGeom prst="ellipse">
            <a:avLst/>
          </a:prstGeom>
          <a:solidFill>
            <a:srgbClr val="F275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3811" name="组合 3810"/>
          <p:cNvGrpSpPr/>
          <p:nvPr/>
        </p:nvGrpSpPr>
        <p:grpSpPr>
          <a:xfrm>
            <a:off x="6536515" y="3623459"/>
            <a:ext cx="491347" cy="785397"/>
            <a:chOff x="6411914" y="1506538"/>
            <a:chExt cx="411162" cy="657225"/>
          </a:xfrm>
        </p:grpSpPr>
        <p:sp>
          <p:nvSpPr>
            <p:cNvPr id="3710" name="Freeform 574"/>
            <p:cNvSpPr/>
            <p:nvPr/>
          </p:nvSpPr>
          <p:spPr bwMode="auto">
            <a:xfrm>
              <a:off x="6597651" y="1506538"/>
              <a:ext cx="41275" cy="100013"/>
            </a:xfrm>
            <a:custGeom>
              <a:avLst/>
              <a:gdLst>
                <a:gd name="T0" fmla="*/ 22 w 45"/>
                <a:gd name="T1" fmla="*/ 0 h 110"/>
                <a:gd name="T2" fmla="*/ 0 w 45"/>
                <a:gd name="T3" fmla="*/ 22 h 110"/>
                <a:gd name="T4" fmla="*/ 0 w 45"/>
                <a:gd name="T5" fmla="*/ 110 h 110"/>
                <a:gd name="T6" fmla="*/ 45 w 45"/>
                <a:gd name="T7" fmla="*/ 110 h 110"/>
                <a:gd name="T8" fmla="*/ 45 w 45"/>
                <a:gd name="T9" fmla="*/ 22 h 110"/>
                <a:gd name="T10" fmla="*/ 22 w 45"/>
                <a:gd name="T11" fmla="*/ 0 h 110"/>
              </a:gdLst>
              <a:ahLst/>
              <a:cxnLst>
                <a:cxn ang="0">
                  <a:pos x="T0" y="T1"/>
                </a:cxn>
                <a:cxn ang="0">
                  <a:pos x="T2" y="T3"/>
                </a:cxn>
                <a:cxn ang="0">
                  <a:pos x="T4" y="T5"/>
                </a:cxn>
                <a:cxn ang="0">
                  <a:pos x="T6" y="T7"/>
                </a:cxn>
                <a:cxn ang="0">
                  <a:pos x="T8" y="T9"/>
                </a:cxn>
                <a:cxn ang="0">
                  <a:pos x="T10" y="T11"/>
                </a:cxn>
              </a:cxnLst>
              <a:rect l="0" t="0" r="r" b="b"/>
              <a:pathLst>
                <a:path w="45" h="110">
                  <a:moveTo>
                    <a:pt x="22" y="0"/>
                  </a:moveTo>
                  <a:cubicBezTo>
                    <a:pt x="10" y="0"/>
                    <a:pt x="0" y="10"/>
                    <a:pt x="0" y="22"/>
                  </a:cubicBezTo>
                  <a:cubicBezTo>
                    <a:pt x="0" y="110"/>
                    <a:pt x="0" y="110"/>
                    <a:pt x="0" y="110"/>
                  </a:cubicBezTo>
                  <a:cubicBezTo>
                    <a:pt x="45" y="110"/>
                    <a:pt x="45" y="110"/>
                    <a:pt x="45" y="110"/>
                  </a:cubicBezTo>
                  <a:cubicBezTo>
                    <a:pt x="45" y="22"/>
                    <a:pt x="45" y="22"/>
                    <a:pt x="45" y="22"/>
                  </a:cubicBezTo>
                  <a:cubicBezTo>
                    <a:pt x="45" y="10"/>
                    <a:pt x="35" y="0"/>
                    <a:pt x="22" y="0"/>
                  </a:cubicBez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11" name="Rectangle 575"/>
            <p:cNvSpPr>
              <a:spLocks noChangeArrowheads="1"/>
            </p:cNvSpPr>
            <p:nvPr/>
          </p:nvSpPr>
          <p:spPr bwMode="auto">
            <a:xfrm>
              <a:off x="6608764" y="1606550"/>
              <a:ext cx="17463" cy="19050"/>
            </a:xfrm>
            <a:prstGeom prst="rect">
              <a:avLst/>
            </a:prstGeom>
            <a:solidFill>
              <a:srgbClr val="0C2C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12" name="Rectangle 576"/>
            <p:cNvSpPr>
              <a:spLocks noChangeArrowheads="1"/>
            </p:cNvSpPr>
            <p:nvPr/>
          </p:nvSpPr>
          <p:spPr bwMode="auto">
            <a:xfrm>
              <a:off x="6472239" y="1924050"/>
              <a:ext cx="290513" cy="9525"/>
            </a:xfrm>
            <a:prstGeom prst="rect">
              <a:avLst/>
            </a:prstGeom>
            <a:solidFill>
              <a:srgbClr val="0C2C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13" name="Freeform 577"/>
            <p:cNvSpPr/>
            <p:nvPr/>
          </p:nvSpPr>
          <p:spPr bwMode="auto">
            <a:xfrm>
              <a:off x="6626226" y="1754188"/>
              <a:ext cx="169863" cy="319088"/>
            </a:xfrm>
            <a:custGeom>
              <a:avLst/>
              <a:gdLst>
                <a:gd name="T0" fmla="*/ 0 w 185"/>
                <a:gd name="T1" fmla="*/ 17 h 348"/>
                <a:gd name="T2" fmla="*/ 145 w 185"/>
                <a:gd name="T3" fmla="*/ 340 h 348"/>
                <a:gd name="T4" fmla="*/ 159 w 185"/>
                <a:gd name="T5" fmla="*/ 346 h 348"/>
                <a:gd name="T6" fmla="*/ 177 w 185"/>
                <a:gd name="T7" fmla="*/ 338 h 348"/>
                <a:gd name="T8" fmla="*/ 182 w 185"/>
                <a:gd name="T9" fmla="*/ 323 h 348"/>
                <a:gd name="T10" fmla="*/ 37 w 185"/>
                <a:gd name="T11" fmla="*/ 0 h 348"/>
                <a:gd name="T12" fmla="*/ 0 w 185"/>
                <a:gd name="T13" fmla="*/ 17 h 348"/>
              </a:gdLst>
              <a:ahLst/>
              <a:cxnLst>
                <a:cxn ang="0">
                  <a:pos x="T0" y="T1"/>
                </a:cxn>
                <a:cxn ang="0">
                  <a:pos x="T2" y="T3"/>
                </a:cxn>
                <a:cxn ang="0">
                  <a:pos x="T4" y="T5"/>
                </a:cxn>
                <a:cxn ang="0">
                  <a:pos x="T6" y="T7"/>
                </a:cxn>
                <a:cxn ang="0">
                  <a:pos x="T8" y="T9"/>
                </a:cxn>
                <a:cxn ang="0">
                  <a:pos x="T10" y="T11"/>
                </a:cxn>
                <a:cxn ang="0">
                  <a:pos x="T12" y="T13"/>
                </a:cxn>
              </a:cxnLst>
              <a:rect l="0" t="0" r="r" b="b"/>
              <a:pathLst>
                <a:path w="185" h="348">
                  <a:moveTo>
                    <a:pt x="0" y="17"/>
                  </a:moveTo>
                  <a:cubicBezTo>
                    <a:pt x="145" y="340"/>
                    <a:pt x="145" y="340"/>
                    <a:pt x="145" y="340"/>
                  </a:cubicBezTo>
                  <a:cubicBezTo>
                    <a:pt x="147" y="346"/>
                    <a:pt x="153" y="348"/>
                    <a:pt x="159" y="346"/>
                  </a:cubicBezTo>
                  <a:cubicBezTo>
                    <a:pt x="177" y="338"/>
                    <a:pt x="177" y="338"/>
                    <a:pt x="177" y="338"/>
                  </a:cubicBezTo>
                  <a:cubicBezTo>
                    <a:pt x="182" y="335"/>
                    <a:pt x="185" y="329"/>
                    <a:pt x="182" y="323"/>
                  </a:cubicBezTo>
                  <a:cubicBezTo>
                    <a:pt x="37" y="0"/>
                    <a:pt x="37" y="0"/>
                    <a:pt x="37" y="0"/>
                  </a:cubicBezTo>
                  <a:lnTo>
                    <a:pt x="0" y="17"/>
                  </a:ln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14" name="Freeform 578"/>
            <p:cNvSpPr/>
            <p:nvPr/>
          </p:nvSpPr>
          <p:spPr bwMode="auto">
            <a:xfrm>
              <a:off x="6772276" y="2063750"/>
              <a:ext cx="50800" cy="100013"/>
            </a:xfrm>
            <a:custGeom>
              <a:avLst/>
              <a:gdLst>
                <a:gd name="T0" fmla="*/ 10 w 32"/>
                <a:gd name="T1" fmla="*/ 0 h 63"/>
                <a:gd name="T2" fmla="*/ 32 w 32"/>
                <a:gd name="T3" fmla="*/ 63 h 63"/>
                <a:gd name="T4" fmla="*/ 32 w 32"/>
                <a:gd name="T5" fmla="*/ 63 h 63"/>
                <a:gd name="T6" fmla="*/ 0 w 32"/>
                <a:gd name="T7" fmla="*/ 5 h 63"/>
                <a:gd name="T8" fmla="*/ 10 w 32"/>
                <a:gd name="T9" fmla="*/ 0 h 63"/>
              </a:gdLst>
              <a:ahLst/>
              <a:cxnLst>
                <a:cxn ang="0">
                  <a:pos x="T0" y="T1"/>
                </a:cxn>
                <a:cxn ang="0">
                  <a:pos x="T2" y="T3"/>
                </a:cxn>
                <a:cxn ang="0">
                  <a:pos x="T4" y="T5"/>
                </a:cxn>
                <a:cxn ang="0">
                  <a:pos x="T6" y="T7"/>
                </a:cxn>
                <a:cxn ang="0">
                  <a:pos x="T8" y="T9"/>
                </a:cxn>
              </a:cxnLst>
              <a:rect l="0" t="0" r="r" b="b"/>
              <a:pathLst>
                <a:path w="32" h="63">
                  <a:moveTo>
                    <a:pt x="10" y="0"/>
                  </a:moveTo>
                  <a:lnTo>
                    <a:pt x="32" y="63"/>
                  </a:lnTo>
                  <a:lnTo>
                    <a:pt x="32" y="63"/>
                  </a:lnTo>
                  <a:lnTo>
                    <a:pt x="0" y="5"/>
                  </a:lnTo>
                  <a:lnTo>
                    <a:pt x="10" y="0"/>
                  </a:lnTo>
                  <a:close/>
                </a:path>
              </a:pathLst>
            </a:custGeom>
            <a:solidFill>
              <a:srgbClr val="161C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15" name="Freeform 579"/>
            <p:cNvSpPr/>
            <p:nvPr/>
          </p:nvSpPr>
          <p:spPr bwMode="auto">
            <a:xfrm>
              <a:off x="6440489" y="1754188"/>
              <a:ext cx="169863" cy="319088"/>
            </a:xfrm>
            <a:custGeom>
              <a:avLst/>
              <a:gdLst>
                <a:gd name="T0" fmla="*/ 185 w 185"/>
                <a:gd name="T1" fmla="*/ 17 h 348"/>
                <a:gd name="T2" fmla="*/ 40 w 185"/>
                <a:gd name="T3" fmla="*/ 340 h 348"/>
                <a:gd name="T4" fmla="*/ 26 w 185"/>
                <a:gd name="T5" fmla="*/ 346 h 348"/>
                <a:gd name="T6" fmla="*/ 8 w 185"/>
                <a:gd name="T7" fmla="*/ 338 h 348"/>
                <a:gd name="T8" fmla="*/ 3 w 185"/>
                <a:gd name="T9" fmla="*/ 323 h 348"/>
                <a:gd name="T10" fmla="*/ 148 w 185"/>
                <a:gd name="T11" fmla="*/ 0 h 348"/>
                <a:gd name="T12" fmla="*/ 185 w 185"/>
                <a:gd name="T13" fmla="*/ 17 h 348"/>
              </a:gdLst>
              <a:ahLst/>
              <a:cxnLst>
                <a:cxn ang="0">
                  <a:pos x="T0" y="T1"/>
                </a:cxn>
                <a:cxn ang="0">
                  <a:pos x="T2" y="T3"/>
                </a:cxn>
                <a:cxn ang="0">
                  <a:pos x="T4" y="T5"/>
                </a:cxn>
                <a:cxn ang="0">
                  <a:pos x="T6" y="T7"/>
                </a:cxn>
                <a:cxn ang="0">
                  <a:pos x="T8" y="T9"/>
                </a:cxn>
                <a:cxn ang="0">
                  <a:pos x="T10" y="T11"/>
                </a:cxn>
                <a:cxn ang="0">
                  <a:pos x="T12" y="T13"/>
                </a:cxn>
              </a:cxnLst>
              <a:rect l="0" t="0" r="r" b="b"/>
              <a:pathLst>
                <a:path w="185" h="348">
                  <a:moveTo>
                    <a:pt x="185" y="17"/>
                  </a:moveTo>
                  <a:cubicBezTo>
                    <a:pt x="40" y="340"/>
                    <a:pt x="40" y="340"/>
                    <a:pt x="40" y="340"/>
                  </a:cubicBezTo>
                  <a:cubicBezTo>
                    <a:pt x="38" y="346"/>
                    <a:pt x="32" y="348"/>
                    <a:pt x="26" y="346"/>
                  </a:cubicBezTo>
                  <a:cubicBezTo>
                    <a:pt x="8" y="338"/>
                    <a:pt x="8" y="338"/>
                    <a:pt x="8" y="338"/>
                  </a:cubicBezTo>
                  <a:cubicBezTo>
                    <a:pt x="3" y="335"/>
                    <a:pt x="0" y="329"/>
                    <a:pt x="3" y="323"/>
                  </a:cubicBezTo>
                  <a:cubicBezTo>
                    <a:pt x="148" y="0"/>
                    <a:pt x="148" y="0"/>
                    <a:pt x="148" y="0"/>
                  </a:cubicBezTo>
                  <a:lnTo>
                    <a:pt x="185" y="17"/>
                  </a:ln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16" name="Freeform 580"/>
            <p:cNvSpPr/>
            <p:nvPr/>
          </p:nvSpPr>
          <p:spPr bwMode="auto">
            <a:xfrm>
              <a:off x="6411914" y="2063750"/>
              <a:ext cx="52388" cy="100013"/>
            </a:xfrm>
            <a:custGeom>
              <a:avLst/>
              <a:gdLst>
                <a:gd name="T0" fmla="*/ 22 w 33"/>
                <a:gd name="T1" fmla="*/ 0 h 63"/>
                <a:gd name="T2" fmla="*/ 0 w 33"/>
                <a:gd name="T3" fmla="*/ 63 h 63"/>
                <a:gd name="T4" fmla="*/ 0 w 33"/>
                <a:gd name="T5" fmla="*/ 63 h 63"/>
                <a:gd name="T6" fmla="*/ 33 w 33"/>
                <a:gd name="T7" fmla="*/ 5 h 63"/>
                <a:gd name="T8" fmla="*/ 22 w 33"/>
                <a:gd name="T9" fmla="*/ 0 h 63"/>
              </a:gdLst>
              <a:ahLst/>
              <a:cxnLst>
                <a:cxn ang="0">
                  <a:pos x="T0" y="T1"/>
                </a:cxn>
                <a:cxn ang="0">
                  <a:pos x="T2" y="T3"/>
                </a:cxn>
                <a:cxn ang="0">
                  <a:pos x="T4" y="T5"/>
                </a:cxn>
                <a:cxn ang="0">
                  <a:pos x="T6" y="T7"/>
                </a:cxn>
                <a:cxn ang="0">
                  <a:pos x="T8" y="T9"/>
                </a:cxn>
              </a:cxnLst>
              <a:rect l="0" t="0" r="r" b="b"/>
              <a:pathLst>
                <a:path w="33" h="63">
                  <a:moveTo>
                    <a:pt x="22" y="0"/>
                  </a:moveTo>
                  <a:lnTo>
                    <a:pt x="0" y="63"/>
                  </a:lnTo>
                  <a:lnTo>
                    <a:pt x="0" y="63"/>
                  </a:lnTo>
                  <a:lnTo>
                    <a:pt x="33" y="5"/>
                  </a:lnTo>
                  <a:lnTo>
                    <a:pt x="22" y="0"/>
                  </a:lnTo>
                  <a:close/>
                </a:path>
              </a:pathLst>
            </a:custGeom>
            <a:solidFill>
              <a:srgbClr val="161C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17" name="Freeform 581"/>
            <p:cNvSpPr>
              <a:spLocks noEditPoints="1"/>
            </p:cNvSpPr>
            <p:nvPr/>
          </p:nvSpPr>
          <p:spPr bwMode="auto">
            <a:xfrm>
              <a:off x="6538914" y="1617663"/>
              <a:ext cx="158750" cy="158750"/>
            </a:xfrm>
            <a:custGeom>
              <a:avLst/>
              <a:gdLst>
                <a:gd name="T0" fmla="*/ 86 w 173"/>
                <a:gd name="T1" fmla="*/ 0 h 173"/>
                <a:gd name="T2" fmla="*/ 0 w 173"/>
                <a:gd name="T3" fmla="*/ 87 h 173"/>
                <a:gd name="T4" fmla="*/ 86 w 173"/>
                <a:gd name="T5" fmla="*/ 173 h 173"/>
                <a:gd name="T6" fmla="*/ 173 w 173"/>
                <a:gd name="T7" fmla="*/ 87 h 173"/>
                <a:gd name="T8" fmla="*/ 86 w 173"/>
                <a:gd name="T9" fmla="*/ 0 h 173"/>
                <a:gd name="T10" fmla="*/ 86 w 173"/>
                <a:gd name="T11" fmla="*/ 157 h 173"/>
                <a:gd name="T12" fmla="*/ 16 w 173"/>
                <a:gd name="T13" fmla="*/ 87 h 173"/>
                <a:gd name="T14" fmla="*/ 86 w 173"/>
                <a:gd name="T15" fmla="*/ 16 h 173"/>
                <a:gd name="T16" fmla="*/ 157 w 173"/>
                <a:gd name="T17" fmla="*/ 87 h 173"/>
                <a:gd name="T18" fmla="*/ 86 w 173"/>
                <a:gd name="T19" fmla="*/ 15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73">
                  <a:moveTo>
                    <a:pt x="86" y="0"/>
                  </a:moveTo>
                  <a:cubicBezTo>
                    <a:pt x="39" y="0"/>
                    <a:pt x="0" y="39"/>
                    <a:pt x="0" y="87"/>
                  </a:cubicBezTo>
                  <a:cubicBezTo>
                    <a:pt x="0" y="135"/>
                    <a:pt x="39" y="173"/>
                    <a:pt x="86" y="173"/>
                  </a:cubicBezTo>
                  <a:cubicBezTo>
                    <a:pt x="134" y="173"/>
                    <a:pt x="173" y="135"/>
                    <a:pt x="173" y="87"/>
                  </a:cubicBezTo>
                  <a:cubicBezTo>
                    <a:pt x="173" y="39"/>
                    <a:pt x="134" y="0"/>
                    <a:pt x="86" y="0"/>
                  </a:cubicBezTo>
                  <a:close/>
                  <a:moveTo>
                    <a:pt x="86" y="157"/>
                  </a:moveTo>
                  <a:cubicBezTo>
                    <a:pt x="48" y="157"/>
                    <a:pt x="16" y="126"/>
                    <a:pt x="16" y="87"/>
                  </a:cubicBezTo>
                  <a:cubicBezTo>
                    <a:pt x="16" y="48"/>
                    <a:pt x="48" y="16"/>
                    <a:pt x="86" y="16"/>
                  </a:cubicBezTo>
                  <a:cubicBezTo>
                    <a:pt x="125" y="16"/>
                    <a:pt x="157" y="48"/>
                    <a:pt x="157" y="87"/>
                  </a:cubicBezTo>
                  <a:cubicBezTo>
                    <a:pt x="157" y="126"/>
                    <a:pt x="125" y="157"/>
                    <a:pt x="86" y="157"/>
                  </a:cubicBez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18" name="Freeform 582"/>
            <p:cNvSpPr/>
            <p:nvPr/>
          </p:nvSpPr>
          <p:spPr bwMode="auto">
            <a:xfrm>
              <a:off x="6610351" y="1874838"/>
              <a:ext cx="15875" cy="107950"/>
            </a:xfrm>
            <a:custGeom>
              <a:avLst/>
              <a:gdLst>
                <a:gd name="T0" fmla="*/ 8 w 17"/>
                <a:gd name="T1" fmla="*/ 0 h 118"/>
                <a:gd name="T2" fmla="*/ 0 w 17"/>
                <a:gd name="T3" fmla="*/ 8 h 118"/>
                <a:gd name="T4" fmla="*/ 0 w 17"/>
                <a:gd name="T5" fmla="*/ 110 h 118"/>
                <a:gd name="T6" fmla="*/ 8 w 17"/>
                <a:gd name="T7" fmla="*/ 118 h 118"/>
                <a:gd name="T8" fmla="*/ 17 w 17"/>
                <a:gd name="T9" fmla="*/ 110 h 118"/>
                <a:gd name="T10" fmla="*/ 17 w 17"/>
                <a:gd name="T11" fmla="*/ 8 h 118"/>
                <a:gd name="T12" fmla="*/ 8 w 17"/>
                <a:gd name="T13" fmla="*/ 0 h 118"/>
              </a:gdLst>
              <a:ahLst/>
              <a:cxnLst>
                <a:cxn ang="0">
                  <a:pos x="T0" y="T1"/>
                </a:cxn>
                <a:cxn ang="0">
                  <a:pos x="T2" y="T3"/>
                </a:cxn>
                <a:cxn ang="0">
                  <a:pos x="T4" y="T5"/>
                </a:cxn>
                <a:cxn ang="0">
                  <a:pos x="T6" y="T7"/>
                </a:cxn>
                <a:cxn ang="0">
                  <a:pos x="T8" y="T9"/>
                </a:cxn>
                <a:cxn ang="0">
                  <a:pos x="T10" y="T11"/>
                </a:cxn>
                <a:cxn ang="0">
                  <a:pos x="T12" y="T13"/>
                </a:cxn>
              </a:cxnLst>
              <a:rect l="0" t="0" r="r" b="b"/>
              <a:pathLst>
                <a:path w="17" h="118">
                  <a:moveTo>
                    <a:pt x="8" y="0"/>
                  </a:moveTo>
                  <a:cubicBezTo>
                    <a:pt x="4" y="0"/>
                    <a:pt x="0" y="3"/>
                    <a:pt x="0" y="8"/>
                  </a:cubicBezTo>
                  <a:cubicBezTo>
                    <a:pt x="0" y="110"/>
                    <a:pt x="0" y="110"/>
                    <a:pt x="0" y="110"/>
                  </a:cubicBezTo>
                  <a:cubicBezTo>
                    <a:pt x="0" y="115"/>
                    <a:pt x="4" y="118"/>
                    <a:pt x="8" y="118"/>
                  </a:cubicBezTo>
                  <a:cubicBezTo>
                    <a:pt x="13" y="118"/>
                    <a:pt x="17" y="115"/>
                    <a:pt x="17" y="110"/>
                  </a:cubicBezTo>
                  <a:cubicBezTo>
                    <a:pt x="17" y="8"/>
                    <a:pt x="17" y="8"/>
                    <a:pt x="17" y="8"/>
                  </a:cubicBezTo>
                  <a:cubicBezTo>
                    <a:pt x="17" y="3"/>
                    <a:pt x="13" y="0"/>
                    <a:pt x="8" y="0"/>
                  </a:cubicBez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19" name="Rectangle 583"/>
            <p:cNvSpPr>
              <a:spLocks noChangeArrowheads="1"/>
            </p:cNvSpPr>
            <p:nvPr/>
          </p:nvSpPr>
          <p:spPr bwMode="auto">
            <a:xfrm>
              <a:off x="6456364" y="1916113"/>
              <a:ext cx="23813" cy="25400"/>
            </a:xfrm>
            <a:prstGeom prst="rect">
              <a:avLst/>
            </a:prstGeom>
            <a:solidFill>
              <a:srgbClr val="E652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20" name="Rectangle 584"/>
            <p:cNvSpPr>
              <a:spLocks noChangeArrowheads="1"/>
            </p:cNvSpPr>
            <p:nvPr/>
          </p:nvSpPr>
          <p:spPr bwMode="auto">
            <a:xfrm>
              <a:off x="6756401" y="1916113"/>
              <a:ext cx="22225" cy="25400"/>
            </a:xfrm>
            <a:prstGeom prst="rect">
              <a:avLst/>
            </a:prstGeom>
            <a:solidFill>
              <a:srgbClr val="E652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721" name="Freeform 585"/>
          <p:cNvSpPr/>
          <p:nvPr/>
        </p:nvSpPr>
        <p:spPr bwMode="auto">
          <a:xfrm>
            <a:off x="3461299" y="3473589"/>
            <a:ext cx="1115492" cy="1115492"/>
          </a:xfrm>
          <a:custGeom>
            <a:avLst/>
            <a:gdLst>
              <a:gd name="T0" fmla="*/ 508 w 1016"/>
              <a:gd name="T1" fmla="*/ 0 h 1016"/>
              <a:gd name="T2" fmla="*/ 0 w 1016"/>
              <a:gd name="T3" fmla="*/ 508 h 1016"/>
              <a:gd name="T4" fmla="*/ 0 w 1016"/>
              <a:gd name="T5" fmla="*/ 512 h 1016"/>
              <a:gd name="T6" fmla="*/ 48 w 1016"/>
              <a:gd name="T7" fmla="*/ 723 h 1016"/>
              <a:gd name="T8" fmla="*/ 508 w 1016"/>
              <a:gd name="T9" fmla="*/ 1016 h 1016"/>
              <a:gd name="T10" fmla="*/ 969 w 1016"/>
              <a:gd name="T11" fmla="*/ 723 h 1016"/>
              <a:gd name="T12" fmla="*/ 1016 w 1016"/>
              <a:gd name="T13" fmla="*/ 512 h 1016"/>
              <a:gd name="T14" fmla="*/ 1016 w 1016"/>
              <a:gd name="T15" fmla="*/ 508 h 1016"/>
              <a:gd name="T16" fmla="*/ 508 w 1016"/>
              <a:gd name="T17" fmla="*/ 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6" h="1016">
                <a:moveTo>
                  <a:pt x="508" y="0"/>
                </a:moveTo>
                <a:cubicBezTo>
                  <a:pt x="228" y="0"/>
                  <a:pt x="0" y="227"/>
                  <a:pt x="0" y="508"/>
                </a:cubicBezTo>
                <a:cubicBezTo>
                  <a:pt x="0" y="509"/>
                  <a:pt x="0" y="511"/>
                  <a:pt x="0" y="512"/>
                </a:cubicBezTo>
                <a:cubicBezTo>
                  <a:pt x="1" y="587"/>
                  <a:pt x="18" y="659"/>
                  <a:pt x="48" y="723"/>
                </a:cubicBezTo>
                <a:cubicBezTo>
                  <a:pt x="129" y="896"/>
                  <a:pt x="305" y="1016"/>
                  <a:pt x="508" y="1016"/>
                </a:cubicBezTo>
                <a:cubicBezTo>
                  <a:pt x="712" y="1016"/>
                  <a:pt x="888" y="896"/>
                  <a:pt x="969" y="723"/>
                </a:cubicBezTo>
                <a:cubicBezTo>
                  <a:pt x="999" y="659"/>
                  <a:pt x="1016" y="587"/>
                  <a:pt x="1016" y="512"/>
                </a:cubicBezTo>
                <a:cubicBezTo>
                  <a:pt x="1016" y="511"/>
                  <a:pt x="1016" y="509"/>
                  <a:pt x="1016" y="508"/>
                </a:cubicBezTo>
                <a:cubicBezTo>
                  <a:pt x="1016" y="227"/>
                  <a:pt x="789" y="0"/>
                  <a:pt x="508" y="0"/>
                </a:cubicBezTo>
                <a:close/>
              </a:path>
            </a:pathLst>
          </a:custGeom>
          <a:solidFill>
            <a:srgbClr val="364F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3813" name="组合 3812"/>
          <p:cNvGrpSpPr/>
          <p:nvPr/>
        </p:nvGrpSpPr>
        <p:grpSpPr>
          <a:xfrm>
            <a:off x="3675670" y="3687961"/>
            <a:ext cx="679160" cy="694337"/>
            <a:chOff x="4260851" y="1560513"/>
            <a:chExt cx="568325" cy="581025"/>
          </a:xfrm>
        </p:grpSpPr>
        <p:sp>
          <p:nvSpPr>
            <p:cNvPr id="3722" name="Freeform 586"/>
            <p:cNvSpPr/>
            <p:nvPr/>
          </p:nvSpPr>
          <p:spPr bwMode="auto">
            <a:xfrm>
              <a:off x="4260851" y="1560513"/>
              <a:ext cx="568325" cy="581025"/>
            </a:xfrm>
            <a:custGeom>
              <a:avLst/>
              <a:gdLst>
                <a:gd name="T0" fmla="*/ 382 w 620"/>
                <a:gd name="T1" fmla="*/ 604 h 633"/>
                <a:gd name="T2" fmla="*/ 146 w 620"/>
                <a:gd name="T3" fmla="*/ 565 h 633"/>
                <a:gd name="T4" fmla="*/ 21 w 620"/>
                <a:gd name="T5" fmla="*/ 357 h 633"/>
                <a:gd name="T6" fmla="*/ 106 w 620"/>
                <a:gd name="T7" fmla="*/ 68 h 633"/>
                <a:gd name="T8" fmla="*/ 354 w 620"/>
                <a:gd name="T9" fmla="*/ 15 h 633"/>
                <a:gd name="T10" fmla="*/ 438 w 620"/>
                <a:gd name="T11" fmla="*/ 41 h 633"/>
                <a:gd name="T12" fmla="*/ 580 w 620"/>
                <a:gd name="T13" fmla="*/ 184 h 633"/>
                <a:gd name="T14" fmla="*/ 612 w 620"/>
                <a:gd name="T15" fmla="*/ 385 h 633"/>
                <a:gd name="T16" fmla="*/ 561 w 620"/>
                <a:gd name="T17" fmla="*/ 463 h 633"/>
                <a:gd name="T18" fmla="*/ 429 w 620"/>
                <a:gd name="T19" fmla="*/ 398 h 633"/>
                <a:gd name="T20" fmla="*/ 378 w 620"/>
                <a:gd name="T21" fmla="*/ 462 h 633"/>
                <a:gd name="T22" fmla="*/ 431 w 620"/>
                <a:gd name="T23" fmla="*/ 556 h 633"/>
                <a:gd name="T24" fmla="*/ 382 w 620"/>
                <a:gd name="T25" fmla="*/ 604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0" h="633">
                  <a:moveTo>
                    <a:pt x="382" y="604"/>
                  </a:moveTo>
                  <a:cubicBezTo>
                    <a:pt x="304" y="633"/>
                    <a:pt x="213" y="615"/>
                    <a:pt x="146" y="565"/>
                  </a:cubicBezTo>
                  <a:cubicBezTo>
                    <a:pt x="80" y="516"/>
                    <a:pt x="37" y="438"/>
                    <a:pt x="21" y="357"/>
                  </a:cubicBezTo>
                  <a:cubicBezTo>
                    <a:pt x="0" y="253"/>
                    <a:pt x="25" y="136"/>
                    <a:pt x="106" y="68"/>
                  </a:cubicBezTo>
                  <a:cubicBezTo>
                    <a:pt x="173" y="12"/>
                    <a:pt x="268" y="0"/>
                    <a:pt x="354" y="15"/>
                  </a:cubicBezTo>
                  <a:cubicBezTo>
                    <a:pt x="383" y="21"/>
                    <a:pt x="411" y="29"/>
                    <a:pt x="438" y="41"/>
                  </a:cubicBezTo>
                  <a:cubicBezTo>
                    <a:pt x="500" y="70"/>
                    <a:pt x="550" y="123"/>
                    <a:pt x="580" y="184"/>
                  </a:cubicBezTo>
                  <a:cubicBezTo>
                    <a:pt x="610" y="246"/>
                    <a:pt x="620" y="317"/>
                    <a:pt x="612" y="385"/>
                  </a:cubicBezTo>
                  <a:cubicBezTo>
                    <a:pt x="608" y="418"/>
                    <a:pt x="594" y="457"/>
                    <a:pt x="561" y="463"/>
                  </a:cubicBezTo>
                  <a:cubicBezTo>
                    <a:pt x="511" y="473"/>
                    <a:pt x="479" y="400"/>
                    <a:pt x="429" y="398"/>
                  </a:cubicBezTo>
                  <a:cubicBezTo>
                    <a:pt x="397" y="397"/>
                    <a:pt x="370" y="432"/>
                    <a:pt x="378" y="462"/>
                  </a:cubicBezTo>
                  <a:cubicBezTo>
                    <a:pt x="388" y="497"/>
                    <a:pt x="434" y="520"/>
                    <a:pt x="431" y="556"/>
                  </a:cubicBezTo>
                  <a:cubicBezTo>
                    <a:pt x="428" y="580"/>
                    <a:pt x="404" y="596"/>
                    <a:pt x="382" y="604"/>
                  </a:cubicBezTo>
                  <a:close/>
                </a:path>
              </a:pathLst>
            </a:custGeom>
            <a:solidFill>
              <a:srgbClr val="E5E3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23" name="Freeform 587"/>
            <p:cNvSpPr/>
            <p:nvPr/>
          </p:nvSpPr>
          <p:spPr bwMode="auto">
            <a:xfrm>
              <a:off x="4384676" y="1893888"/>
              <a:ext cx="115888" cy="98425"/>
            </a:xfrm>
            <a:custGeom>
              <a:avLst/>
              <a:gdLst>
                <a:gd name="T0" fmla="*/ 35 w 125"/>
                <a:gd name="T1" fmla="*/ 18 h 108"/>
                <a:gd name="T2" fmla="*/ 5 w 125"/>
                <a:gd name="T3" fmla="*/ 50 h 108"/>
                <a:gd name="T4" fmla="*/ 2 w 125"/>
                <a:gd name="T5" fmla="*/ 98 h 108"/>
                <a:gd name="T6" fmla="*/ 40 w 125"/>
                <a:gd name="T7" fmla="*/ 103 h 108"/>
                <a:gd name="T8" fmla="*/ 71 w 125"/>
                <a:gd name="T9" fmla="*/ 105 h 108"/>
                <a:gd name="T10" fmla="*/ 89 w 125"/>
                <a:gd name="T11" fmla="*/ 81 h 108"/>
                <a:gd name="T12" fmla="*/ 107 w 125"/>
                <a:gd name="T13" fmla="*/ 75 h 108"/>
                <a:gd name="T14" fmla="*/ 117 w 125"/>
                <a:gd name="T15" fmla="*/ 54 h 108"/>
                <a:gd name="T16" fmla="*/ 122 w 125"/>
                <a:gd name="T17" fmla="*/ 45 h 108"/>
                <a:gd name="T18" fmla="*/ 118 w 125"/>
                <a:gd name="T19" fmla="*/ 28 h 108"/>
                <a:gd name="T20" fmla="*/ 107 w 125"/>
                <a:gd name="T21" fmla="*/ 13 h 108"/>
                <a:gd name="T22" fmla="*/ 103 w 125"/>
                <a:gd name="T23" fmla="*/ 8 h 108"/>
                <a:gd name="T24" fmla="*/ 96 w 125"/>
                <a:gd name="T25" fmla="*/ 6 h 108"/>
                <a:gd name="T26" fmla="*/ 41 w 125"/>
                <a:gd name="T27" fmla="*/ 1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108">
                  <a:moveTo>
                    <a:pt x="35" y="18"/>
                  </a:moveTo>
                  <a:cubicBezTo>
                    <a:pt x="21" y="21"/>
                    <a:pt x="10" y="35"/>
                    <a:pt x="5" y="50"/>
                  </a:cubicBezTo>
                  <a:cubicBezTo>
                    <a:pt x="0" y="65"/>
                    <a:pt x="0" y="82"/>
                    <a:pt x="2" y="98"/>
                  </a:cubicBezTo>
                  <a:cubicBezTo>
                    <a:pt x="15" y="95"/>
                    <a:pt x="28" y="99"/>
                    <a:pt x="40" y="103"/>
                  </a:cubicBezTo>
                  <a:cubicBezTo>
                    <a:pt x="50" y="106"/>
                    <a:pt x="61" y="108"/>
                    <a:pt x="71" y="105"/>
                  </a:cubicBezTo>
                  <a:cubicBezTo>
                    <a:pt x="81" y="103"/>
                    <a:pt x="90" y="93"/>
                    <a:pt x="89" y="81"/>
                  </a:cubicBezTo>
                  <a:cubicBezTo>
                    <a:pt x="95" y="86"/>
                    <a:pt x="103" y="81"/>
                    <a:pt x="107" y="75"/>
                  </a:cubicBezTo>
                  <a:cubicBezTo>
                    <a:pt x="111" y="69"/>
                    <a:pt x="112" y="61"/>
                    <a:pt x="117" y="54"/>
                  </a:cubicBezTo>
                  <a:cubicBezTo>
                    <a:pt x="119" y="51"/>
                    <a:pt x="121" y="49"/>
                    <a:pt x="122" y="45"/>
                  </a:cubicBezTo>
                  <a:cubicBezTo>
                    <a:pt x="125" y="39"/>
                    <a:pt x="122" y="33"/>
                    <a:pt x="118" y="28"/>
                  </a:cubicBezTo>
                  <a:cubicBezTo>
                    <a:pt x="115" y="22"/>
                    <a:pt x="110" y="19"/>
                    <a:pt x="107" y="13"/>
                  </a:cubicBezTo>
                  <a:cubicBezTo>
                    <a:pt x="105" y="11"/>
                    <a:pt x="104" y="9"/>
                    <a:pt x="103" y="8"/>
                  </a:cubicBezTo>
                  <a:cubicBezTo>
                    <a:pt x="101" y="7"/>
                    <a:pt x="99" y="6"/>
                    <a:pt x="96" y="6"/>
                  </a:cubicBezTo>
                  <a:cubicBezTo>
                    <a:pt x="78" y="3"/>
                    <a:pt x="58" y="0"/>
                    <a:pt x="41" y="10"/>
                  </a:cubicBezTo>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24" name="Freeform 588"/>
            <p:cNvSpPr/>
            <p:nvPr/>
          </p:nvSpPr>
          <p:spPr bwMode="auto">
            <a:xfrm>
              <a:off x="4314826" y="1776413"/>
              <a:ext cx="111125" cy="117475"/>
            </a:xfrm>
            <a:custGeom>
              <a:avLst/>
              <a:gdLst>
                <a:gd name="T0" fmla="*/ 26 w 120"/>
                <a:gd name="T1" fmla="*/ 115 h 129"/>
                <a:gd name="T2" fmla="*/ 13 w 120"/>
                <a:gd name="T3" fmla="*/ 24 h 129"/>
                <a:gd name="T4" fmla="*/ 18 w 120"/>
                <a:gd name="T5" fmla="*/ 15 h 129"/>
                <a:gd name="T6" fmla="*/ 25 w 120"/>
                <a:gd name="T7" fmla="*/ 11 h 129"/>
                <a:gd name="T8" fmla="*/ 92 w 120"/>
                <a:gd name="T9" fmla="*/ 16 h 129"/>
                <a:gd name="T10" fmla="*/ 109 w 120"/>
                <a:gd name="T11" fmla="*/ 46 h 129"/>
                <a:gd name="T12" fmla="*/ 110 w 120"/>
                <a:gd name="T13" fmla="*/ 92 h 129"/>
                <a:gd name="T14" fmla="*/ 97 w 120"/>
                <a:gd name="T15" fmla="*/ 102 h 129"/>
                <a:gd name="T16" fmla="*/ 70 w 120"/>
                <a:gd name="T17" fmla="*/ 117 h 129"/>
                <a:gd name="T18" fmla="*/ 36 w 120"/>
                <a:gd name="T19" fmla="*/ 124 h 129"/>
                <a:gd name="T20" fmla="*/ 26 w 120"/>
                <a:gd name="T21" fmla="*/ 11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129">
                  <a:moveTo>
                    <a:pt x="26" y="115"/>
                  </a:moveTo>
                  <a:cubicBezTo>
                    <a:pt x="5" y="91"/>
                    <a:pt x="0" y="54"/>
                    <a:pt x="13" y="24"/>
                  </a:cubicBezTo>
                  <a:cubicBezTo>
                    <a:pt x="14" y="21"/>
                    <a:pt x="16" y="18"/>
                    <a:pt x="18" y="15"/>
                  </a:cubicBezTo>
                  <a:cubicBezTo>
                    <a:pt x="20" y="13"/>
                    <a:pt x="23" y="12"/>
                    <a:pt x="25" y="11"/>
                  </a:cubicBezTo>
                  <a:cubicBezTo>
                    <a:pt x="47" y="2"/>
                    <a:pt x="75" y="0"/>
                    <a:pt x="92" y="16"/>
                  </a:cubicBezTo>
                  <a:cubicBezTo>
                    <a:pt x="100" y="24"/>
                    <a:pt x="105" y="35"/>
                    <a:pt x="109" y="46"/>
                  </a:cubicBezTo>
                  <a:cubicBezTo>
                    <a:pt x="115" y="61"/>
                    <a:pt x="120" y="80"/>
                    <a:pt x="110" y="92"/>
                  </a:cubicBezTo>
                  <a:cubicBezTo>
                    <a:pt x="107" y="97"/>
                    <a:pt x="102" y="99"/>
                    <a:pt x="97" y="102"/>
                  </a:cubicBezTo>
                  <a:cubicBezTo>
                    <a:pt x="88" y="107"/>
                    <a:pt x="79" y="112"/>
                    <a:pt x="70" y="117"/>
                  </a:cubicBezTo>
                  <a:cubicBezTo>
                    <a:pt x="60" y="123"/>
                    <a:pt x="47" y="129"/>
                    <a:pt x="36" y="124"/>
                  </a:cubicBezTo>
                  <a:cubicBezTo>
                    <a:pt x="32" y="122"/>
                    <a:pt x="29" y="119"/>
                    <a:pt x="26" y="115"/>
                  </a:cubicBezTo>
                  <a:close/>
                </a:path>
              </a:pathLst>
            </a:custGeom>
            <a:solidFill>
              <a:srgbClr val="39B3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25" name="Freeform 589"/>
            <p:cNvSpPr/>
            <p:nvPr/>
          </p:nvSpPr>
          <p:spPr bwMode="auto">
            <a:xfrm>
              <a:off x="4364039" y="1649413"/>
              <a:ext cx="100013" cy="95250"/>
            </a:xfrm>
            <a:custGeom>
              <a:avLst/>
              <a:gdLst>
                <a:gd name="T0" fmla="*/ 43 w 109"/>
                <a:gd name="T1" fmla="*/ 96 h 104"/>
                <a:gd name="T2" fmla="*/ 13 w 109"/>
                <a:gd name="T3" fmla="*/ 89 h 104"/>
                <a:gd name="T4" fmla="*/ 12 w 109"/>
                <a:gd name="T5" fmla="*/ 40 h 104"/>
                <a:gd name="T6" fmla="*/ 18 w 109"/>
                <a:gd name="T7" fmla="*/ 24 h 104"/>
                <a:gd name="T8" fmla="*/ 23 w 109"/>
                <a:gd name="T9" fmla="*/ 15 h 104"/>
                <a:gd name="T10" fmla="*/ 32 w 109"/>
                <a:gd name="T11" fmla="*/ 10 h 104"/>
                <a:gd name="T12" fmla="*/ 59 w 109"/>
                <a:gd name="T13" fmla="*/ 1 h 104"/>
                <a:gd name="T14" fmla="*/ 100 w 109"/>
                <a:gd name="T15" fmla="*/ 27 h 104"/>
                <a:gd name="T16" fmla="*/ 107 w 109"/>
                <a:gd name="T17" fmla="*/ 77 h 104"/>
                <a:gd name="T18" fmla="*/ 103 w 109"/>
                <a:gd name="T19" fmla="*/ 93 h 104"/>
                <a:gd name="T20" fmla="*/ 90 w 109"/>
                <a:gd name="T21" fmla="*/ 100 h 104"/>
                <a:gd name="T22" fmla="*/ 44 w 109"/>
                <a:gd name="T23" fmla="*/ 9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104">
                  <a:moveTo>
                    <a:pt x="43" y="96"/>
                  </a:moveTo>
                  <a:cubicBezTo>
                    <a:pt x="33" y="96"/>
                    <a:pt x="21" y="96"/>
                    <a:pt x="13" y="89"/>
                  </a:cubicBezTo>
                  <a:cubicBezTo>
                    <a:pt x="0" y="77"/>
                    <a:pt x="6" y="56"/>
                    <a:pt x="12" y="40"/>
                  </a:cubicBezTo>
                  <a:cubicBezTo>
                    <a:pt x="14" y="35"/>
                    <a:pt x="16" y="30"/>
                    <a:pt x="18" y="24"/>
                  </a:cubicBezTo>
                  <a:cubicBezTo>
                    <a:pt x="20" y="21"/>
                    <a:pt x="21" y="18"/>
                    <a:pt x="23" y="15"/>
                  </a:cubicBezTo>
                  <a:cubicBezTo>
                    <a:pt x="26" y="13"/>
                    <a:pt x="29" y="11"/>
                    <a:pt x="32" y="10"/>
                  </a:cubicBezTo>
                  <a:cubicBezTo>
                    <a:pt x="41" y="6"/>
                    <a:pt x="50" y="1"/>
                    <a:pt x="59" y="1"/>
                  </a:cubicBezTo>
                  <a:cubicBezTo>
                    <a:pt x="76" y="0"/>
                    <a:pt x="92" y="12"/>
                    <a:pt x="100" y="27"/>
                  </a:cubicBezTo>
                  <a:cubicBezTo>
                    <a:pt x="108" y="43"/>
                    <a:pt x="109" y="60"/>
                    <a:pt x="107" y="77"/>
                  </a:cubicBezTo>
                  <a:cubicBezTo>
                    <a:pt x="107" y="83"/>
                    <a:pt x="106" y="89"/>
                    <a:pt x="103" y="93"/>
                  </a:cubicBezTo>
                  <a:cubicBezTo>
                    <a:pt x="99" y="97"/>
                    <a:pt x="94" y="99"/>
                    <a:pt x="90" y="100"/>
                  </a:cubicBezTo>
                  <a:cubicBezTo>
                    <a:pt x="75" y="104"/>
                    <a:pt x="59" y="103"/>
                    <a:pt x="44" y="99"/>
                  </a:cubicBezTo>
                </a:path>
              </a:pathLst>
            </a:custGeom>
            <a:solidFill>
              <a:srgbClr val="F0C9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26" name="Freeform 590"/>
            <p:cNvSpPr/>
            <p:nvPr/>
          </p:nvSpPr>
          <p:spPr bwMode="auto">
            <a:xfrm>
              <a:off x="4506914" y="1617663"/>
              <a:ext cx="119063" cy="100013"/>
            </a:xfrm>
            <a:custGeom>
              <a:avLst/>
              <a:gdLst>
                <a:gd name="T0" fmla="*/ 27 w 129"/>
                <a:gd name="T1" fmla="*/ 30 h 110"/>
                <a:gd name="T2" fmla="*/ 28 w 129"/>
                <a:gd name="T3" fmla="*/ 23 h 110"/>
                <a:gd name="T4" fmla="*/ 41 w 129"/>
                <a:gd name="T5" fmla="*/ 3 h 110"/>
                <a:gd name="T6" fmla="*/ 68 w 129"/>
                <a:gd name="T7" fmla="*/ 6 h 110"/>
                <a:gd name="T8" fmla="*/ 107 w 129"/>
                <a:gd name="T9" fmla="*/ 31 h 110"/>
                <a:gd name="T10" fmla="*/ 118 w 129"/>
                <a:gd name="T11" fmla="*/ 60 h 110"/>
                <a:gd name="T12" fmla="*/ 125 w 129"/>
                <a:gd name="T13" fmla="*/ 87 h 110"/>
                <a:gd name="T14" fmla="*/ 112 w 129"/>
                <a:gd name="T15" fmla="*/ 98 h 110"/>
                <a:gd name="T16" fmla="*/ 21 w 129"/>
                <a:gd name="T17" fmla="*/ 89 h 110"/>
                <a:gd name="T18" fmla="*/ 3 w 129"/>
                <a:gd name="T19" fmla="*/ 69 h 110"/>
                <a:gd name="T20" fmla="*/ 8 w 129"/>
                <a:gd name="T21" fmla="*/ 43 h 110"/>
                <a:gd name="T22" fmla="*/ 27 w 129"/>
                <a:gd name="T23" fmla="*/ 3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9" h="110">
                  <a:moveTo>
                    <a:pt x="27" y="30"/>
                  </a:moveTo>
                  <a:cubicBezTo>
                    <a:pt x="28" y="28"/>
                    <a:pt x="28" y="25"/>
                    <a:pt x="28" y="23"/>
                  </a:cubicBezTo>
                  <a:cubicBezTo>
                    <a:pt x="30" y="15"/>
                    <a:pt x="34" y="8"/>
                    <a:pt x="41" y="3"/>
                  </a:cubicBezTo>
                  <a:cubicBezTo>
                    <a:pt x="50" y="0"/>
                    <a:pt x="59" y="3"/>
                    <a:pt x="68" y="6"/>
                  </a:cubicBezTo>
                  <a:cubicBezTo>
                    <a:pt x="83" y="11"/>
                    <a:pt x="99" y="17"/>
                    <a:pt x="107" y="31"/>
                  </a:cubicBezTo>
                  <a:cubicBezTo>
                    <a:pt x="113" y="40"/>
                    <a:pt x="114" y="50"/>
                    <a:pt x="118" y="60"/>
                  </a:cubicBezTo>
                  <a:cubicBezTo>
                    <a:pt x="122" y="69"/>
                    <a:pt x="129" y="78"/>
                    <a:pt x="125" y="87"/>
                  </a:cubicBezTo>
                  <a:cubicBezTo>
                    <a:pt x="122" y="92"/>
                    <a:pt x="117" y="95"/>
                    <a:pt x="112" y="98"/>
                  </a:cubicBezTo>
                  <a:cubicBezTo>
                    <a:pt x="83" y="110"/>
                    <a:pt x="47" y="107"/>
                    <a:pt x="21" y="89"/>
                  </a:cubicBezTo>
                  <a:cubicBezTo>
                    <a:pt x="13" y="84"/>
                    <a:pt x="6" y="77"/>
                    <a:pt x="3" y="69"/>
                  </a:cubicBezTo>
                  <a:cubicBezTo>
                    <a:pt x="0" y="60"/>
                    <a:pt x="1" y="49"/>
                    <a:pt x="8" y="43"/>
                  </a:cubicBezTo>
                  <a:cubicBezTo>
                    <a:pt x="14" y="39"/>
                    <a:pt x="23" y="37"/>
                    <a:pt x="27" y="30"/>
                  </a:cubicBezTo>
                  <a:close/>
                </a:path>
              </a:pathLst>
            </a:custGeom>
            <a:solidFill>
              <a:srgbClr val="3DA9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27" name="Freeform 591"/>
            <p:cNvSpPr/>
            <p:nvPr/>
          </p:nvSpPr>
          <p:spPr bwMode="auto">
            <a:xfrm>
              <a:off x="4656139" y="1692275"/>
              <a:ext cx="92075" cy="88900"/>
            </a:xfrm>
            <a:custGeom>
              <a:avLst/>
              <a:gdLst>
                <a:gd name="T0" fmla="*/ 0 w 100"/>
                <a:gd name="T1" fmla="*/ 47 h 96"/>
                <a:gd name="T2" fmla="*/ 9 w 100"/>
                <a:gd name="T3" fmla="*/ 33 h 96"/>
                <a:gd name="T4" fmla="*/ 40 w 100"/>
                <a:gd name="T5" fmla="*/ 8 h 96"/>
                <a:gd name="T6" fmla="*/ 79 w 100"/>
                <a:gd name="T7" fmla="*/ 6 h 96"/>
                <a:gd name="T8" fmla="*/ 99 w 100"/>
                <a:gd name="T9" fmla="*/ 40 h 96"/>
                <a:gd name="T10" fmla="*/ 93 w 100"/>
                <a:gd name="T11" fmla="*/ 61 h 96"/>
                <a:gd name="T12" fmla="*/ 92 w 100"/>
                <a:gd name="T13" fmla="*/ 63 h 96"/>
                <a:gd name="T14" fmla="*/ 59 w 100"/>
                <a:gd name="T15" fmla="*/ 96 h 96"/>
                <a:gd name="T16" fmla="*/ 0 w 100"/>
                <a:gd name="T17"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96">
                  <a:moveTo>
                    <a:pt x="0" y="47"/>
                  </a:moveTo>
                  <a:cubicBezTo>
                    <a:pt x="0" y="42"/>
                    <a:pt x="5" y="37"/>
                    <a:pt x="9" y="33"/>
                  </a:cubicBezTo>
                  <a:cubicBezTo>
                    <a:pt x="18" y="23"/>
                    <a:pt x="28" y="14"/>
                    <a:pt x="40" y="8"/>
                  </a:cubicBezTo>
                  <a:cubicBezTo>
                    <a:pt x="52" y="2"/>
                    <a:pt x="67" y="0"/>
                    <a:pt x="79" y="6"/>
                  </a:cubicBezTo>
                  <a:cubicBezTo>
                    <a:pt x="92" y="12"/>
                    <a:pt x="100" y="26"/>
                    <a:pt x="99" y="40"/>
                  </a:cubicBezTo>
                  <a:cubicBezTo>
                    <a:pt x="98" y="47"/>
                    <a:pt x="95" y="54"/>
                    <a:pt x="93" y="61"/>
                  </a:cubicBezTo>
                  <a:cubicBezTo>
                    <a:pt x="92" y="61"/>
                    <a:pt x="92" y="62"/>
                    <a:pt x="92" y="63"/>
                  </a:cubicBezTo>
                  <a:cubicBezTo>
                    <a:pt x="85" y="78"/>
                    <a:pt x="76" y="95"/>
                    <a:pt x="59" y="96"/>
                  </a:cubicBezTo>
                  <a:cubicBezTo>
                    <a:pt x="34" y="96"/>
                    <a:pt x="25" y="56"/>
                    <a:pt x="0" y="52"/>
                  </a:cubicBezTo>
                </a:path>
              </a:pathLst>
            </a:custGeom>
            <a:solidFill>
              <a:srgbClr val="517F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728" name="Freeform 592"/>
          <p:cNvSpPr/>
          <p:nvPr/>
        </p:nvSpPr>
        <p:spPr bwMode="auto">
          <a:xfrm>
            <a:off x="4843345" y="3473589"/>
            <a:ext cx="1115492" cy="1115492"/>
          </a:xfrm>
          <a:custGeom>
            <a:avLst/>
            <a:gdLst>
              <a:gd name="T0" fmla="*/ 508 w 1016"/>
              <a:gd name="T1" fmla="*/ 0 h 1016"/>
              <a:gd name="T2" fmla="*/ 0 w 1016"/>
              <a:gd name="T3" fmla="*/ 508 h 1016"/>
              <a:gd name="T4" fmla="*/ 1 w 1016"/>
              <a:gd name="T5" fmla="*/ 512 h 1016"/>
              <a:gd name="T6" fmla="*/ 48 w 1016"/>
              <a:gd name="T7" fmla="*/ 723 h 1016"/>
              <a:gd name="T8" fmla="*/ 508 w 1016"/>
              <a:gd name="T9" fmla="*/ 1016 h 1016"/>
              <a:gd name="T10" fmla="*/ 969 w 1016"/>
              <a:gd name="T11" fmla="*/ 723 h 1016"/>
              <a:gd name="T12" fmla="*/ 1016 w 1016"/>
              <a:gd name="T13" fmla="*/ 512 h 1016"/>
              <a:gd name="T14" fmla="*/ 1016 w 1016"/>
              <a:gd name="T15" fmla="*/ 508 h 1016"/>
              <a:gd name="T16" fmla="*/ 508 w 1016"/>
              <a:gd name="T17" fmla="*/ 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6" h="1016">
                <a:moveTo>
                  <a:pt x="508" y="0"/>
                </a:moveTo>
                <a:cubicBezTo>
                  <a:pt x="228" y="0"/>
                  <a:pt x="0" y="227"/>
                  <a:pt x="0" y="508"/>
                </a:cubicBezTo>
                <a:cubicBezTo>
                  <a:pt x="0" y="509"/>
                  <a:pt x="0" y="511"/>
                  <a:pt x="1" y="512"/>
                </a:cubicBezTo>
                <a:cubicBezTo>
                  <a:pt x="1" y="587"/>
                  <a:pt x="18" y="659"/>
                  <a:pt x="48" y="723"/>
                </a:cubicBezTo>
                <a:cubicBezTo>
                  <a:pt x="129" y="896"/>
                  <a:pt x="305" y="1016"/>
                  <a:pt x="508" y="1016"/>
                </a:cubicBezTo>
                <a:cubicBezTo>
                  <a:pt x="712" y="1016"/>
                  <a:pt x="888" y="896"/>
                  <a:pt x="969" y="723"/>
                </a:cubicBezTo>
                <a:cubicBezTo>
                  <a:pt x="999" y="659"/>
                  <a:pt x="1016" y="587"/>
                  <a:pt x="1016" y="512"/>
                </a:cubicBezTo>
                <a:cubicBezTo>
                  <a:pt x="1016" y="511"/>
                  <a:pt x="1016" y="509"/>
                  <a:pt x="1016" y="508"/>
                </a:cubicBezTo>
                <a:cubicBezTo>
                  <a:pt x="1016" y="227"/>
                  <a:pt x="789" y="0"/>
                  <a:pt x="508" y="0"/>
                </a:cubicBezTo>
                <a:close/>
              </a:path>
            </a:pathLst>
          </a:custGeom>
          <a:solidFill>
            <a:srgbClr val="37B1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3812" name="组合 3811"/>
          <p:cNvGrpSpPr/>
          <p:nvPr/>
        </p:nvGrpSpPr>
        <p:grpSpPr>
          <a:xfrm>
            <a:off x="4974244" y="3754358"/>
            <a:ext cx="855590" cy="553953"/>
            <a:chOff x="5226051" y="1616075"/>
            <a:chExt cx="715963" cy="463551"/>
          </a:xfrm>
        </p:grpSpPr>
        <p:sp>
          <p:nvSpPr>
            <p:cNvPr id="3729" name="Freeform 593"/>
            <p:cNvSpPr/>
            <p:nvPr/>
          </p:nvSpPr>
          <p:spPr bwMode="auto">
            <a:xfrm>
              <a:off x="5273676" y="1616075"/>
              <a:ext cx="619125" cy="404813"/>
            </a:xfrm>
            <a:custGeom>
              <a:avLst/>
              <a:gdLst>
                <a:gd name="T0" fmla="*/ 650 w 673"/>
                <a:gd name="T1" fmla="*/ 0 h 441"/>
                <a:gd name="T2" fmla="*/ 23 w 673"/>
                <a:gd name="T3" fmla="*/ 0 h 441"/>
                <a:gd name="T4" fmla="*/ 0 w 673"/>
                <a:gd name="T5" fmla="*/ 22 h 441"/>
                <a:gd name="T6" fmla="*/ 0 w 673"/>
                <a:gd name="T7" fmla="*/ 441 h 441"/>
                <a:gd name="T8" fmla="*/ 673 w 673"/>
                <a:gd name="T9" fmla="*/ 441 h 441"/>
                <a:gd name="T10" fmla="*/ 673 w 673"/>
                <a:gd name="T11" fmla="*/ 22 h 441"/>
                <a:gd name="T12" fmla="*/ 650 w 673"/>
                <a:gd name="T13" fmla="*/ 0 h 441"/>
              </a:gdLst>
              <a:ahLst/>
              <a:cxnLst>
                <a:cxn ang="0">
                  <a:pos x="T0" y="T1"/>
                </a:cxn>
                <a:cxn ang="0">
                  <a:pos x="T2" y="T3"/>
                </a:cxn>
                <a:cxn ang="0">
                  <a:pos x="T4" y="T5"/>
                </a:cxn>
                <a:cxn ang="0">
                  <a:pos x="T6" y="T7"/>
                </a:cxn>
                <a:cxn ang="0">
                  <a:pos x="T8" y="T9"/>
                </a:cxn>
                <a:cxn ang="0">
                  <a:pos x="T10" y="T11"/>
                </a:cxn>
                <a:cxn ang="0">
                  <a:pos x="T12" y="T13"/>
                </a:cxn>
              </a:cxnLst>
              <a:rect l="0" t="0" r="r" b="b"/>
              <a:pathLst>
                <a:path w="673" h="441">
                  <a:moveTo>
                    <a:pt x="650" y="0"/>
                  </a:moveTo>
                  <a:cubicBezTo>
                    <a:pt x="23" y="0"/>
                    <a:pt x="23" y="0"/>
                    <a:pt x="23" y="0"/>
                  </a:cubicBezTo>
                  <a:cubicBezTo>
                    <a:pt x="10" y="0"/>
                    <a:pt x="0" y="10"/>
                    <a:pt x="0" y="22"/>
                  </a:cubicBezTo>
                  <a:cubicBezTo>
                    <a:pt x="0" y="441"/>
                    <a:pt x="0" y="441"/>
                    <a:pt x="0" y="441"/>
                  </a:cubicBezTo>
                  <a:cubicBezTo>
                    <a:pt x="673" y="441"/>
                    <a:pt x="673" y="441"/>
                    <a:pt x="673" y="441"/>
                  </a:cubicBezTo>
                  <a:cubicBezTo>
                    <a:pt x="673" y="22"/>
                    <a:pt x="673" y="22"/>
                    <a:pt x="673" y="22"/>
                  </a:cubicBezTo>
                  <a:cubicBezTo>
                    <a:pt x="673" y="10"/>
                    <a:pt x="663" y="0"/>
                    <a:pt x="650" y="0"/>
                  </a:cubicBez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30" name="Rectangle 594"/>
            <p:cNvSpPr>
              <a:spLocks noChangeArrowheads="1"/>
            </p:cNvSpPr>
            <p:nvPr/>
          </p:nvSpPr>
          <p:spPr bwMode="auto">
            <a:xfrm>
              <a:off x="5299076" y="1639888"/>
              <a:ext cx="568325" cy="357188"/>
            </a:xfrm>
            <a:prstGeom prst="rect">
              <a:avLst/>
            </a:prstGeom>
            <a:solidFill>
              <a:srgbClr val="161A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31" name="Rectangle 595"/>
            <p:cNvSpPr>
              <a:spLocks noChangeArrowheads="1"/>
            </p:cNvSpPr>
            <p:nvPr/>
          </p:nvSpPr>
          <p:spPr bwMode="auto">
            <a:xfrm>
              <a:off x="5226051" y="2014538"/>
              <a:ext cx="715963" cy="33338"/>
            </a:xfrm>
            <a:prstGeom prst="rect">
              <a:avLst/>
            </a:prstGeom>
            <a:solidFill>
              <a:srgbClr val="EC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32" name="Freeform 596"/>
            <p:cNvSpPr/>
            <p:nvPr/>
          </p:nvSpPr>
          <p:spPr bwMode="auto">
            <a:xfrm>
              <a:off x="5226051" y="2046288"/>
              <a:ext cx="715963" cy="33338"/>
            </a:xfrm>
            <a:custGeom>
              <a:avLst/>
              <a:gdLst>
                <a:gd name="T0" fmla="*/ 371 w 451"/>
                <a:gd name="T1" fmla="*/ 21 h 21"/>
                <a:gd name="T2" fmla="*/ 79 w 451"/>
                <a:gd name="T3" fmla="*/ 21 h 21"/>
                <a:gd name="T4" fmla="*/ 0 w 451"/>
                <a:gd name="T5" fmla="*/ 0 h 21"/>
                <a:gd name="T6" fmla="*/ 451 w 451"/>
                <a:gd name="T7" fmla="*/ 0 h 21"/>
                <a:gd name="T8" fmla="*/ 371 w 451"/>
                <a:gd name="T9" fmla="*/ 21 h 21"/>
              </a:gdLst>
              <a:ahLst/>
              <a:cxnLst>
                <a:cxn ang="0">
                  <a:pos x="T0" y="T1"/>
                </a:cxn>
                <a:cxn ang="0">
                  <a:pos x="T2" y="T3"/>
                </a:cxn>
                <a:cxn ang="0">
                  <a:pos x="T4" y="T5"/>
                </a:cxn>
                <a:cxn ang="0">
                  <a:pos x="T6" y="T7"/>
                </a:cxn>
                <a:cxn ang="0">
                  <a:pos x="T8" y="T9"/>
                </a:cxn>
              </a:cxnLst>
              <a:rect l="0" t="0" r="r" b="b"/>
              <a:pathLst>
                <a:path w="451" h="21">
                  <a:moveTo>
                    <a:pt x="371" y="21"/>
                  </a:moveTo>
                  <a:lnTo>
                    <a:pt x="79" y="21"/>
                  </a:lnTo>
                  <a:lnTo>
                    <a:pt x="0" y="0"/>
                  </a:lnTo>
                  <a:lnTo>
                    <a:pt x="451" y="0"/>
                  </a:lnTo>
                  <a:lnTo>
                    <a:pt x="371" y="21"/>
                  </a:ln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33" name="Rectangle 597"/>
            <p:cNvSpPr>
              <a:spLocks noChangeArrowheads="1"/>
            </p:cNvSpPr>
            <p:nvPr/>
          </p:nvSpPr>
          <p:spPr bwMode="auto">
            <a:xfrm>
              <a:off x="5500689" y="2028825"/>
              <a:ext cx="165100" cy="4763"/>
            </a:xfrm>
            <a:prstGeom prst="rect">
              <a:avLst/>
            </a:prstGeom>
            <a:solidFill>
              <a:srgbClr val="517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34" name="Rectangle 598"/>
            <p:cNvSpPr>
              <a:spLocks noChangeArrowheads="1"/>
            </p:cNvSpPr>
            <p:nvPr/>
          </p:nvSpPr>
          <p:spPr bwMode="auto">
            <a:xfrm>
              <a:off x="5337176" y="1681163"/>
              <a:ext cx="414338" cy="276225"/>
            </a:xfrm>
            <a:prstGeom prst="rect">
              <a:avLst/>
            </a:prstGeom>
            <a:solidFill>
              <a:srgbClr val="BBBF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35" name="Rectangle 599"/>
            <p:cNvSpPr>
              <a:spLocks noChangeArrowheads="1"/>
            </p:cNvSpPr>
            <p:nvPr/>
          </p:nvSpPr>
          <p:spPr bwMode="auto">
            <a:xfrm>
              <a:off x="5776914" y="1681163"/>
              <a:ext cx="73025" cy="47625"/>
            </a:xfrm>
            <a:prstGeom prst="rect">
              <a:avLst/>
            </a:prstGeom>
            <a:solidFill>
              <a:srgbClr val="3F42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36" name="Rectangle 600"/>
            <p:cNvSpPr>
              <a:spLocks noChangeArrowheads="1"/>
            </p:cNvSpPr>
            <p:nvPr/>
          </p:nvSpPr>
          <p:spPr bwMode="auto">
            <a:xfrm>
              <a:off x="5776914" y="1736725"/>
              <a:ext cx="73025" cy="47625"/>
            </a:xfrm>
            <a:prstGeom prst="rect">
              <a:avLst/>
            </a:prstGeom>
            <a:solidFill>
              <a:srgbClr val="3F42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37" name="Rectangle 601"/>
            <p:cNvSpPr>
              <a:spLocks noChangeArrowheads="1"/>
            </p:cNvSpPr>
            <p:nvPr/>
          </p:nvSpPr>
          <p:spPr bwMode="auto">
            <a:xfrm>
              <a:off x="5776914" y="1793875"/>
              <a:ext cx="73025" cy="49213"/>
            </a:xfrm>
            <a:prstGeom prst="rect">
              <a:avLst/>
            </a:prstGeom>
            <a:solidFill>
              <a:srgbClr val="3F42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38" name="Rectangle 602"/>
            <p:cNvSpPr>
              <a:spLocks noChangeArrowheads="1"/>
            </p:cNvSpPr>
            <p:nvPr/>
          </p:nvSpPr>
          <p:spPr bwMode="auto">
            <a:xfrm>
              <a:off x="5776914" y="1851025"/>
              <a:ext cx="73025" cy="49213"/>
            </a:xfrm>
            <a:prstGeom prst="rect">
              <a:avLst/>
            </a:prstGeom>
            <a:solidFill>
              <a:srgbClr val="3F42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39" name="Rectangle 603"/>
            <p:cNvSpPr>
              <a:spLocks noChangeArrowheads="1"/>
            </p:cNvSpPr>
            <p:nvPr/>
          </p:nvSpPr>
          <p:spPr bwMode="auto">
            <a:xfrm>
              <a:off x="5776914" y="1908175"/>
              <a:ext cx="73025" cy="49213"/>
            </a:xfrm>
            <a:prstGeom prst="rect">
              <a:avLst/>
            </a:prstGeom>
            <a:solidFill>
              <a:srgbClr val="3F42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40" name="Oval 604"/>
            <p:cNvSpPr>
              <a:spLocks noChangeArrowheads="1"/>
            </p:cNvSpPr>
            <p:nvPr/>
          </p:nvSpPr>
          <p:spPr bwMode="auto">
            <a:xfrm>
              <a:off x="5372101" y="1706563"/>
              <a:ext cx="109538" cy="111125"/>
            </a:xfrm>
            <a:prstGeom prst="ellipse">
              <a:avLst/>
            </a:prstGeom>
            <a:solidFill>
              <a:srgbClr val="39B3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41" name="Freeform 605"/>
            <p:cNvSpPr/>
            <p:nvPr/>
          </p:nvSpPr>
          <p:spPr bwMode="auto">
            <a:xfrm>
              <a:off x="5576889" y="1697038"/>
              <a:ext cx="149225" cy="106363"/>
            </a:xfrm>
            <a:custGeom>
              <a:avLst/>
              <a:gdLst>
                <a:gd name="T0" fmla="*/ 94 w 94"/>
                <a:gd name="T1" fmla="*/ 67 h 67"/>
                <a:gd name="T2" fmla="*/ 47 w 94"/>
                <a:gd name="T3" fmla="*/ 0 h 67"/>
                <a:gd name="T4" fmla="*/ 0 w 94"/>
                <a:gd name="T5" fmla="*/ 67 h 67"/>
                <a:gd name="T6" fmla="*/ 94 w 94"/>
                <a:gd name="T7" fmla="*/ 67 h 67"/>
              </a:gdLst>
              <a:ahLst/>
              <a:cxnLst>
                <a:cxn ang="0">
                  <a:pos x="T0" y="T1"/>
                </a:cxn>
                <a:cxn ang="0">
                  <a:pos x="T2" y="T3"/>
                </a:cxn>
                <a:cxn ang="0">
                  <a:pos x="T4" y="T5"/>
                </a:cxn>
                <a:cxn ang="0">
                  <a:pos x="T6" y="T7"/>
                </a:cxn>
              </a:cxnLst>
              <a:rect l="0" t="0" r="r" b="b"/>
              <a:pathLst>
                <a:path w="94" h="67">
                  <a:moveTo>
                    <a:pt x="94" y="67"/>
                  </a:moveTo>
                  <a:lnTo>
                    <a:pt x="47" y="0"/>
                  </a:lnTo>
                  <a:lnTo>
                    <a:pt x="0" y="67"/>
                  </a:lnTo>
                  <a:lnTo>
                    <a:pt x="94" y="67"/>
                  </a:ln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42" name="Freeform 606"/>
            <p:cNvSpPr/>
            <p:nvPr/>
          </p:nvSpPr>
          <p:spPr bwMode="auto">
            <a:xfrm>
              <a:off x="5470526" y="1808163"/>
              <a:ext cx="123825" cy="107950"/>
            </a:xfrm>
            <a:custGeom>
              <a:avLst/>
              <a:gdLst>
                <a:gd name="T0" fmla="*/ 19 w 78"/>
                <a:gd name="T1" fmla="*/ 68 h 68"/>
                <a:gd name="T2" fmla="*/ 0 w 78"/>
                <a:gd name="T3" fmla="*/ 33 h 68"/>
                <a:gd name="T4" fmla="*/ 19 w 78"/>
                <a:gd name="T5" fmla="*/ 0 h 68"/>
                <a:gd name="T6" fmla="*/ 59 w 78"/>
                <a:gd name="T7" fmla="*/ 0 h 68"/>
                <a:gd name="T8" fmla="*/ 78 w 78"/>
                <a:gd name="T9" fmla="*/ 33 h 68"/>
                <a:gd name="T10" fmla="*/ 59 w 78"/>
                <a:gd name="T11" fmla="*/ 68 h 68"/>
                <a:gd name="T12" fmla="*/ 19 w 78"/>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8" h="68">
                  <a:moveTo>
                    <a:pt x="19" y="68"/>
                  </a:moveTo>
                  <a:lnTo>
                    <a:pt x="0" y="33"/>
                  </a:lnTo>
                  <a:lnTo>
                    <a:pt x="19" y="0"/>
                  </a:lnTo>
                  <a:lnTo>
                    <a:pt x="59" y="0"/>
                  </a:lnTo>
                  <a:lnTo>
                    <a:pt x="78" y="33"/>
                  </a:lnTo>
                  <a:lnTo>
                    <a:pt x="59" y="68"/>
                  </a:lnTo>
                  <a:lnTo>
                    <a:pt x="19" y="68"/>
                  </a:lnTo>
                  <a:close/>
                </a:path>
              </a:pathLst>
            </a:custGeom>
            <a:solidFill>
              <a:srgbClr val="F0C9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43" name="Freeform 607"/>
            <p:cNvSpPr/>
            <p:nvPr/>
          </p:nvSpPr>
          <p:spPr bwMode="auto">
            <a:xfrm>
              <a:off x="5357814" y="1817688"/>
              <a:ext cx="131763" cy="130175"/>
            </a:xfrm>
            <a:custGeom>
              <a:avLst/>
              <a:gdLst>
                <a:gd name="T0" fmla="*/ 140 w 144"/>
                <a:gd name="T1" fmla="*/ 142 h 142"/>
                <a:gd name="T2" fmla="*/ 112 w 144"/>
                <a:gd name="T3" fmla="*/ 122 h 142"/>
                <a:gd name="T4" fmla="*/ 108 w 144"/>
                <a:gd name="T5" fmla="*/ 109 h 142"/>
                <a:gd name="T6" fmla="*/ 105 w 144"/>
                <a:gd name="T7" fmla="*/ 98 h 142"/>
                <a:gd name="T8" fmla="*/ 80 w 144"/>
                <a:gd name="T9" fmla="*/ 82 h 142"/>
                <a:gd name="T10" fmla="*/ 71 w 144"/>
                <a:gd name="T11" fmla="*/ 82 h 142"/>
                <a:gd name="T12" fmla="*/ 56 w 144"/>
                <a:gd name="T13" fmla="*/ 80 h 142"/>
                <a:gd name="T14" fmla="*/ 26 w 144"/>
                <a:gd name="T15" fmla="*/ 55 h 142"/>
                <a:gd name="T16" fmla="*/ 22 w 144"/>
                <a:gd name="T17" fmla="*/ 42 h 142"/>
                <a:gd name="T18" fmla="*/ 19 w 144"/>
                <a:gd name="T19" fmla="*/ 31 h 142"/>
                <a:gd name="T20" fmla="*/ 0 w 144"/>
                <a:gd name="T21" fmla="*/ 18 h 142"/>
                <a:gd name="T22" fmla="*/ 0 w 144"/>
                <a:gd name="T23" fmla="*/ 0 h 142"/>
                <a:gd name="T24" fmla="*/ 35 w 144"/>
                <a:gd name="T25" fmla="*/ 23 h 142"/>
                <a:gd name="T26" fmla="*/ 40 w 144"/>
                <a:gd name="T27" fmla="*/ 38 h 142"/>
                <a:gd name="T28" fmla="*/ 43 w 144"/>
                <a:gd name="T29" fmla="*/ 49 h 142"/>
                <a:gd name="T30" fmla="*/ 60 w 144"/>
                <a:gd name="T31" fmla="*/ 63 h 142"/>
                <a:gd name="T32" fmla="*/ 72 w 144"/>
                <a:gd name="T33" fmla="*/ 64 h 142"/>
                <a:gd name="T34" fmla="*/ 82 w 144"/>
                <a:gd name="T35" fmla="*/ 65 h 142"/>
                <a:gd name="T36" fmla="*/ 120 w 144"/>
                <a:gd name="T37" fmla="*/ 91 h 142"/>
                <a:gd name="T38" fmla="*/ 125 w 144"/>
                <a:gd name="T39" fmla="*/ 105 h 142"/>
                <a:gd name="T40" fmla="*/ 129 w 144"/>
                <a:gd name="T41" fmla="*/ 115 h 142"/>
                <a:gd name="T42" fmla="*/ 144 w 144"/>
                <a:gd name="T43" fmla="*/ 125 h 142"/>
                <a:gd name="T44" fmla="*/ 140 w 144"/>
                <a:gd name="T45"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 h="142">
                  <a:moveTo>
                    <a:pt x="140" y="142"/>
                  </a:moveTo>
                  <a:cubicBezTo>
                    <a:pt x="126" y="139"/>
                    <a:pt x="117" y="132"/>
                    <a:pt x="112" y="122"/>
                  </a:cubicBezTo>
                  <a:cubicBezTo>
                    <a:pt x="111" y="118"/>
                    <a:pt x="109" y="113"/>
                    <a:pt x="108" y="109"/>
                  </a:cubicBezTo>
                  <a:cubicBezTo>
                    <a:pt x="107" y="105"/>
                    <a:pt x="106" y="102"/>
                    <a:pt x="105" y="98"/>
                  </a:cubicBezTo>
                  <a:cubicBezTo>
                    <a:pt x="100" y="90"/>
                    <a:pt x="91" y="83"/>
                    <a:pt x="80" y="82"/>
                  </a:cubicBezTo>
                  <a:cubicBezTo>
                    <a:pt x="77" y="82"/>
                    <a:pt x="74" y="82"/>
                    <a:pt x="71" y="82"/>
                  </a:cubicBezTo>
                  <a:cubicBezTo>
                    <a:pt x="66" y="82"/>
                    <a:pt x="61" y="81"/>
                    <a:pt x="56" y="80"/>
                  </a:cubicBezTo>
                  <a:cubicBezTo>
                    <a:pt x="43" y="77"/>
                    <a:pt x="32" y="68"/>
                    <a:pt x="26" y="55"/>
                  </a:cubicBezTo>
                  <a:cubicBezTo>
                    <a:pt x="24" y="51"/>
                    <a:pt x="23" y="46"/>
                    <a:pt x="22" y="42"/>
                  </a:cubicBezTo>
                  <a:cubicBezTo>
                    <a:pt x="21" y="38"/>
                    <a:pt x="21" y="34"/>
                    <a:pt x="19" y="31"/>
                  </a:cubicBezTo>
                  <a:cubicBezTo>
                    <a:pt x="17" y="27"/>
                    <a:pt x="12" y="18"/>
                    <a:pt x="0" y="18"/>
                  </a:cubicBezTo>
                  <a:cubicBezTo>
                    <a:pt x="0" y="0"/>
                    <a:pt x="0" y="0"/>
                    <a:pt x="0" y="0"/>
                  </a:cubicBezTo>
                  <a:cubicBezTo>
                    <a:pt x="15" y="0"/>
                    <a:pt x="28" y="9"/>
                    <a:pt x="35" y="23"/>
                  </a:cubicBezTo>
                  <a:cubicBezTo>
                    <a:pt x="37" y="28"/>
                    <a:pt x="39" y="33"/>
                    <a:pt x="40" y="38"/>
                  </a:cubicBezTo>
                  <a:cubicBezTo>
                    <a:pt x="40" y="42"/>
                    <a:pt x="41" y="45"/>
                    <a:pt x="43" y="49"/>
                  </a:cubicBezTo>
                  <a:cubicBezTo>
                    <a:pt x="46" y="56"/>
                    <a:pt x="52" y="61"/>
                    <a:pt x="60" y="63"/>
                  </a:cubicBezTo>
                  <a:cubicBezTo>
                    <a:pt x="63" y="64"/>
                    <a:pt x="67" y="64"/>
                    <a:pt x="72" y="64"/>
                  </a:cubicBezTo>
                  <a:cubicBezTo>
                    <a:pt x="75" y="64"/>
                    <a:pt x="78" y="64"/>
                    <a:pt x="82" y="65"/>
                  </a:cubicBezTo>
                  <a:cubicBezTo>
                    <a:pt x="99" y="67"/>
                    <a:pt x="114" y="77"/>
                    <a:pt x="120" y="91"/>
                  </a:cubicBezTo>
                  <a:cubicBezTo>
                    <a:pt x="123" y="95"/>
                    <a:pt x="124" y="100"/>
                    <a:pt x="125" y="105"/>
                  </a:cubicBezTo>
                  <a:cubicBezTo>
                    <a:pt x="126" y="108"/>
                    <a:pt x="127" y="112"/>
                    <a:pt x="129" y="115"/>
                  </a:cubicBezTo>
                  <a:cubicBezTo>
                    <a:pt x="131" y="120"/>
                    <a:pt x="136" y="123"/>
                    <a:pt x="144" y="125"/>
                  </a:cubicBezTo>
                  <a:lnTo>
                    <a:pt x="140" y="142"/>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744" name="Freeform 608"/>
          <p:cNvSpPr/>
          <p:nvPr/>
        </p:nvSpPr>
        <p:spPr bwMode="auto">
          <a:xfrm>
            <a:off x="4843345" y="4731363"/>
            <a:ext cx="1115492" cy="1115492"/>
          </a:xfrm>
          <a:custGeom>
            <a:avLst/>
            <a:gdLst>
              <a:gd name="T0" fmla="*/ 508 w 1016"/>
              <a:gd name="T1" fmla="*/ 0 h 1016"/>
              <a:gd name="T2" fmla="*/ 0 w 1016"/>
              <a:gd name="T3" fmla="*/ 508 h 1016"/>
              <a:gd name="T4" fmla="*/ 176 w 1016"/>
              <a:gd name="T5" fmla="*/ 891 h 1016"/>
              <a:gd name="T6" fmla="*/ 508 w 1016"/>
              <a:gd name="T7" fmla="*/ 1016 h 1016"/>
              <a:gd name="T8" fmla="*/ 841 w 1016"/>
              <a:gd name="T9" fmla="*/ 891 h 1016"/>
              <a:gd name="T10" fmla="*/ 1016 w 1016"/>
              <a:gd name="T11" fmla="*/ 508 h 1016"/>
              <a:gd name="T12" fmla="*/ 508 w 1016"/>
              <a:gd name="T13" fmla="*/ 0 h 1016"/>
            </a:gdLst>
            <a:ahLst/>
            <a:cxnLst>
              <a:cxn ang="0">
                <a:pos x="T0" y="T1"/>
              </a:cxn>
              <a:cxn ang="0">
                <a:pos x="T2" y="T3"/>
              </a:cxn>
              <a:cxn ang="0">
                <a:pos x="T4" y="T5"/>
              </a:cxn>
              <a:cxn ang="0">
                <a:pos x="T6" y="T7"/>
              </a:cxn>
              <a:cxn ang="0">
                <a:pos x="T8" y="T9"/>
              </a:cxn>
              <a:cxn ang="0">
                <a:pos x="T10" y="T11"/>
              </a:cxn>
              <a:cxn ang="0">
                <a:pos x="T12" y="T13"/>
              </a:cxn>
            </a:cxnLst>
            <a:rect l="0" t="0" r="r" b="b"/>
            <a:pathLst>
              <a:path w="1016" h="1016">
                <a:moveTo>
                  <a:pt x="508" y="0"/>
                </a:moveTo>
                <a:cubicBezTo>
                  <a:pt x="228" y="0"/>
                  <a:pt x="0" y="227"/>
                  <a:pt x="0" y="508"/>
                </a:cubicBezTo>
                <a:cubicBezTo>
                  <a:pt x="0" y="661"/>
                  <a:pt x="68" y="798"/>
                  <a:pt x="176" y="891"/>
                </a:cubicBezTo>
                <a:cubicBezTo>
                  <a:pt x="265" y="969"/>
                  <a:pt x="381" y="1016"/>
                  <a:pt x="508" y="1016"/>
                </a:cubicBezTo>
                <a:cubicBezTo>
                  <a:pt x="636" y="1016"/>
                  <a:pt x="752" y="969"/>
                  <a:pt x="841" y="891"/>
                </a:cubicBezTo>
                <a:cubicBezTo>
                  <a:pt x="949" y="798"/>
                  <a:pt x="1016" y="661"/>
                  <a:pt x="1016" y="508"/>
                </a:cubicBezTo>
                <a:cubicBezTo>
                  <a:pt x="1016" y="227"/>
                  <a:pt x="789" y="0"/>
                  <a:pt x="508" y="0"/>
                </a:cubicBezTo>
                <a:close/>
              </a:path>
            </a:pathLst>
          </a:custGeom>
          <a:solidFill>
            <a:srgbClr val="A5BA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3815" name="组合 3814"/>
          <p:cNvGrpSpPr/>
          <p:nvPr/>
        </p:nvGrpSpPr>
        <p:grpSpPr>
          <a:xfrm>
            <a:off x="5093761" y="4985574"/>
            <a:ext cx="614659" cy="605173"/>
            <a:chOff x="5326064" y="2646363"/>
            <a:chExt cx="514350" cy="506412"/>
          </a:xfrm>
        </p:grpSpPr>
        <p:sp>
          <p:nvSpPr>
            <p:cNvPr id="3745" name="Freeform 609"/>
            <p:cNvSpPr>
              <a:spLocks noEditPoints="1"/>
            </p:cNvSpPr>
            <p:nvPr/>
          </p:nvSpPr>
          <p:spPr bwMode="auto">
            <a:xfrm>
              <a:off x="5503864" y="2816225"/>
              <a:ext cx="336550" cy="336550"/>
            </a:xfrm>
            <a:custGeom>
              <a:avLst/>
              <a:gdLst>
                <a:gd name="T0" fmla="*/ 0 w 212"/>
                <a:gd name="T1" fmla="*/ 0 h 212"/>
                <a:gd name="T2" fmla="*/ 0 w 212"/>
                <a:gd name="T3" fmla="*/ 212 h 212"/>
                <a:gd name="T4" fmla="*/ 212 w 212"/>
                <a:gd name="T5" fmla="*/ 212 h 212"/>
                <a:gd name="T6" fmla="*/ 212 w 212"/>
                <a:gd name="T7" fmla="*/ 0 h 212"/>
                <a:gd name="T8" fmla="*/ 0 w 212"/>
                <a:gd name="T9" fmla="*/ 0 h 212"/>
                <a:gd name="T10" fmla="*/ 173 w 212"/>
                <a:gd name="T11" fmla="*/ 172 h 212"/>
                <a:gd name="T12" fmla="*/ 39 w 212"/>
                <a:gd name="T13" fmla="*/ 172 h 212"/>
                <a:gd name="T14" fmla="*/ 39 w 212"/>
                <a:gd name="T15" fmla="*/ 39 h 212"/>
                <a:gd name="T16" fmla="*/ 173 w 212"/>
                <a:gd name="T17" fmla="*/ 39 h 212"/>
                <a:gd name="T18" fmla="*/ 173 w 212"/>
                <a:gd name="T19" fmla="*/ 17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0" y="0"/>
                  </a:moveTo>
                  <a:lnTo>
                    <a:pt x="0" y="212"/>
                  </a:lnTo>
                  <a:lnTo>
                    <a:pt x="212" y="212"/>
                  </a:lnTo>
                  <a:lnTo>
                    <a:pt x="212" y="0"/>
                  </a:lnTo>
                  <a:lnTo>
                    <a:pt x="0" y="0"/>
                  </a:lnTo>
                  <a:close/>
                  <a:moveTo>
                    <a:pt x="173" y="172"/>
                  </a:moveTo>
                  <a:lnTo>
                    <a:pt x="39" y="172"/>
                  </a:lnTo>
                  <a:lnTo>
                    <a:pt x="39" y="39"/>
                  </a:lnTo>
                  <a:lnTo>
                    <a:pt x="173" y="39"/>
                  </a:lnTo>
                  <a:lnTo>
                    <a:pt x="173" y="17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46" name="Rectangle 610"/>
            <p:cNvSpPr>
              <a:spLocks noChangeArrowheads="1"/>
            </p:cNvSpPr>
            <p:nvPr/>
          </p:nvSpPr>
          <p:spPr bwMode="auto">
            <a:xfrm>
              <a:off x="5326064" y="2646363"/>
              <a:ext cx="336550" cy="336550"/>
            </a:xfrm>
            <a:prstGeom prst="rect">
              <a:avLst/>
            </a:prstGeom>
            <a:solidFill>
              <a:srgbClr val="E652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47" name="Freeform 611"/>
            <p:cNvSpPr/>
            <p:nvPr/>
          </p:nvSpPr>
          <p:spPr bwMode="auto">
            <a:xfrm>
              <a:off x="5711826" y="2673350"/>
              <a:ext cx="93663" cy="92075"/>
            </a:xfrm>
            <a:custGeom>
              <a:avLst/>
              <a:gdLst>
                <a:gd name="T0" fmla="*/ 102 w 102"/>
                <a:gd name="T1" fmla="*/ 101 h 101"/>
                <a:gd name="T2" fmla="*/ 87 w 102"/>
                <a:gd name="T3" fmla="*/ 101 h 101"/>
                <a:gd name="T4" fmla="*/ 0 w 102"/>
                <a:gd name="T5" fmla="*/ 15 h 101"/>
                <a:gd name="T6" fmla="*/ 0 w 102"/>
                <a:gd name="T7" fmla="*/ 0 h 101"/>
                <a:gd name="T8" fmla="*/ 102 w 102"/>
                <a:gd name="T9" fmla="*/ 101 h 101"/>
              </a:gdLst>
              <a:ahLst/>
              <a:cxnLst>
                <a:cxn ang="0">
                  <a:pos x="T0" y="T1"/>
                </a:cxn>
                <a:cxn ang="0">
                  <a:pos x="T2" y="T3"/>
                </a:cxn>
                <a:cxn ang="0">
                  <a:pos x="T4" y="T5"/>
                </a:cxn>
                <a:cxn ang="0">
                  <a:pos x="T6" y="T7"/>
                </a:cxn>
                <a:cxn ang="0">
                  <a:pos x="T8" y="T9"/>
                </a:cxn>
              </a:cxnLst>
              <a:rect l="0" t="0" r="r" b="b"/>
              <a:pathLst>
                <a:path w="102" h="101">
                  <a:moveTo>
                    <a:pt x="102" y="101"/>
                  </a:moveTo>
                  <a:cubicBezTo>
                    <a:pt x="87" y="101"/>
                    <a:pt x="87" y="101"/>
                    <a:pt x="87" y="101"/>
                  </a:cubicBezTo>
                  <a:cubicBezTo>
                    <a:pt x="87" y="54"/>
                    <a:pt x="48" y="15"/>
                    <a:pt x="0" y="15"/>
                  </a:cubicBezTo>
                  <a:cubicBezTo>
                    <a:pt x="0" y="0"/>
                    <a:pt x="0" y="0"/>
                    <a:pt x="0" y="0"/>
                  </a:cubicBezTo>
                  <a:cubicBezTo>
                    <a:pt x="56" y="0"/>
                    <a:pt x="102" y="45"/>
                    <a:pt x="102" y="10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48" name="Freeform 612"/>
            <p:cNvSpPr/>
            <p:nvPr/>
          </p:nvSpPr>
          <p:spPr bwMode="auto">
            <a:xfrm>
              <a:off x="5683251" y="2646363"/>
              <a:ext cx="33338" cy="66675"/>
            </a:xfrm>
            <a:custGeom>
              <a:avLst/>
              <a:gdLst>
                <a:gd name="T0" fmla="*/ 21 w 21"/>
                <a:gd name="T1" fmla="*/ 0 h 42"/>
                <a:gd name="T2" fmla="*/ 21 w 21"/>
                <a:gd name="T3" fmla="*/ 42 h 42"/>
                <a:gd name="T4" fmla="*/ 0 w 21"/>
                <a:gd name="T5" fmla="*/ 21 h 42"/>
                <a:gd name="T6" fmla="*/ 21 w 21"/>
                <a:gd name="T7" fmla="*/ 0 h 42"/>
              </a:gdLst>
              <a:ahLst/>
              <a:cxnLst>
                <a:cxn ang="0">
                  <a:pos x="T0" y="T1"/>
                </a:cxn>
                <a:cxn ang="0">
                  <a:pos x="T2" y="T3"/>
                </a:cxn>
                <a:cxn ang="0">
                  <a:pos x="T4" y="T5"/>
                </a:cxn>
                <a:cxn ang="0">
                  <a:pos x="T6" y="T7"/>
                </a:cxn>
              </a:cxnLst>
              <a:rect l="0" t="0" r="r" b="b"/>
              <a:pathLst>
                <a:path w="21" h="42">
                  <a:moveTo>
                    <a:pt x="21" y="0"/>
                  </a:moveTo>
                  <a:lnTo>
                    <a:pt x="21" y="42"/>
                  </a:lnTo>
                  <a:lnTo>
                    <a:pt x="0" y="21"/>
                  </a:ln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49" name="Freeform 613"/>
            <p:cNvSpPr/>
            <p:nvPr/>
          </p:nvSpPr>
          <p:spPr bwMode="auto">
            <a:xfrm>
              <a:off x="5764214" y="2762250"/>
              <a:ext cx="66675" cy="33338"/>
            </a:xfrm>
            <a:custGeom>
              <a:avLst/>
              <a:gdLst>
                <a:gd name="T0" fmla="*/ 42 w 42"/>
                <a:gd name="T1" fmla="*/ 0 h 21"/>
                <a:gd name="T2" fmla="*/ 0 w 42"/>
                <a:gd name="T3" fmla="*/ 0 h 21"/>
                <a:gd name="T4" fmla="*/ 21 w 42"/>
                <a:gd name="T5" fmla="*/ 21 h 21"/>
                <a:gd name="T6" fmla="*/ 42 w 42"/>
                <a:gd name="T7" fmla="*/ 0 h 21"/>
              </a:gdLst>
              <a:ahLst/>
              <a:cxnLst>
                <a:cxn ang="0">
                  <a:pos x="T0" y="T1"/>
                </a:cxn>
                <a:cxn ang="0">
                  <a:pos x="T2" y="T3"/>
                </a:cxn>
                <a:cxn ang="0">
                  <a:pos x="T4" y="T5"/>
                </a:cxn>
                <a:cxn ang="0">
                  <a:pos x="T6" y="T7"/>
                </a:cxn>
              </a:cxnLst>
              <a:rect l="0" t="0" r="r" b="b"/>
              <a:pathLst>
                <a:path w="42" h="21">
                  <a:moveTo>
                    <a:pt x="42" y="0"/>
                  </a:moveTo>
                  <a:lnTo>
                    <a:pt x="0" y="0"/>
                  </a:lnTo>
                  <a:lnTo>
                    <a:pt x="21" y="21"/>
                  </a:lnTo>
                  <a:lnTo>
                    <a:pt x="4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750" name="Oval 614"/>
          <p:cNvSpPr>
            <a:spLocks noChangeArrowheads="1"/>
          </p:cNvSpPr>
          <p:nvPr/>
        </p:nvSpPr>
        <p:spPr bwMode="auto">
          <a:xfrm>
            <a:off x="6223493" y="4731363"/>
            <a:ext cx="1115492" cy="1115492"/>
          </a:xfrm>
          <a:prstGeom prst="ellipse">
            <a:avLst/>
          </a:prstGeom>
          <a:solidFill>
            <a:srgbClr val="37B1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3816" name="组合 3815"/>
          <p:cNvGrpSpPr/>
          <p:nvPr/>
        </p:nvGrpSpPr>
        <p:grpSpPr>
          <a:xfrm>
            <a:off x="6420792" y="4945734"/>
            <a:ext cx="722794" cy="682954"/>
            <a:chOff x="6315076" y="2613025"/>
            <a:chExt cx="604838" cy="571500"/>
          </a:xfrm>
        </p:grpSpPr>
        <p:sp>
          <p:nvSpPr>
            <p:cNvPr id="3751" name="Freeform 615"/>
            <p:cNvSpPr/>
            <p:nvPr/>
          </p:nvSpPr>
          <p:spPr bwMode="auto">
            <a:xfrm>
              <a:off x="6315076" y="2647950"/>
              <a:ext cx="604838" cy="536575"/>
            </a:xfrm>
            <a:custGeom>
              <a:avLst/>
              <a:gdLst>
                <a:gd name="T0" fmla="*/ 482 w 659"/>
                <a:gd name="T1" fmla="*/ 4 h 585"/>
                <a:gd name="T2" fmla="*/ 12 w 659"/>
                <a:gd name="T3" fmla="*/ 217 h 585"/>
                <a:gd name="T4" fmla="*/ 4 w 659"/>
                <a:gd name="T5" fmla="*/ 239 h 585"/>
                <a:gd name="T6" fmla="*/ 155 w 659"/>
                <a:gd name="T7" fmla="*/ 573 h 585"/>
                <a:gd name="T8" fmla="*/ 177 w 659"/>
                <a:gd name="T9" fmla="*/ 582 h 585"/>
                <a:gd name="T10" fmla="*/ 647 w 659"/>
                <a:gd name="T11" fmla="*/ 369 h 585"/>
                <a:gd name="T12" fmla="*/ 655 w 659"/>
                <a:gd name="T13" fmla="*/ 347 h 585"/>
                <a:gd name="T14" fmla="*/ 504 w 659"/>
                <a:gd name="T15" fmla="*/ 12 h 585"/>
                <a:gd name="T16" fmla="*/ 482 w 659"/>
                <a:gd name="T17" fmla="*/ 4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9" h="585">
                  <a:moveTo>
                    <a:pt x="482" y="4"/>
                  </a:moveTo>
                  <a:cubicBezTo>
                    <a:pt x="12" y="217"/>
                    <a:pt x="12" y="217"/>
                    <a:pt x="12" y="217"/>
                  </a:cubicBezTo>
                  <a:cubicBezTo>
                    <a:pt x="4" y="221"/>
                    <a:pt x="0" y="230"/>
                    <a:pt x="4" y="239"/>
                  </a:cubicBezTo>
                  <a:cubicBezTo>
                    <a:pt x="155" y="573"/>
                    <a:pt x="155" y="573"/>
                    <a:pt x="155" y="573"/>
                  </a:cubicBezTo>
                  <a:cubicBezTo>
                    <a:pt x="159" y="582"/>
                    <a:pt x="168" y="585"/>
                    <a:pt x="177" y="582"/>
                  </a:cubicBezTo>
                  <a:cubicBezTo>
                    <a:pt x="647" y="369"/>
                    <a:pt x="647" y="369"/>
                    <a:pt x="647" y="369"/>
                  </a:cubicBezTo>
                  <a:cubicBezTo>
                    <a:pt x="655" y="365"/>
                    <a:pt x="659" y="355"/>
                    <a:pt x="655" y="347"/>
                  </a:cubicBezTo>
                  <a:cubicBezTo>
                    <a:pt x="504" y="12"/>
                    <a:pt x="504" y="12"/>
                    <a:pt x="504" y="12"/>
                  </a:cubicBezTo>
                  <a:cubicBezTo>
                    <a:pt x="500" y="4"/>
                    <a:pt x="491" y="0"/>
                    <a:pt x="482" y="4"/>
                  </a:cubicBez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52" name="Freeform 616"/>
            <p:cNvSpPr/>
            <p:nvPr/>
          </p:nvSpPr>
          <p:spPr bwMode="auto">
            <a:xfrm>
              <a:off x="6407151" y="2692400"/>
              <a:ext cx="469900" cy="425450"/>
            </a:xfrm>
            <a:custGeom>
              <a:avLst/>
              <a:gdLst>
                <a:gd name="T0" fmla="*/ 296 w 296"/>
                <a:gd name="T1" fmla="*/ 170 h 268"/>
                <a:gd name="T2" fmla="*/ 77 w 296"/>
                <a:gd name="T3" fmla="*/ 268 h 268"/>
                <a:gd name="T4" fmla="*/ 0 w 296"/>
                <a:gd name="T5" fmla="*/ 99 h 268"/>
                <a:gd name="T6" fmla="*/ 219 w 296"/>
                <a:gd name="T7" fmla="*/ 0 h 268"/>
                <a:gd name="T8" fmla="*/ 296 w 296"/>
                <a:gd name="T9" fmla="*/ 170 h 268"/>
              </a:gdLst>
              <a:ahLst/>
              <a:cxnLst>
                <a:cxn ang="0">
                  <a:pos x="T0" y="T1"/>
                </a:cxn>
                <a:cxn ang="0">
                  <a:pos x="T2" y="T3"/>
                </a:cxn>
                <a:cxn ang="0">
                  <a:pos x="T4" y="T5"/>
                </a:cxn>
                <a:cxn ang="0">
                  <a:pos x="T6" y="T7"/>
                </a:cxn>
                <a:cxn ang="0">
                  <a:pos x="T8" y="T9"/>
                </a:cxn>
              </a:cxnLst>
              <a:rect l="0" t="0" r="r" b="b"/>
              <a:pathLst>
                <a:path w="296" h="268">
                  <a:moveTo>
                    <a:pt x="296" y="170"/>
                  </a:moveTo>
                  <a:lnTo>
                    <a:pt x="77" y="268"/>
                  </a:lnTo>
                  <a:lnTo>
                    <a:pt x="0" y="99"/>
                  </a:lnTo>
                  <a:lnTo>
                    <a:pt x="219" y="0"/>
                  </a:lnTo>
                  <a:lnTo>
                    <a:pt x="296" y="17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53" name="Freeform 617"/>
            <p:cNvSpPr/>
            <p:nvPr/>
          </p:nvSpPr>
          <p:spPr bwMode="auto">
            <a:xfrm>
              <a:off x="6403976" y="2979738"/>
              <a:ext cx="47625" cy="46038"/>
            </a:xfrm>
            <a:custGeom>
              <a:avLst/>
              <a:gdLst>
                <a:gd name="T0" fmla="*/ 46 w 51"/>
                <a:gd name="T1" fmla="*/ 16 h 51"/>
                <a:gd name="T2" fmla="*/ 35 w 51"/>
                <a:gd name="T3" fmla="*/ 46 h 51"/>
                <a:gd name="T4" fmla="*/ 6 w 51"/>
                <a:gd name="T5" fmla="*/ 35 h 51"/>
                <a:gd name="T6" fmla="*/ 17 w 51"/>
                <a:gd name="T7" fmla="*/ 5 h 51"/>
                <a:gd name="T8" fmla="*/ 46 w 51"/>
                <a:gd name="T9" fmla="*/ 16 h 51"/>
              </a:gdLst>
              <a:ahLst/>
              <a:cxnLst>
                <a:cxn ang="0">
                  <a:pos x="T0" y="T1"/>
                </a:cxn>
                <a:cxn ang="0">
                  <a:pos x="T2" y="T3"/>
                </a:cxn>
                <a:cxn ang="0">
                  <a:pos x="T4" y="T5"/>
                </a:cxn>
                <a:cxn ang="0">
                  <a:pos x="T6" y="T7"/>
                </a:cxn>
                <a:cxn ang="0">
                  <a:pos x="T8" y="T9"/>
                </a:cxn>
              </a:cxnLst>
              <a:rect l="0" t="0" r="r" b="b"/>
              <a:pathLst>
                <a:path w="51" h="51">
                  <a:moveTo>
                    <a:pt x="46" y="16"/>
                  </a:moveTo>
                  <a:cubicBezTo>
                    <a:pt x="51" y="27"/>
                    <a:pt x="46" y="41"/>
                    <a:pt x="35" y="46"/>
                  </a:cubicBezTo>
                  <a:cubicBezTo>
                    <a:pt x="24" y="51"/>
                    <a:pt x="11" y="46"/>
                    <a:pt x="6" y="35"/>
                  </a:cubicBezTo>
                  <a:cubicBezTo>
                    <a:pt x="0" y="23"/>
                    <a:pt x="5" y="10"/>
                    <a:pt x="17" y="5"/>
                  </a:cubicBezTo>
                  <a:cubicBezTo>
                    <a:pt x="28" y="0"/>
                    <a:pt x="41" y="5"/>
                    <a:pt x="46" y="16"/>
                  </a:cubicBez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54" name="Freeform 618"/>
            <p:cNvSpPr/>
            <p:nvPr/>
          </p:nvSpPr>
          <p:spPr bwMode="auto">
            <a:xfrm>
              <a:off x="6721476" y="2613025"/>
              <a:ext cx="133350" cy="307975"/>
            </a:xfrm>
            <a:custGeom>
              <a:avLst/>
              <a:gdLst>
                <a:gd name="T0" fmla="*/ 142 w 146"/>
                <a:gd name="T1" fmla="*/ 37 h 334"/>
                <a:gd name="T2" fmla="*/ 57 w 146"/>
                <a:gd name="T3" fmla="*/ 314 h 334"/>
                <a:gd name="T4" fmla="*/ 26 w 146"/>
                <a:gd name="T5" fmla="*/ 330 h 334"/>
                <a:gd name="T6" fmla="*/ 21 w 146"/>
                <a:gd name="T7" fmla="*/ 328 h 334"/>
                <a:gd name="T8" fmla="*/ 5 w 146"/>
                <a:gd name="T9" fmla="*/ 297 h 334"/>
                <a:gd name="T10" fmla="*/ 90 w 146"/>
                <a:gd name="T11" fmla="*/ 21 h 334"/>
                <a:gd name="T12" fmla="*/ 121 w 146"/>
                <a:gd name="T13" fmla="*/ 4 h 334"/>
                <a:gd name="T14" fmla="*/ 126 w 146"/>
                <a:gd name="T15" fmla="*/ 6 h 334"/>
                <a:gd name="T16" fmla="*/ 142 w 146"/>
                <a:gd name="T17" fmla="*/ 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334">
                  <a:moveTo>
                    <a:pt x="142" y="37"/>
                  </a:moveTo>
                  <a:cubicBezTo>
                    <a:pt x="57" y="314"/>
                    <a:pt x="57" y="314"/>
                    <a:pt x="57" y="314"/>
                  </a:cubicBezTo>
                  <a:cubicBezTo>
                    <a:pt x="53" y="327"/>
                    <a:pt x="39" y="334"/>
                    <a:pt x="26" y="330"/>
                  </a:cubicBezTo>
                  <a:cubicBezTo>
                    <a:pt x="21" y="328"/>
                    <a:pt x="21" y="328"/>
                    <a:pt x="21" y="328"/>
                  </a:cubicBezTo>
                  <a:cubicBezTo>
                    <a:pt x="8" y="324"/>
                    <a:pt x="0" y="311"/>
                    <a:pt x="5" y="297"/>
                  </a:cubicBezTo>
                  <a:cubicBezTo>
                    <a:pt x="90" y="21"/>
                    <a:pt x="90" y="21"/>
                    <a:pt x="90" y="21"/>
                  </a:cubicBezTo>
                  <a:cubicBezTo>
                    <a:pt x="94" y="8"/>
                    <a:pt x="108" y="0"/>
                    <a:pt x="121" y="4"/>
                  </a:cubicBezTo>
                  <a:cubicBezTo>
                    <a:pt x="126" y="6"/>
                    <a:pt x="126" y="6"/>
                    <a:pt x="126" y="6"/>
                  </a:cubicBezTo>
                  <a:cubicBezTo>
                    <a:pt x="139" y="10"/>
                    <a:pt x="146" y="24"/>
                    <a:pt x="142" y="37"/>
                  </a:cubicBez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55" name="Freeform 619"/>
            <p:cNvSpPr/>
            <p:nvPr/>
          </p:nvSpPr>
          <p:spPr bwMode="auto">
            <a:xfrm>
              <a:off x="6473826" y="2781300"/>
              <a:ext cx="271463" cy="265113"/>
            </a:xfrm>
            <a:custGeom>
              <a:avLst/>
              <a:gdLst>
                <a:gd name="T0" fmla="*/ 202 w 297"/>
                <a:gd name="T1" fmla="*/ 275 h 288"/>
                <a:gd name="T2" fmla="*/ 137 w 297"/>
                <a:gd name="T3" fmla="*/ 269 h 288"/>
                <a:gd name="T4" fmla="*/ 128 w 297"/>
                <a:gd name="T5" fmla="*/ 224 h 288"/>
                <a:gd name="T6" fmla="*/ 143 w 297"/>
                <a:gd name="T7" fmla="*/ 193 h 288"/>
                <a:gd name="T8" fmla="*/ 145 w 297"/>
                <a:gd name="T9" fmla="*/ 190 h 288"/>
                <a:gd name="T10" fmla="*/ 184 w 297"/>
                <a:gd name="T11" fmla="*/ 103 h 288"/>
                <a:gd name="T12" fmla="*/ 187 w 297"/>
                <a:gd name="T13" fmla="*/ 62 h 288"/>
                <a:gd name="T14" fmla="*/ 166 w 297"/>
                <a:gd name="T15" fmla="*/ 35 h 288"/>
                <a:gd name="T16" fmla="*/ 117 w 297"/>
                <a:gd name="T17" fmla="*/ 48 h 288"/>
                <a:gd name="T18" fmla="*/ 28 w 297"/>
                <a:gd name="T19" fmla="*/ 133 h 288"/>
                <a:gd name="T20" fmla="*/ 10 w 297"/>
                <a:gd name="T21" fmla="*/ 140 h 288"/>
                <a:gd name="T22" fmla="*/ 4 w 297"/>
                <a:gd name="T23" fmla="*/ 122 h 288"/>
                <a:gd name="T24" fmla="*/ 103 w 297"/>
                <a:gd name="T25" fmla="*/ 25 h 288"/>
                <a:gd name="T26" fmla="*/ 176 w 297"/>
                <a:gd name="T27" fmla="*/ 10 h 288"/>
                <a:gd name="T28" fmla="*/ 213 w 297"/>
                <a:gd name="T29" fmla="*/ 56 h 288"/>
                <a:gd name="T30" fmla="*/ 210 w 297"/>
                <a:gd name="T31" fmla="*/ 110 h 288"/>
                <a:gd name="T32" fmla="*/ 168 w 297"/>
                <a:gd name="T33" fmla="*/ 204 h 288"/>
                <a:gd name="T34" fmla="*/ 166 w 297"/>
                <a:gd name="T35" fmla="*/ 207 h 288"/>
                <a:gd name="T36" fmla="*/ 154 w 297"/>
                <a:gd name="T37" fmla="*/ 231 h 288"/>
                <a:gd name="T38" fmla="*/ 157 w 297"/>
                <a:gd name="T39" fmla="*/ 251 h 288"/>
                <a:gd name="T40" fmla="*/ 194 w 297"/>
                <a:gd name="T41" fmla="*/ 249 h 288"/>
                <a:gd name="T42" fmla="*/ 270 w 297"/>
                <a:gd name="T43" fmla="*/ 166 h 288"/>
                <a:gd name="T44" fmla="*/ 287 w 297"/>
                <a:gd name="T45" fmla="*/ 158 h 288"/>
                <a:gd name="T46" fmla="*/ 295 w 297"/>
                <a:gd name="T47" fmla="*/ 175 h 288"/>
                <a:gd name="T48" fmla="*/ 207 w 297"/>
                <a:gd name="T49" fmla="*/ 273 h 288"/>
                <a:gd name="T50" fmla="*/ 202 w 297"/>
                <a:gd name="T51" fmla="*/ 27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7" h="288">
                  <a:moveTo>
                    <a:pt x="202" y="275"/>
                  </a:moveTo>
                  <a:cubicBezTo>
                    <a:pt x="181" y="284"/>
                    <a:pt x="154" y="288"/>
                    <a:pt x="137" y="269"/>
                  </a:cubicBezTo>
                  <a:cubicBezTo>
                    <a:pt x="127" y="258"/>
                    <a:pt x="124" y="241"/>
                    <a:pt x="128" y="224"/>
                  </a:cubicBezTo>
                  <a:cubicBezTo>
                    <a:pt x="131" y="212"/>
                    <a:pt x="137" y="202"/>
                    <a:pt x="143" y="193"/>
                  </a:cubicBezTo>
                  <a:cubicBezTo>
                    <a:pt x="145" y="190"/>
                    <a:pt x="145" y="190"/>
                    <a:pt x="145" y="190"/>
                  </a:cubicBezTo>
                  <a:cubicBezTo>
                    <a:pt x="164" y="159"/>
                    <a:pt x="177" y="130"/>
                    <a:pt x="184" y="103"/>
                  </a:cubicBezTo>
                  <a:cubicBezTo>
                    <a:pt x="188" y="86"/>
                    <a:pt x="189" y="73"/>
                    <a:pt x="187" y="62"/>
                  </a:cubicBezTo>
                  <a:cubicBezTo>
                    <a:pt x="184" y="49"/>
                    <a:pt x="176" y="38"/>
                    <a:pt x="166" y="35"/>
                  </a:cubicBezTo>
                  <a:cubicBezTo>
                    <a:pt x="151" y="29"/>
                    <a:pt x="132" y="39"/>
                    <a:pt x="117" y="48"/>
                  </a:cubicBezTo>
                  <a:cubicBezTo>
                    <a:pt x="71" y="75"/>
                    <a:pt x="42" y="102"/>
                    <a:pt x="28" y="133"/>
                  </a:cubicBezTo>
                  <a:cubicBezTo>
                    <a:pt x="24" y="140"/>
                    <a:pt x="16" y="143"/>
                    <a:pt x="10" y="140"/>
                  </a:cubicBezTo>
                  <a:cubicBezTo>
                    <a:pt x="3" y="136"/>
                    <a:pt x="0" y="128"/>
                    <a:pt x="4" y="122"/>
                  </a:cubicBezTo>
                  <a:cubicBezTo>
                    <a:pt x="26" y="74"/>
                    <a:pt x="71" y="44"/>
                    <a:pt x="103" y="25"/>
                  </a:cubicBezTo>
                  <a:cubicBezTo>
                    <a:pt x="123" y="13"/>
                    <a:pt x="150" y="0"/>
                    <a:pt x="176" y="10"/>
                  </a:cubicBezTo>
                  <a:cubicBezTo>
                    <a:pt x="194" y="17"/>
                    <a:pt x="208" y="34"/>
                    <a:pt x="213" y="56"/>
                  </a:cubicBezTo>
                  <a:cubicBezTo>
                    <a:pt x="217" y="76"/>
                    <a:pt x="213" y="96"/>
                    <a:pt x="210" y="110"/>
                  </a:cubicBezTo>
                  <a:cubicBezTo>
                    <a:pt x="202" y="140"/>
                    <a:pt x="188" y="171"/>
                    <a:pt x="168" y="204"/>
                  </a:cubicBezTo>
                  <a:cubicBezTo>
                    <a:pt x="166" y="207"/>
                    <a:pt x="166" y="207"/>
                    <a:pt x="166" y="207"/>
                  </a:cubicBezTo>
                  <a:cubicBezTo>
                    <a:pt x="161" y="215"/>
                    <a:pt x="156" y="223"/>
                    <a:pt x="154" y="231"/>
                  </a:cubicBezTo>
                  <a:cubicBezTo>
                    <a:pt x="152" y="239"/>
                    <a:pt x="153" y="247"/>
                    <a:pt x="157" y="251"/>
                  </a:cubicBezTo>
                  <a:cubicBezTo>
                    <a:pt x="164" y="259"/>
                    <a:pt x="181" y="256"/>
                    <a:pt x="194" y="249"/>
                  </a:cubicBezTo>
                  <a:cubicBezTo>
                    <a:pt x="228" y="232"/>
                    <a:pt x="256" y="201"/>
                    <a:pt x="270" y="166"/>
                  </a:cubicBezTo>
                  <a:cubicBezTo>
                    <a:pt x="273" y="159"/>
                    <a:pt x="280" y="156"/>
                    <a:pt x="287" y="158"/>
                  </a:cubicBezTo>
                  <a:cubicBezTo>
                    <a:pt x="294" y="161"/>
                    <a:pt x="297" y="169"/>
                    <a:pt x="295" y="175"/>
                  </a:cubicBezTo>
                  <a:cubicBezTo>
                    <a:pt x="278" y="217"/>
                    <a:pt x="246" y="252"/>
                    <a:pt x="207" y="273"/>
                  </a:cubicBezTo>
                  <a:cubicBezTo>
                    <a:pt x="205" y="273"/>
                    <a:pt x="204" y="274"/>
                    <a:pt x="202" y="275"/>
                  </a:cubicBez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756" name="Freeform 620"/>
          <p:cNvSpPr/>
          <p:nvPr/>
        </p:nvSpPr>
        <p:spPr bwMode="auto">
          <a:xfrm>
            <a:off x="7605540" y="4729465"/>
            <a:ext cx="1115492" cy="1117390"/>
          </a:xfrm>
          <a:custGeom>
            <a:avLst/>
            <a:gdLst>
              <a:gd name="T0" fmla="*/ 508 w 1017"/>
              <a:gd name="T1" fmla="*/ 1 h 1017"/>
              <a:gd name="T2" fmla="*/ 1 w 1017"/>
              <a:gd name="T3" fmla="*/ 510 h 1017"/>
              <a:gd name="T4" fmla="*/ 202 w 1017"/>
              <a:gd name="T5" fmla="*/ 913 h 1017"/>
              <a:gd name="T6" fmla="*/ 510 w 1017"/>
              <a:gd name="T7" fmla="*/ 1017 h 1017"/>
              <a:gd name="T8" fmla="*/ 816 w 1017"/>
              <a:gd name="T9" fmla="*/ 913 h 1017"/>
              <a:gd name="T10" fmla="*/ 1017 w 1017"/>
              <a:gd name="T11" fmla="*/ 508 h 1017"/>
              <a:gd name="T12" fmla="*/ 508 w 1017"/>
              <a:gd name="T13" fmla="*/ 1 h 1017"/>
            </a:gdLst>
            <a:ahLst/>
            <a:cxnLst>
              <a:cxn ang="0">
                <a:pos x="T0" y="T1"/>
              </a:cxn>
              <a:cxn ang="0">
                <a:pos x="T2" y="T3"/>
              </a:cxn>
              <a:cxn ang="0">
                <a:pos x="T4" y="T5"/>
              </a:cxn>
              <a:cxn ang="0">
                <a:pos x="T6" y="T7"/>
              </a:cxn>
              <a:cxn ang="0">
                <a:pos x="T8" y="T9"/>
              </a:cxn>
              <a:cxn ang="0">
                <a:pos x="T10" y="T11"/>
              </a:cxn>
              <a:cxn ang="0">
                <a:pos x="T12" y="T13"/>
              </a:cxn>
            </a:cxnLst>
            <a:rect l="0" t="0" r="r" b="b"/>
            <a:pathLst>
              <a:path w="1017" h="1017">
                <a:moveTo>
                  <a:pt x="508" y="1"/>
                </a:moveTo>
                <a:cubicBezTo>
                  <a:pt x="227" y="1"/>
                  <a:pt x="0" y="229"/>
                  <a:pt x="1" y="510"/>
                </a:cubicBezTo>
                <a:cubicBezTo>
                  <a:pt x="1" y="674"/>
                  <a:pt x="80" y="821"/>
                  <a:pt x="202" y="913"/>
                </a:cubicBezTo>
                <a:cubicBezTo>
                  <a:pt x="287" y="978"/>
                  <a:pt x="394" y="1017"/>
                  <a:pt x="510" y="1017"/>
                </a:cubicBezTo>
                <a:cubicBezTo>
                  <a:pt x="625" y="1016"/>
                  <a:pt x="731" y="978"/>
                  <a:pt x="816" y="913"/>
                </a:cubicBezTo>
                <a:cubicBezTo>
                  <a:pt x="938" y="820"/>
                  <a:pt x="1017" y="673"/>
                  <a:pt x="1017" y="508"/>
                </a:cubicBezTo>
                <a:cubicBezTo>
                  <a:pt x="1016" y="227"/>
                  <a:pt x="788" y="0"/>
                  <a:pt x="508" y="1"/>
                </a:cubicBezTo>
                <a:close/>
              </a:path>
            </a:pathLst>
          </a:custGeom>
          <a:solidFill>
            <a:srgbClr val="F275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3817" name="组合 3816"/>
          <p:cNvGrpSpPr/>
          <p:nvPr/>
        </p:nvGrpSpPr>
        <p:grpSpPr>
          <a:xfrm>
            <a:off x="7818014" y="4921072"/>
            <a:ext cx="713309" cy="711411"/>
            <a:chOff x="7362826" y="2592388"/>
            <a:chExt cx="596901" cy="595313"/>
          </a:xfrm>
        </p:grpSpPr>
        <p:sp>
          <p:nvSpPr>
            <p:cNvPr id="3757" name="Freeform 621"/>
            <p:cNvSpPr/>
            <p:nvPr/>
          </p:nvSpPr>
          <p:spPr bwMode="auto">
            <a:xfrm>
              <a:off x="7505701" y="2941638"/>
              <a:ext cx="104775" cy="104775"/>
            </a:xfrm>
            <a:custGeom>
              <a:avLst/>
              <a:gdLst>
                <a:gd name="T0" fmla="*/ 21 w 66"/>
                <a:gd name="T1" fmla="*/ 66 h 66"/>
                <a:gd name="T2" fmla="*/ 0 w 66"/>
                <a:gd name="T3" fmla="*/ 44 h 66"/>
                <a:gd name="T4" fmla="*/ 44 w 66"/>
                <a:gd name="T5" fmla="*/ 0 h 66"/>
                <a:gd name="T6" fmla="*/ 66 w 66"/>
                <a:gd name="T7" fmla="*/ 22 h 66"/>
                <a:gd name="T8" fmla="*/ 21 w 66"/>
                <a:gd name="T9" fmla="*/ 66 h 66"/>
              </a:gdLst>
              <a:ahLst/>
              <a:cxnLst>
                <a:cxn ang="0">
                  <a:pos x="T0" y="T1"/>
                </a:cxn>
                <a:cxn ang="0">
                  <a:pos x="T2" y="T3"/>
                </a:cxn>
                <a:cxn ang="0">
                  <a:pos x="T4" y="T5"/>
                </a:cxn>
                <a:cxn ang="0">
                  <a:pos x="T6" y="T7"/>
                </a:cxn>
                <a:cxn ang="0">
                  <a:pos x="T8" y="T9"/>
                </a:cxn>
              </a:cxnLst>
              <a:rect l="0" t="0" r="r" b="b"/>
              <a:pathLst>
                <a:path w="66" h="66">
                  <a:moveTo>
                    <a:pt x="21" y="66"/>
                  </a:moveTo>
                  <a:lnTo>
                    <a:pt x="0" y="44"/>
                  </a:lnTo>
                  <a:lnTo>
                    <a:pt x="44" y="0"/>
                  </a:lnTo>
                  <a:lnTo>
                    <a:pt x="66" y="22"/>
                  </a:lnTo>
                  <a:lnTo>
                    <a:pt x="21" y="66"/>
                  </a:ln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58" name="Freeform 622"/>
            <p:cNvSpPr/>
            <p:nvPr/>
          </p:nvSpPr>
          <p:spPr bwMode="auto">
            <a:xfrm>
              <a:off x="7559676" y="2652713"/>
              <a:ext cx="339725" cy="339725"/>
            </a:xfrm>
            <a:custGeom>
              <a:avLst/>
              <a:gdLst>
                <a:gd name="T0" fmla="*/ 305 w 370"/>
                <a:gd name="T1" fmla="*/ 304 h 370"/>
                <a:gd name="T2" fmla="*/ 66 w 370"/>
                <a:gd name="T3" fmla="*/ 304 h 370"/>
                <a:gd name="T4" fmla="*/ 66 w 370"/>
                <a:gd name="T5" fmla="*/ 65 h 370"/>
                <a:gd name="T6" fmla="*/ 305 w 370"/>
                <a:gd name="T7" fmla="*/ 65 h 370"/>
                <a:gd name="T8" fmla="*/ 305 w 370"/>
                <a:gd name="T9" fmla="*/ 304 h 370"/>
              </a:gdLst>
              <a:ahLst/>
              <a:cxnLst>
                <a:cxn ang="0">
                  <a:pos x="T0" y="T1"/>
                </a:cxn>
                <a:cxn ang="0">
                  <a:pos x="T2" y="T3"/>
                </a:cxn>
                <a:cxn ang="0">
                  <a:pos x="T4" y="T5"/>
                </a:cxn>
                <a:cxn ang="0">
                  <a:pos x="T6" y="T7"/>
                </a:cxn>
                <a:cxn ang="0">
                  <a:pos x="T8" y="T9"/>
                </a:cxn>
              </a:cxnLst>
              <a:rect l="0" t="0" r="r" b="b"/>
              <a:pathLst>
                <a:path w="370" h="370">
                  <a:moveTo>
                    <a:pt x="305" y="304"/>
                  </a:moveTo>
                  <a:cubicBezTo>
                    <a:pt x="239" y="370"/>
                    <a:pt x="132" y="370"/>
                    <a:pt x="66" y="304"/>
                  </a:cubicBezTo>
                  <a:cubicBezTo>
                    <a:pt x="0" y="238"/>
                    <a:pt x="0" y="131"/>
                    <a:pt x="66" y="65"/>
                  </a:cubicBezTo>
                  <a:cubicBezTo>
                    <a:pt x="132" y="0"/>
                    <a:pt x="239" y="0"/>
                    <a:pt x="305" y="65"/>
                  </a:cubicBezTo>
                  <a:cubicBezTo>
                    <a:pt x="370" y="131"/>
                    <a:pt x="370" y="238"/>
                    <a:pt x="305" y="304"/>
                  </a:cubicBez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59" name="Freeform 623"/>
            <p:cNvSpPr>
              <a:spLocks noEditPoints="1"/>
            </p:cNvSpPr>
            <p:nvPr/>
          </p:nvSpPr>
          <p:spPr bwMode="auto">
            <a:xfrm>
              <a:off x="7497764" y="2592388"/>
              <a:ext cx="461963" cy="460375"/>
            </a:xfrm>
            <a:custGeom>
              <a:avLst/>
              <a:gdLst>
                <a:gd name="T0" fmla="*/ 413 w 503"/>
                <a:gd name="T1" fmla="*/ 89 h 502"/>
                <a:gd name="T2" fmla="*/ 90 w 503"/>
                <a:gd name="T3" fmla="*/ 89 h 502"/>
                <a:gd name="T4" fmla="*/ 90 w 503"/>
                <a:gd name="T5" fmla="*/ 412 h 502"/>
                <a:gd name="T6" fmla="*/ 413 w 503"/>
                <a:gd name="T7" fmla="*/ 412 h 502"/>
                <a:gd name="T8" fmla="*/ 413 w 503"/>
                <a:gd name="T9" fmla="*/ 89 h 502"/>
                <a:gd name="T10" fmla="*/ 132 w 503"/>
                <a:gd name="T11" fmla="*/ 370 h 502"/>
                <a:gd name="T12" fmla="*/ 132 w 503"/>
                <a:gd name="T13" fmla="*/ 131 h 502"/>
                <a:gd name="T14" fmla="*/ 371 w 503"/>
                <a:gd name="T15" fmla="*/ 131 h 502"/>
                <a:gd name="T16" fmla="*/ 371 w 503"/>
                <a:gd name="T17" fmla="*/ 370 h 502"/>
                <a:gd name="T18" fmla="*/ 132 w 503"/>
                <a:gd name="T19" fmla="*/ 37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3" h="502">
                  <a:moveTo>
                    <a:pt x="413" y="89"/>
                  </a:moveTo>
                  <a:cubicBezTo>
                    <a:pt x="324" y="0"/>
                    <a:pt x="179" y="0"/>
                    <a:pt x="90" y="89"/>
                  </a:cubicBezTo>
                  <a:cubicBezTo>
                    <a:pt x="0" y="178"/>
                    <a:pt x="0" y="323"/>
                    <a:pt x="90" y="412"/>
                  </a:cubicBezTo>
                  <a:cubicBezTo>
                    <a:pt x="179" y="502"/>
                    <a:pt x="324" y="502"/>
                    <a:pt x="413" y="412"/>
                  </a:cubicBezTo>
                  <a:cubicBezTo>
                    <a:pt x="503" y="323"/>
                    <a:pt x="503" y="178"/>
                    <a:pt x="413" y="89"/>
                  </a:cubicBezTo>
                  <a:close/>
                  <a:moveTo>
                    <a:pt x="132" y="370"/>
                  </a:moveTo>
                  <a:cubicBezTo>
                    <a:pt x="66" y="304"/>
                    <a:pt x="66" y="197"/>
                    <a:pt x="132" y="131"/>
                  </a:cubicBezTo>
                  <a:cubicBezTo>
                    <a:pt x="198" y="66"/>
                    <a:pt x="305" y="66"/>
                    <a:pt x="371" y="131"/>
                  </a:cubicBezTo>
                  <a:cubicBezTo>
                    <a:pt x="436" y="197"/>
                    <a:pt x="436" y="304"/>
                    <a:pt x="371" y="370"/>
                  </a:cubicBezTo>
                  <a:cubicBezTo>
                    <a:pt x="305" y="436"/>
                    <a:pt x="198" y="436"/>
                    <a:pt x="132" y="370"/>
                  </a:cubicBez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60" name="Freeform 624"/>
            <p:cNvSpPr/>
            <p:nvPr/>
          </p:nvSpPr>
          <p:spPr bwMode="auto">
            <a:xfrm>
              <a:off x="7362826" y="2976563"/>
              <a:ext cx="214313" cy="211138"/>
            </a:xfrm>
            <a:custGeom>
              <a:avLst/>
              <a:gdLst>
                <a:gd name="T0" fmla="*/ 223 w 232"/>
                <a:gd name="T1" fmla="*/ 56 h 231"/>
                <a:gd name="T2" fmla="*/ 175 w 232"/>
                <a:gd name="T3" fmla="*/ 8 h 231"/>
                <a:gd name="T4" fmla="*/ 143 w 232"/>
                <a:gd name="T5" fmla="*/ 8 h 231"/>
                <a:gd name="T6" fmla="*/ 9 w 232"/>
                <a:gd name="T7" fmla="*/ 143 h 231"/>
                <a:gd name="T8" fmla="*/ 9 w 232"/>
                <a:gd name="T9" fmla="*/ 175 h 231"/>
                <a:gd name="T10" fmla="*/ 57 w 232"/>
                <a:gd name="T11" fmla="*/ 223 h 231"/>
                <a:gd name="T12" fmla="*/ 88 w 232"/>
                <a:gd name="T13" fmla="*/ 223 h 231"/>
                <a:gd name="T14" fmla="*/ 223 w 232"/>
                <a:gd name="T15" fmla="*/ 88 h 231"/>
                <a:gd name="T16" fmla="*/ 223 w 232"/>
                <a:gd name="T17" fmla="*/ 56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231">
                  <a:moveTo>
                    <a:pt x="223" y="56"/>
                  </a:moveTo>
                  <a:cubicBezTo>
                    <a:pt x="175" y="8"/>
                    <a:pt x="175" y="8"/>
                    <a:pt x="175" y="8"/>
                  </a:cubicBezTo>
                  <a:cubicBezTo>
                    <a:pt x="166" y="0"/>
                    <a:pt x="152" y="0"/>
                    <a:pt x="143" y="8"/>
                  </a:cubicBezTo>
                  <a:cubicBezTo>
                    <a:pt x="9" y="143"/>
                    <a:pt x="9" y="143"/>
                    <a:pt x="9" y="143"/>
                  </a:cubicBezTo>
                  <a:cubicBezTo>
                    <a:pt x="0" y="151"/>
                    <a:pt x="0" y="166"/>
                    <a:pt x="9" y="175"/>
                  </a:cubicBezTo>
                  <a:cubicBezTo>
                    <a:pt x="57" y="223"/>
                    <a:pt x="57" y="223"/>
                    <a:pt x="57" y="223"/>
                  </a:cubicBezTo>
                  <a:cubicBezTo>
                    <a:pt x="65" y="231"/>
                    <a:pt x="80" y="231"/>
                    <a:pt x="88" y="223"/>
                  </a:cubicBezTo>
                  <a:cubicBezTo>
                    <a:pt x="223" y="88"/>
                    <a:pt x="223" y="88"/>
                    <a:pt x="223" y="88"/>
                  </a:cubicBezTo>
                  <a:cubicBezTo>
                    <a:pt x="232" y="79"/>
                    <a:pt x="232" y="65"/>
                    <a:pt x="223" y="56"/>
                  </a:cubicBez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61" name="Freeform 625"/>
            <p:cNvSpPr/>
            <p:nvPr/>
          </p:nvSpPr>
          <p:spPr bwMode="auto">
            <a:xfrm>
              <a:off x="7640639" y="2730500"/>
              <a:ext cx="177800" cy="182563"/>
            </a:xfrm>
            <a:custGeom>
              <a:avLst/>
              <a:gdLst>
                <a:gd name="T0" fmla="*/ 67 w 112"/>
                <a:gd name="T1" fmla="*/ 0 h 115"/>
                <a:gd name="T2" fmla="*/ 67 w 112"/>
                <a:gd name="T3" fmla="*/ 48 h 115"/>
                <a:gd name="T4" fmla="*/ 112 w 112"/>
                <a:gd name="T5" fmla="*/ 48 h 115"/>
                <a:gd name="T6" fmla="*/ 112 w 112"/>
                <a:gd name="T7" fmla="*/ 68 h 115"/>
                <a:gd name="T8" fmla="*/ 67 w 112"/>
                <a:gd name="T9" fmla="*/ 68 h 115"/>
                <a:gd name="T10" fmla="*/ 67 w 112"/>
                <a:gd name="T11" fmla="*/ 115 h 115"/>
                <a:gd name="T12" fmla="*/ 45 w 112"/>
                <a:gd name="T13" fmla="*/ 115 h 115"/>
                <a:gd name="T14" fmla="*/ 45 w 112"/>
                <a:gd name="T15" fmla="*/ 68 h 115"/>
                <a:gd name="T16" fmla="*/ 0 w 112"/>
                <a:gd name="T17" fmla="*/ 68 h 115"/>
                <a:gd name="T18" fmla="*/ 0 w 112"/>
                <a:gd name="T19" fmla="*/ 48 h 115"/>
                <a:gd name="T20" fmla="*/ 45 w 112"/>
                <a:gd name="T21" fmla="*/ 48 h 115"/>
                <a:gd name="T22" fmla="*/ 45 w 112"/>
                <a:gd name="T23" fmla="*/ 0 h 115"/>
                <a:gd name="T24" fmla="*/ 67 w 112"/>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15">
                  <a:moveTo>
                    <a:pt x="67" y="0"/>
                  </a:moveTo>
                  <a:lnTo>
                    <a:pt x="67" y="48"/>
                  </a:lnTo>
                  <a:lnTo>
                    <a:pt x="112" y="48"/>
                  </a:lnTo>
                  <a:lnTo>
                    <a:pt x="112" y="68"/>
                  </a:lnTo>
                  <a:lnTo>
                    <a:pt x="67" y="68"/>
                  </a:lnTo>
                  <a:lnTo>
                    <a:pt x="67" y="115"/>
                  </a:lnTo>
                  <a:lnTo>
                    <a:pt x="45" y="115"/>
                  </a:lnTo>
                  <a:lnTo>
                    <a:pt x="45" y="68"/>
                  </a:lnTo>
                  <a:lnTo>
                    <a:pt x="0" y="68"/>
                  </a:lnTo>
                  <a:lnTo>
                    <a:pt x="0" y="48"/>
                  </a:lnTo>
                  <a:lnTo>
                    <a:pt x="45" y="48"/>
                  </a:lnTo>
                  <a:lnTo>
                    <a:pt x="45" y="0"/>
                  </a:lnTo>
                  <a:lnTo>
                    <a:pt x="67" y="0"/>
                  </a:lnTo>
                  <a:close/>
                </a:path>
              </a:pathLst>
            </a:custGeom>
            <a:solidFill>
              <a:srgbClr val="1AA28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762" name="Oval 626"/>
          <p:cNvSpPr>
            <a:spLocks noChangeArrowheads="1"/>
          </p:cNvSpPr>
          <p:nvPr/>
        </p:nvSpPr>
        <p:spPr bwMode="auto">
          <a:xfrm>
            <a:off x="2057437" y="2204432"/>
            <a:ext cx="1115492" cy="1115492"/>
          </a:xfrm>
          <a:prstGeom prst="ellipse">
            <a:avLst/>
          </a:prstGeom>
          <a:solidFill>
            <a:srgbClr val="364F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3820" name="组合 3819"/>
          <p:cNvGrpSpPr/>
          <p:nvPr/>
        </p:nvGrpSpPr>
        <p:grpSpPr>
          <a:xfrm>
            <a:off x="2296471" y="2504174"/>
            <a:ext cx="707617" cy="516010"/>
            <a:chOff x="5318126" y="3748088"/>
            <a:chExt cx="592138" cy="431800"/>
          </a:xfrm>
        </p:grpSpPr>
        <p:sp>
          <p:nvSpPr>
            <p:cNvPr id="3763" name="Freeform 627"/>
            <p:cNvSpPr/>
            <p:nvPr/>
          </p:nvSpPr>
          <p:spPr bwMode="auto">
            <a:xfrm>
              <a:off x="5318126" y="3748088"/>
              <a:ext cx="490538" cy="431800"/>
            </a:xfrm>
            <a:custGeom>
              <a:avLst/>
              <a:gdLst>
                <a:gd name="T0" fmla="*/ 496 w 533"/>
                <a:gd name="T1" fmla="*/ 67 h 471"/>
                <a:gd name="T2" fmla="*/ 258 w 533"/>
                <a:gd name="T3" fmla="*/ 67 h 471"/>
                <a:gd name="T4" fmla="*/ 222 w 533"/>
                <a:gd name="T5" fmla="*/ 34 h 471"/>
                <a:gd name="T6" fmla="*/ 222 w 533"/>
                <a:gd name="T7" fmla="*/ 34 h 471"/>
                <a:gd name="T8" fmla="*/ 185 w 533"/>
                <a:gd name="T9" fmla="*/ 0 h 471"/>
                <a:gd name="T10" fmla="*/ 36 w 533"/>
                <a:gd name="T11" fmla="*/ 0 h 471"/>
                <a:gd name="T12" fmla="*/ 0 w 533"/>
                <a:gd name="T13" fmla="*/ 34 h 471"/>
                <a:gd name="T14" fmla="*/ 0 w 533"/>
                <a:gd name="T15" fmla="*/ 67 h 471"/>
                <a:gd name="T16" fmla="*/ 0 w 533"/>
                <a:gd name="T17" fmla="*/ 110 h 471"/>
                <a:gd name="T18" fmla="*/ 0 w 533"/>
                <a:gd name="T19" fmla="*/ 471 h 471"/>
                <a:gd name="T20" fmla="*/ 533 w 533"/>
                <a:gd name="T21" fmla="*/ 471 h 471"/>
                <a:gd name="T22" fmla="*/ 533 w 533"/>
                <a:gd name="T23" fmla="*/ 101 h 471"/>
                <a:gd name="T24" fmla="*/ 496 w 533"/>
                <a:gd name="T25" fmla="*/ 6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3" h="471">
                  <a:moveTo>
                    <a:pt x="496" y="67"/>
                  </a:moveTo>
                  <a:cubicBezTo>
                    <a:pt x="258" y="67"/>
                    <a:pt x="258" y="67"/>
                    <a:pt x="258" y="67"/>
                  </a:cubicBezTo>
                  <a:cubicBezTo>
                    <a:pt x="238" y="67"/>
                    <a:pt x="222" y="52"/>
                    <a:pt x="222" y="34"/>
                  </a:cubicBezTo>
                  <a:cubicBezTo>
                    <a:pt x="222" y="34"/>
                    <a:pt x="222" y="34"/>
                    <a:pt x="222" y="34"/>
                  </a:cubicBezTo>
                  <a:cubicBezTo>
                    <a:pt x="222" y="15"/>
                    <a:pt x="205" y="0"/>
                    <a:pt x="185" y="0"/>
                  </a:cubicBezTo>
                  <a:cubicBezTo>
                    <a:pt x="36" y="0"/>
                    <a:pt x="36" y="0"/>
                    <a:pt x="36" y="0"/>
                  </a:cubicBezTo>
                  <a:cubicBezTo>
                    <a:pt x="16" y="0"/>
                    <a:pt x="0" y="15"/>
                    <a:pt x="0" y="34"/>
                  </a:cubicBezTo>
                  <a:cubicBezTo>
                    <a:pt x="0" y="67"/>
                    <a:pt x="0" y="67"/>
                    <a:pt x="0" y="67"/>
                  </a:cubicBezTo>
                  <a:cubicBezTo>
                    <a:pt x="0" y="110"/>
                    <a:pt x="0" y="110"/>
                    <a:pt x="0" y="110"/>
                  </a:cubicBezTo>
                  <a:cubicBezTo>
                    <a:pt x="0" y="471"/>
                    <a:pt x="0" y="471"/>
                    <a:pt x="0" y="471"/>
                  </a:cubicBezTo>
                  <a:cubicBezTo>
                    <a:pt x="533" y="471"/>
                    <a:pt x="533" y="471"/>
                    <a:pt x="533" y="471"/>
                  </a:cubicBezTo>
                  <a:cubicBezTo>
                    <a:pt x="533" y="101"/>
                    <a:pt x="533" y="101"/>
                    <a:pt x="533" y="101"/>
                  </a:cubicBezTo>
                  <a:cubicBezTo>
                    <a:pt x="533" y="83"/>
                    <a:pt x="516" y="67"/>
                    <a:pt x="496" y="67"/>
                  </a:cubicBezTo>
                  <a:close/>
                </a:path>
              </a:pathLst>
            </a:custGeom>
            <a:solidFill>
              <a:srgbClr val="BC96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64" name="Rectangle 628"/>
            <p:cNvSpPr>
              <a:spLocks noChangeArrowheads="1"/>
            </p:cNvSpPr>
            <p:nvPr/>
          </p:nvSpPr>
          <p:spPr bwMode="auto">
            <a:xfrm>
              <a:off x="5345114" y="3843338"/>
              <a:ext cx="434975" cy="336550"/>
            </a:xfrm>
            <a:prstGeom prst="rect">
              <a:avLst/>
            </a:prstGeom>
            <a:solidFill>
              <a:srgbClr val="EC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65" name="Freeform 629"/>
            <p:cNvSpPr/>
            <p:nvPr/>
          </p:nvSpPr>
          <p:spPr bwMode="auto">
            <a:xfrm>
              <a:off x="5318126" y="3883025"/>
              <a:ext cx="592138" cy="296863"/>
            </a:xfrm>
            <a:custGeom>
              <a:avLst/>
              <a:gdLst>
                <a:gd name="T0" fmla="*/ 610 w 644"/>
                <a:gd name="T1" fmla="*/ 0 h 324"/>
                <a:gd name="T2" fmla="*/ 137 w 644"/>
                <a:gd name="T3" fmla="*/ 0 h 324"/>
                <a:gd name="T4" fmla="*/ 111 w 644"/>
                <a:gd name="T5" fmla="*/ 19 h 324"/>
                <a:gd name="T6" fmla="*/ 0 w 644"/>
                <a:gd name="T7" fmla="*/ 324 h 324"/>
                <a:gd name="T8" fmla="*/ 533 w 644"/>
                <a:gd name="T9" fmla="*/ 324 h 324"/>
                <a:gd name="T10" fmla="*/ 637 w 644"/>
                <a:gd name="T11" fmla="*/ 38 h 324"/>
                <a:gd name="T12" fmla="*/ 610 w 644"/>
                <a:gd name="T13" fmla="*/ 0 h 324"/>
              </a:gdLst>
              <a:ahLst/>
              <a:cxnLst>
                <a:cxn ang="0">
                  <a:pos x="T0" y="T1"/>
                </a:cxn>
                <a:cxn ang="0">
                  <a:pos x="T2" y="T3"/>
                </a:cxn>
                <a:cxn ang="0">
                  <a:pos x="T4" y="T5"/>
                </a:cxn>
                <a:cxn ang="0">
                  <a:pos x="T6" y="T7"/>
                </a:cxn>
                <a:cxn ang="0">
                  <a:pos x="T8" y="T9"/>
                </a:cxn>
                <a:cxn ang="0">
                  <a:pos x="T10" y="T11"/>
                </a:cxn>
                <a:cxn ang="0">
                  <a:pos x="T12" y="T13"/>
                </a:cxn>
              </a:cxnLst>
              <a:rect l="0" t="0" r="r" b="b"/>
              <a:pathLst>
                <a:path w="644" h="324">
                  <a:moveTo>
                    <a:pt x="610" y="0"/>
                  </a:moveTo>
                  <a:cubicBezTo>
                    <a:pt x="137" y="0"/>
                    <a:pt x="137" y="0"/>
                    <a:pt x="137" y="0"/>
                  </a:cubicBezTo>
                  <a:cubicBezTo>
                    <a:pt x="125" y="0"/>
                    <a:pt x="115" y="7"/>
                    <a:pt x="111" y="19"/>
                  </a:cubicBezTo>
                  <a:cubicBezTo>
                    <a:pt x="0" y="324"/>
                    <a:pt x="0" y="324"/>
                    <a:pt x="0" y="324"/>
                  </a:cubicBezTo>
                  <a:cubicBezTo>
                    <a:pt x="533" y="324"/>
                    <a:pt x="533" y="324"/>
                    <a:pt x="533" y="324"/>
                  </a:cubicBezTo>
                  <a:cubicBezTo>
                    <a:pt x="637" y="38"/>
                    <a:pt x="637" y="38"/>
                    <a:pt x="637" y="38"/>
                  </a:cubicBezTo>
                  <a:cubicBezTo>
                    <a:pt x="644" y="20"/>
                    <a:pt x="630" y="0"/>
                    <a:pt x="610" y="0"/>
                  </a:cubicBezTo>
                  <a:close/>
                </a:path>
              </a:pathLst>
            </a:custGeom>
            <a:solidFill>
              <a:srgbClr val="F0C9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766" name="Freeform 630"/>
          <p:cNvSpPr/>
          <p:nvPr/>
        </p:nvSpPr>
        <p:spPr bwMode="auto">
          <a:xfrm>
            <a:off x="728509" y="2997417"/>
            <a:ext cx="1011152" cy="322506"/>
          </a:xfrm>
          <a:custGeom>
            <a:avLst/>
            <a:gdLst>
              <a:gd name="T0" fmla="*/ 0 w 921"/>
              <a:gd name="T1" fmla="*/ 0 h 293"/>
              <a:gd name="T2" fmla="*/ 461 w 921"/>
              <a:gd name="T3" fmla="*/ 293 h 293"/>
              <a:gd name="T4" fmla="*/ 921 w 921"/>
              <a:gd name="T5" fmla="*/ 0 h 293"/>
              <a:gd name="T6" fmla="*/ 0 w 921"/>
              <a:gd name="T7" fmla="*/ 0 h 293"/>
            </a:gdLst>
            <a:ahLst/>
            <a:cxnLst>
              <a:cxn ang="0">
                <a:pos x="T0" y="T1"/>
              </a:cxn>
              <a:cxn ang="0">
                <a:pos x="T2" y="T3"/>
              </a:cxn>
              <a:cxn ang="0">
                <a:pos x="T4" y="T5"/>
              </a:cxn>
              <a:cxn ang="0">
                <a:pos x="T6" y="T7"/>
              </a:cxn>
            </a:cxnLst>
            <a:rect l="0" t="0" r="r" b="b"/>
            <a:pathLst>
              <a:path w="921" h="293">
                <a:moveTo>
                  <a:pt x="0" y="0"/>
                </a:moveTo>
                <a:cubicBezTo>
                  <a:pt x="81" y="173"/>
                  <a:pt x="257" y="293"/>
                  <a:pt x="461" y="293"/>
                </a:cubicBezTo>
                <a:cubicBezTo>
                  <a:pt x="664" y="293"/>
                  <a:pt x="840" y="173"/>
                  <a:pt x="921" y="0"/>
                </a:cubicBezTo>
                <a:lnTo>
                  <a:pt x="0" y="0"/>
                </a:lnTo>
                <a:close/>
              </a:path>
            </a:pathLst>
          </a:custGeom>
          <a:solidFill>
            <a:srgbClr val="F275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67" name="Freeform 631"/>
          <p:cNvSpPr/>
          <p:nvPr/>
        </p:nvSpPr>
        <p:spPr bwMode="auto">
          <a:xfrm>
            <a:off x="677288" y="2204432"/>
            <a:ext cx="1113596" cy="792986"/>
          </a:xfrm>
          <a:custGeom>
            <a:avLst/>
            <a:gdLst>
              <a:gd name="T0" fmla="*/ 1016 w 1016"/>
              <a:gd name="T1" fmla="*/ 508 h 723"/>
              <a:gd name="T2" fmla="*/ 508 w 1016"/>
              <a:gd name="T3" fmla="*/ 0 h 723"/>
              <a:gd name="T4" fmla="*/ 0 w 1016"/>
              <a:gd name="T5" fmla="*/ 508 h 723"/>
              <a:gd name="T6" fmla="*/ 47 w 1016"/>
              <a:gd name="T7" fmla="*/ 723 h 723"/>
              <a:gd name="T8" fmla="*/ 968 w 1016"/>
              <a:gd name="T9" fmla="*/ 723 h 723"/>
              <a:gd name="T10" fmla="*/ 1016 w 1016"/>
              <a:gd name="T11" fmla="*/ 508 h 723"/>
            </a:gdLst>
            <a:ahLst/>
            <a:cxnLst>
              <a:cxn ang="0">
                <a:pos x="T0" y="T1"/>
              </a:cxn>
              <a:cxn ang="0">
                <a:pos x="T2" y="T3"/>
              </a:cxn>
              <a:cxn ang="0">
                <a:pos x="T4" y="T5"/>
              </a:cxn>
              <a:cxn ang="0">
                <a:pos x="T6" y="T7"/>
              </a:cxn>
              <a:cxn ang="0">
                <a:pos x="T8" y="T9"/>
              </a:cxn>
              <a:cxn ang="0">
                <a:pos x="T10" y="T11"/>
              </a:cxn>
            </a:cxnLst>
            <a:rect l="0" t="0" r="r" b="b"/>
            <a:pathLst>
              <a:path w="1016" h="723">
                <a:moveTo>
                  <a:pt x="1016" y="508"/>
                </a:moveTo>
                <a:cubicBezTo>
                  <a:pt x="1016" y="228"/>
                  <a:pt x="788" y="0"/>
                  <a:pt x="508" y="0"/>
                </a:cubicBezTo>
                <a:cubicBezTo>
                  <a:pt x="227" y="0"/>
                  <a:pt x="0" y="228"/>
                  <a:pt x="0" y="508"/>
                </a:cubicBezTo>
                <a:cubicBezTo>
                  <a:pt x="0" y="585"/>
                  <a:pt x="17" y="658"/>
                  <a:pt x="47" y="723"/>
                </a:cubicBezTo>
                <a:cubicBezTo>
                  <a:pt x="968" y="723"/>
                  <a:pt x="968" y="723"/>
                  <a:pt x="968" y="723"/>
                </a:cubicBezTo>
                <a:cubicBezTo>
                  <a:pt x="999" y="658"/>
                  <a:pt x="1016" y="585"/>
                  <a:pt x="1016" y="508"/>
                </a:cubicBezTo>
                <a:close/>
              </a:path>
            </a:pathLst>
          </a:custGeom>
          <a:solidFill>
            <a:srgbClr val="FFB0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3821" name="组合 3820"/>
          <p:cNvGrpSpPr/>
          <p:nvPr/>
        </p:nvGrpSpPr>
        <p:grpSpPr>
          <a:xfrm>
            <a:off x="950470" y="2428290"/>
            <a:ext cx="565335" cy="667777"/>
            <a:chOff x="4313239" y="3684588"/>
            <a:chExt cx="473075" cy="558800"/>
          </a:xfrm>
        </p:grpSpPr>
        <p:sp>
          <p:nvSpPr>
            <p:cNvPr id="3768" name="Rectangle 632"/>
            <p:cNvSpPr>
              <a:spLocks noChangeArrowheads="1"/>
            </p:cNvSpPr>
            <p:nvPr/>
          </p:nvSpPr>
          <p:spPr bwMode="auto">
            <a:xfrm>
              <a:off x="4343401" y="3743325"/>
              <a:ext cx="412750" cy="312738"/>
            </a:xfrm>
            <a:prstGeom prst="rect">
              <a:avLst/>
            </a:prstGeom>
            <a:solidFill>
              <a:srgbClr val="1C84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69" name="Rectangle 633"/>
            <p:cNvSpPr>
              <a:spLocks noChangeArrowheads="1"/>
            </p:cNvSpPr>
            <p:nvPr/>
          </p:nvSpPr>
          <p:spPr bwMode="auto">
            <a:xfrm>
              <a:off x="4313239" y="4070350"/>
              <a:ext cx="473075" cy="34925"/>
            </a:xfrm>
            <a:prstGeom prst="rect">
              <a:avLst/>
            </a:prstGeom>
            <a:solidFill>
              <a:srgbClr val="0C2C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70" name="Freeform 634"/>
            <p:cNvSpPr/>
            <p:nvPr/>
          </p:nvSpPr>
          <p:spPr bwMode="auto">
            <a:xfrm>
              <a:off x="4351339" y="4079875"/>
              <a:ext cx="103188" cy="163513"/>
            </a:xfrm>
            <a:custGeom>
              <a:avLst/>
              <a:gdLst>
                <a:gd name="T0" fmla="*/ 25 w 65"/>
                <a:gd name="T1" fmla="*/ 103 h 103"/>
                <a:gd name="T2" fmla="*/ 65 w 65"/>
                <a:gd name="T3" fmla="*/ 9 h 103"/>
                <a:gd name="T4" fmla="*/ 44 w 65"/>
                <a:gd name="T5" fmla="*/ 0 h 103"/>
                <a:gd name="T6" fmla="*/ 0 w 65"/>
                <a:gd name="T7" fmla="*/ 103 h 103"/>
                <a:gd name="T8" fmla="*/ 25 w 65"/>
                <a:gd name="T9" fmla="*/ 103 h 103"/>
              </a:gdLst>
              <a:ahLst/>
              <a:cxnLst>
                <a:cxn ang="0">
                  <a:pos x="T0" y="T1"/>
                </a:cxn>
                <a:cxn ang="0">
                  <a:pos x="T2" y="T3"/>
                </a:cxn>
                <a:cxn ang="0">
                  <a:pos x="T4" y="T5"/>
                </a:cxn>
                <a:cxn ang="0">
                  <a:pos x="T6" y="T7"/>
                </a:cxn>
                <a:cxn ang="0">
                  <a:pos x="T8" y="T9"/>
                </a:cxn>
              </a:cxnLst>
              <a:rect l="0" t="0" r="r" b="b"/>
              <a:pathLst>
                <a:path w="65" h="103">
                  <a:moveTo>
                    <a:pt x="25" y="103"/>
                  </a:moveTo>
                  <a:lnTo>
                    <a:pt x="65" y="9"/>
                  </a:lnTo>
                  <a:lnTo>
                    <a:pt x="44" y="0"/>
                  </a:lnTo>
                  <a:lnTo>
                    <a:pt x="0" y="103"/>
                  </a:lnTo>
                  <a:lnTo>
                    <a:pt x="25" y="103"/>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71" name="Freeform 635"/>
            <p:cNvSpPr/>
            <p:nvPr/>
          </p:nvSpPr>
          <p:spPr bwMode="auto">
            <a:xfrm>
              <a:off x="4645026" y="4079875"/>
              <a:ext cx="103188" cy="163513"/>
            </a:xfrm>
            <a:custGeom>
              <a:avLst/>
              <a:gdLst>
                <a:gd name="T0" fmla="*/ 65 w 65"/>
                <a:gd name="T1" fmla="*/ 103 h 103"/>
                <a:gd name="T2" fmla="*/ 22 w 65"/>
                <a:gd name="T3" fmla="*/ 0 h 103"/>
                <a:gd name="T4" fmla="*/ 0 w 65"/>
                <a:gd name="T5" fmla="*/ 9 h 103"/>
                <a:gd name="T6" fmla="*/ 41 w 65"/>
                <a:gd name="T7" fmla="*/ 103 h 103"/>
                <a:gd name="T8" fmla="*/ 65 w 65"/>
                <a:gd name="T9" fmla="*/ 103 h 103"/>
              </a:gdLst>
              <a:ahLst/>
              <a:cxnLst>
                <a:cxn ang="0">
                  <a:pos x="T0" y="T1"/>
                </a:cxn>
                <a:cxn ang="0">
                  <a:pos x="T2" y="T3"/>
                </a:cxn>
                <a:cxn ang="0">
                  <a:pos x="T4" y="T5"/>
                </a:cxn>
                <a:cxn ang="0">
                  <a:pos x="T6" y="T7"/>
                </a:cxn>
                <a:cxn ang="0">
                  <a:pos x="T8" y="T9"/>
                </a:cxn>
              </a:cxnLst>
              <a:rect l="0" t="0" r="r" b="b"/>
              <a:pathLst>
                <a:path w="65" h="103">
                  <a:moveTo>
                    <a:pt x="65" y="103"/>
                  </a:moveTo>
                  <a:lnTo>
                    <a:pt x="22" y="0"/>
                  </a:lnTo>
                  <a:lnTo>
                    <a:pt x="0" y="9"/>
                  </a:lnTo>
                  <a:lnTo>
                    <a:pt x="41" y="103"/>
                  </a:lnTo>
                  <a:lnTo>
                    <a:pt x="65" y="103"/>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72" name="Freeform 636"/>
            <p:cNvSpPr/>
            <p:nvPr/>
          </p:nvSpPr>
          <p:spPr bwMode="auto">
            <a:xfrm>
              <a:off x="4530726" y="3684588"/>
              <a:ext cx="38100" cy="49213"/>
            </a:xfrm>
            <a:custGeom>
              <a:avLst/>
              <a:gdLst>
                <a:gd name="T0" fmla="*/ 41 w 41"/>
                <a:gd name="T1" fmla="*/ 53 h 53"/>
                <a:gd name="T2" fmla="*/ 0 w 41"/>
                <a:gd name="T3" fmla="*/ 53 h 53"/>
                <a:gd name="T4" fmla="*/ 0 w 41"/>
                <a:gd name="T5" fmla="*/ 15 h 53"/>
                <a:gd name="T6" fmla="*/ 16 w 41"/>
                <a:gd name="T7" fmla="*/ 0 h 53"/>
                <a:gd name="T8" fmla="*/ 26 w 41"/>
                <a:gd name="T9" fmla="*/ 0 h 53"/>
                <a:gd name="T10" fmla="*/ 41 w 41"/>
                <a:gd name="T11" fmla="*/ 15 h 53"/>
                <a:gd name="T12" fmla="*/ 41 w 41"/>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41" h="53">
                  <a:moveTo>
                    <a:pt x="41" y="53"/>
                  </a:moveTo>
                  <a:cubicBezTo>
                    <a:pt x="0" y="53"/>
                    <a:pt x="0" y="53"/>
                    <a:pt x="0" y="53"/>
                  </a:cubicBezTo>
                  <a:cubicBezTo>
                    <a:pt x="0" y="15"/>
                    <a:pt x="0" y="15"/>
                    <a:pt x="0" y="15"/>
                  </a:cubicBezTo>
                  <a:cubicBezTo>
                    <a:pt x="0" y="7"/>
                    <a:pt x="7" y="0"/>
                    <a:pt x="16" y="0"/>
                  </a:cubicBezTo>
                  <a:cubicBezTo>
                    <a:pt x="26" y="0"/>
                    <a:pt x="26" y="0"/>
                    <a:pt x="26" y="0"/>
                  </a:cubicBezTo>
                  <a:cubicBezTo>
                    <a:pt x="34" y="0"/>
                    <a:pt x="41" y="7"/>
                    <a:pt x="41" y="15"/>
                  </a:cubicBezTo>
                  <a:lnTo>
                    <a:pt x="41" y="53"/>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773" name="Freeform 637"/>
          <p:cNvSpPr/>
          <p:nvPr/>
        </p:nvSpPr>
        <p:spPr bwMode="auto">
          <a:xfrm>
            <a:off x="2051746" y="3492559"/>
            <a:ext cx="1106008" cy="1106007"/>
          </a:xfrm>
          <a:custGeom>
            <a:avLst/>
            <a:gdLst>
              <a:gd name="T0" fmla="*/ 504 w 1008"/>
              <a:gd name="T1" fmla="*/ 0 h 1008"/>
              <a:gd name="T2" fmla="*/ 1008 w 1008"/>
              <a:gd name="T3" fmla="*/ 504 h 1008"/>
              <a:gd name="T4" fmla="*/ 969 w 1008"/>
              <a:gd name="T5" fmla="*/ 700 h 1008"/>
              <a:gd name="T6" fmla="*/ 504 w 1008"/>
              <a:gd name="T7" fmla="*/ 1008 h 1008"/>
              <a:gd name="T8" fmla="*/ 40 w 1008"/>
              <a:gd name="T9" fmla="*/ 700 h 1008"/>
              <a:gd name="T10" fmla="*/ 0 w 1008"/>
              <a:gd name="T11" fmla="*/ 504 h 1008"/>
              <a:gd name="T12" fmla="*/ 504 w 1008"/>
              <a:gd name="T13" fmla="*/ 0 h 1008"/>
            </a:gdLst>
            <a:ahLst/>
            <a:cxnLst>
              <a:cxn ang="0">
                <a:pos x="T0" y="T1"/>
              </a:cxn>
              <a:cxn ang="0">
                <a:pos x="T2" y="T3"/>
              </a:cxn>
              <a:cxn ang="0">
                <a:pos x="T4" y="T5"/>
              </a:cxn>
              <a:cxn ang="0">
                <a:pos x="T6" y="T7"/>
              </a:cxn>
              <a:cxn ang="0">
                <a:pos x="T8" y="T9"/>
              </a:cxn>
              <a:cxn ang="0">
                <a:pos x="T10" y="T11"/>
              </a:cxn>
              <a:cxn ang="0">
                <a:pos x="T12" y="T13"/>
              </a:cxn>
            </a:cxnLst>
            <a:rect l="0" t="0" r="r" b="b"/>
            <a:pathLst>
              <a:path w="1008" h="1008">
                <a:moveTo>
                  <a:pt x="504" y="0"/>
                </a:moveTo>
                <a:cubicBezTo>
                  <a:pt x="783" y="0"/>
                  <a:pt x="1008" y="225"/>
                  <a:pt x="1008" y="504"/>
                </a:cubicBezTo>
                <a:cubicBezTo>
                  <a:pt x="1008" y="573"/>
                  <a:pt x="994" y="640"/>
                  <a:pt x="969" y="700"/>
                </a:cubicBezTo>
                <a:cubicBezTo>
                  <a:pt x="892" y="881"/>
                  <a:pt x="713" y="1008"/>
                  <a:pt x="504" y="1008"/>
                </a:cubicBezTo>
                <a:cubicBezTo>
                  <a:pt x="296" y="1008"/>
                  <a:pt x="117" y="881"/>
                  <a:pt x="40" y="700"/>
                </a:cubicBezTo>
                <a:cubicBezTo>
                  <a:pt x="15" y="640"/>
                  <a:pt x="0" y="573"/>
                  <a:pt x="0" y="504"/>
                </a:cubicBezTo>
                <a:cubicBezTo>
                  <a:pt x="0" y="225"/>
                  <a:pt x="226" y="0"/>
                  <a:pt x="504" y="0"/>
                </a:cubicBezTo>
                <a:close/>
              </a:path>
            </a:pathLst>
          </a:custGeom>
          <a:solidFill>
            <a:srgbClr val="F275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3824" name="组合 3823"/>
          <p:cNvGrpSpPr/>
          <p:nvPr/>
        </p:nvGrpSpPr>
        <p:grpSpPr>
          <a:xfrm>
            <a:off x="2269911" y="3708828"/>
            <a:ext cx="671572" cy="673470"/>
            <a:chOff x="5295901" y="4756150"/>
            <a:chExt cx="561975" cy="563563"/>
          </a:xfrm>
        </p:grpSpPr>
        <p:sp>
          <p:nvSpPr>
            <p:cNvPr id="3774" name="Freeform 638"/>
            <p:cNvSpPr/>
            <p:nvPr/>
          </p:nvSpPr>
          <p:spPr bwMode="auto">
            <a:xfrm>
              <a:off x="5295901" y="4756150"/>
              <a:ext cx="504825" cy="506413"/>
            </a:xfrm>
            <a:custGeom>
              <a:avLst/>
              <a:gdLst>
                <a:gd name="T0" fmla="*/ 493 w 550"/>
                <a:gd name="T1" fmla="*/ 6 h 551"/>
                <a:gd name="T2" fmla="*/ 550 w 550"/>
                <a:gd name="T3" fmla="*/ 63 h 551"/>
                <a:gd name="T4" fmla="*/ 62 w 550"/>
                <a:gd name="T5" fmla="*/ 551 h 551"/>
                <a:gd name="T6" fmla="*/ 5 w 550"/>
                <a:gd name="T7" fmla="*/ 493 h 551"/>
                <a:gd name="T8" fmla="*/ 5 w 550"/>
                <a:gd name="T9" fmla="*/ 475 h 551"/>
                <a:gd name="T10" fmla="*/ 475 w 550"/>
                <a:gd name="T11" fmla="*/ 6 h 551"/>
                <a:gd name="T12" fmla="*/ 493 w 550"/>
                <a:gd name="T13" fmla="*/ 6 h 551"/>
              </a:gdLst>
              <a:ahLst/>
              <a:cxnLst>
                <a:cxn ang="0">
                  <a:pos x="T0" y="T1"/>
                </a:cxn>
                <a:cxn ang="0">
                  <a:pos x="T2" y="T3"/>
                </a:cxn>
                <a:cxn ang="0">
                  <a:pos x="T4" y="T5"/>
                </a:cxn>
                <a:cxn ang="0">
                  <a:pos x="T6" y="T7"/>
                </a:cxn>
                <a:cxn ang="0">
                  <a:pos x="T8" y="T9"/>
                </a:cxn>
                <a:cxn ang="0">
                  <a:pos x="T10" y="T11"/>
                </a:cxn>
                <a:cxn ang="0">
                  <a:pos x="T12" y="T13"/>
                </a:cxn>
              </a:cxnLst>
              <a:rect l="0" t="0" r="r" b="b"/>
              <a:pathLst>
                <a:path w="550" h="551">
                  <a:moveTo>
                    <a:pt x="493" y="6"/>
                  </a:moveTo>
                  <a:cubicBezTo>
                    <a:pt x="550" y="63"/>
                    <a:pt x="550" y="63"/>
                    <a:pt x="550" y="63"/>
                  </a:cubicBezTo>
                  <a:cubicBezTo>
                    <a:pt x="62" y="551"/>
                    <a:pt x="62" y="551"/>
                    <a:pt x="62" y="551"/>
                  </a:cubicBezTo>
                  <a:cubicBezTo>
                    <a:pt x="5" y="493"/>
                    <a:pt x="5" y="493"/>
                    <a:pt x="5" y="493"/>
                  </a:cubicBezTo>
                  <a:cubicBezTo>
                    <a:pt x="0" y="488"/>
                    <a:pt x="0" y="480"/>
                    <a:pt x="5" y="475"/>
                  </a:cubicBezTo>
                  <a:cubicBezTo>
                    <a:pt x="475" y="6"/>
                    <a:pt x="475" y="6"/>
                    <a:pt x="475" y="6"/>
                  </a:cubicBezTo>
                  <a:cubicBezTo>
                    <a:pt x="480" y="0"/>
                    <a:pt x="488" y="0"/>
                    <a:pt x="493" y="6"/>
                  </a:cubicBezTo>
                  <a:close/>
                </a:path>
              </a:pathLst>
            </a:custGeom>
            <a:solidFill>
              <a:srgbClr val="DDB13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75" name="Freeform 639"/>
            <p:cNvSpPr/>
            <p:nvPr/>
          </p:nvSpPr>
          <p:spPr bwMode="auto">
            <a:xfrm>
              <a:off x="5353051" y="4813300"/>
              <a:ext cx="504825" cy="506413"/>
            </a:xfrm>
            <a:custGeom>
              <a:avLst/>
              <a:gdLst>
                <a:gd name="T0" fmla="*/ 545 w 551"/>
                <a:gd name="T1" fmla="*/ 57 h 550"/>
                <a:gd name="T2" fmla="*/ 545 w 551"/>
                <a:gd name="T3" fmla="*/ 75 h 550"/>
                <a:gd name="T4" fmla="*/ 76 w 551"/>
                <a:gd name="T5" fmla="*/ 545 h 550"/>
                <a:gd name="T6" fmla="*/ 58 w 551"/>
                <a:gd name="T7" fmla="*/ 545 h 550"/>
                <a:gd name="T8" fmla="*/ 0 w 551"/>
                <a:gd name="T9" fmla="*/ 488 h 550"/>
                <a:gd name="T10" fmla="*/ 488 w 551"/>
                <a:gd name="T11" fmla="*/ 0 h 550"/>
                <a:gd name="T12" fmla="*/ 545 w 551"/>
                <a:gd name="T13" fmla="*/ 57 h 550"/>
              </a:gdLst>
              <a:ahLst/>
              <a:cxnLst>
                <a:cxn ang="0">
                  <a:pos x="T0" y="T1"/>
                </a:cxn>
                <a:cxn ang="0">
                  <a:pos x="T2" y="T3"/>
                </a:cxn>
                <a:cxn ang="0">
                  <a:pos x="T4" y="T5"/>
                </a:cxn>
                <a:cxn ang="0">
                  <a:pos x="T6" y="T7"/>
                </a:cxn>
                <a:cxn ang="0">
                  <a:pos x="T8" y="T9"/>
                </a:cxn>
                <a:cxn ang="0">
                  <a:pos x="T10" y="T11"/>
                </a:cxn>
                <a:cxn ang="0">
                  <a:pos x="T12" y="T13"/>
                </a:cxn>
              </a:cxnLst>
              <a:rect l="0" t="0" r="r" b="b"/>
              <a:pathLst>
                <a:path w="551" h="550">
                  <a:moveTo>
                    <a:pt x="545" y="57"/>
                  </a:moveTo>
                  <a:cubicBezTo>
                    <a:pt x="551" y="62"/>
                    <a:pt x="551" y="70"/>
                    <a:pt x="545" y="75"/>
                  </a:cubicBezTo>
                  <a:cubicBezTo>
                    <a:pt x="76" y="545"/>
                    <a:pt x="76" y="545"/>
                    <a:pt x="76" y="545"/>
                  </a:cubicBezTo>
                  <a:cubicBezTo>
                    <a:pt x="71" y="550"/>
                    <a:pt x="63" y="550"/>
                    <a:pt x="58" y="545"/>
                  </a:cubicBezTo>
                  <a:cubicBezTo>
                    <a:pt x="0" y="488"/>
                    <a:pt x="0" y="488"/>
                    <a:pt x="0" y="488"/>
                  </a:cubicBezTo>
                  <a:cubicBezTo>
                    <a:pt x="488" y="0"/>
                    <a:pt x="488" y="0"/>
                    <a:pt x="488" y="0"/>
                  </a:cubicBezTo>
                  <a:lnTo>
                    <a:pt x="545" y="57"/>
                  </a:lnTo>
                  <a:close/>
                </a:path>
              </a:pathLst>
            </a:custGeom>
            <a:solidFill>
              <a:srgbClr val="F0C9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76" name="Freeform 640"/>
            <p:cNvSpPr/>
            <p:nvPr/>
          </p:nvSpPr>
          <p:spPr bwMode="auto">
            <a:xfrm>
              <a:off x="5726114" y="4770438"/>
              <a:ext cx="28575" cy="28575"/>
            </a:xfrm>
            <a:custGeom>
              <a:avLst/>
              <a:gdLst>
                <a:gd name="T0" fmla="*/ 0 w 18"/>
                <a:gd name="T1" fmla="*/ 2 h 18"/>
                <a:gd name="T2" fmla="*/ 16 w 18"/>
                <a:gd name="T3" fmla="*/ 18 h 18"/>
                <a:gd name="T4" fmla="*/ 18 w 18"/>
                <a:gd name="T5" fmla="*/ 16 h 18"/>
                <a:gd name="T6" fmla="*/ 2 w 18"/>
                <a:gd name="T7" fmla="*/ 0 h 18"/>
                <a:gd name="T8" fmla="*/ 0 w 18"/>
                <a:gd name="T9" fmla="*/ 2 h 18"/>
              </a:gdLst>
              <a:ahLst/>
              <a:cxnLst>
                <a:cxn ang="0">
                  <a:pos x="T0" y="T1"/>
                </a:cxn>
                <a:cxn ang="0">
                  <a:pos x="T2" y="T3"/>
                </a:cxn>
                <a:cxn ang="0">
                  <a:pos x="T4" y="T5"/>
                </a:cxn>
                <a:cxn ang="0">
                  <a:pos x="T6" y="T7"/>
                </a:cxn>
                <a:cxn ang="0">
                  <a:pos x="T8" y="T9"/>
                </a:cxn>
              </a:cxnLst>
              <a:rect l="0" t="0" r="r" b="b"/>
              <a:pathLst>
                <a:path w="18" h="18">
                  <a:moveTo>
                    <a:pt x="0" y="2"/>
                  </a:moveTo>
                  <a:lnTo>
                    <a:pt x="16" y="18"/>
                  </a:lnTo>
                  <a:lnTo>
                    <a:pt x="18" y="16"/>
                  </a:lnTo>
                  <a:lnTo>
                    <a:pt x="2" y="0"/>
                  </a:lnTo>
                  <a:lnTo>
                    <a:pt x="0" y="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77" name="Freeform 641"/>
            <p:cNvSpPr/>
            <p:nvPr/>
          </p:nvSpPr>
          <p:spPr bwMode="auto">
            <a:xfrm>
              <a:off x="5708651" y="4786313"/>
              <a:ext cx="19050" cy="19050"/>
            </a:xfrm>
            <a:custGeom>
              <a:avLst/>
              <a:gdLst>
                <a:gd name="T0" fmla="*/ 0 w 12"/>
                <a:gd name="T1" fmla="*/ 2 h 12"/>
                <a:gd name="T2" fmla="*/ 9 w 12"/>
                <a:gd name="T3" fmla="*/ 12 h 12"/>
                <a:gd name="T4" fmla="*/ 12 w 12"/>
                <a:gd name="T5" fmla="*/ 10 h 12"/>
                <a:gd name="T6" fmla="*/ 2 w 12"/>
                <a:gd name="T7" fmla="*/ 0 h 12"/>
                <a:gd name="T8" fmla="*/ 0 w 12"/>
                <a:gd name="T9" fmla="*/ 2 h 12"/>
              </a:gdLst>
              <a:ahLst/>
              <a:cxnLst>
                <a:cxn ang="0">
                  <a:pos x="T0" y="T1"/>
                </a:cxn>
                <a:cxn ang="0">
                  <a:pos x="T2" y="T3"/>
                </a:cxn>
                <a:cxn ang="0">
                  <a:pos x="T4" y="T5"/>
                </a:cxn>
                <a:cxn ang="0">
                  <a:pos x="T6" y="T7"/>
                </a:cxn>
                <a:cxn ang="0">
                  <a:pos x="T8" y="T9"/>
                </a:cxn>
              </a:cxnLst>
              <a:rect l="0" t="0" r="r" b="b"/>
              <a:pathLst>
                <a:path w="12" h="12">
                  <a:moveTo>
                    <a:pt x="0" y="2"/>
                  </a:moveTo>
                  <a:lnTo>
                    <a:pt x="9" y="12"/>
                  </a:lnTo>
                  <a:lnTo>
                    <a:pt x="12" y="10"/>
                  </a:lnTo>
                  <a:lnTo>
                    <a:pt x="2" y="0"/>
                  </a:lnTo>
                  <a:lnTo>
                    <a:pt x="0" y="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78" name="Freeform 642"/>
            <p:cNvSpPr/>
            <p:nvPr/>
          </p:nvSpPr>
          <p:spPr bwMode="auto">
            <a:xfrm>
              <a:off x="5692776" y="4802188"/>
              <a:ext cx="28575" cy="30163"/>
            </a:xfrm>
            <a:custGeom>
              <a:avLst/>
              <a:gdLst>
                <a:gd name="T0" fmla="*/ 0 w 18"/>
                <a:gd name="T1" fmla="*/ 3 h 19"/>
                <a:gd name="T2" fmla="*/ 16 w 18"/>
                <a:gd name="T3" fmla="*/ 19 h 19"/>
                <a:gd name="T4" fmla="*/ 18 w 18"/>
                <a:gd name="T5" fmla="*/ 17 h 19"/>
                <a:gd name="T6" fmla="*/ 1 w 18"/>
                <a:gd name="T7" fmla="*/ 0 h 19"/>
                <a:gd name="T8" fmla="*/ 0 w 18"/>
                <a:gd name="T9" fmla="*/ 3 h 19"/>
              </a:gdLst>
              <a:ahLst/>
              <a:cxnLst>
                <a:cxn ang="0">
                  <a:pos x="T0" y="T1"/>
                </a:cxn>
                <a:cxn ang="0">
                  <a:pos x="T2" y="T3"/>
                </a:cxn>
                <a:cxn ang="0">
                  <a:pos x="T4" y="T5"/>
                </a:cxn>
                <a:cxn ang="0">
                  <a:pos x="T6" y="T7"/>
                </a:cxn>
                <a:cxn ang="0">
                  <a:pos x="T8" y="T9"/>
                </a:cxn>
              </a:cxnLst>
              <a:rect l="0" t="0" r="r" b="b"/>
              <a:pathLst>
                <a:path w="18" h="19">
                  <a:moveTo>
                    <a:pt x="0" y="3"/>
                  </a:moveTo>
                  <a:lnTo>
                    <a:pt x="16" y="19"/>
                  </a:lnTo>
                  <a:lnTo>
                    <a:pt x="18" y="17"/>
                  </a:lnTo>
                  <a:lnTo>
                    <a:pt x="1" y="0"/>
                  </a:lnTo>
                  <a:lnTo>
                    <a:pt x="0" y="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79" name="Freeform 643"/>
            <p:cNvSpPr/>
            <p:nvPr/>
          </p:nvSpPr>
          <p:spPr bwMode="auto">
            <a:xfrm>
              <a:off x="5675314" y="4819650"/>
              <a:ext cx="19050" cy="19050"/>
            </a:xfrm>
            <a:custGeom>
              <a:avLst/>
              <a:gdLst>
                <a:gd name="T0" fmla="*/ 0 w 12"/>
                <a:gd name="T1" fmla="*/ 2 h 12"/>
                <a:gd name="T2" fmla="*/ 10 w 12"/>
                <a:gd name="T3" fmla="*/ 12 h 12"/>
                <a:gd name="T4" fmla="*/ 12 w 12"/>
                <a:gd name="T5" fmla="*/ 10 h 12"/>
                <a:gd name="T6" fmla="*/ 2 w 12"/>
                <a:gd name="T7" fmla="*/ 0 h 12"/>
                <a:gd name="T8" fmla="*/ 0 w 12"/>
                <a:gd name="T9" fmla="*/ 2 h 12"/>
              </a:gdLst>
              <a:ahLst/>
              <a:cxnLst>
                <a:cxn ang="0">
                  <a:pos x="T0" y="T1"/>
                </a:cxn>
                <a:cxn ang="0">
                  <a:pos x="T2" y="T3"/>
                </a:cxn>
                <a:cxn ang="0">
                  <a:pos x="T4" y="T5"/>
                </a:cxn>
                <a:cxn ang="0">
                  <a:pos x="T6" y="T7"/>
                </a:cxn>
                <a:cxn ang="0">
                  <a:pos x="T8" y="T9"/>
                </a:cxn>
              </a:cxnLst>
              <a:rect l="0" t="0" r="r" b="b"/>
              <a:pathLst>
                <a:path w="12" h="12">
                  <a:moveTo>
                    <a:pt x="0" y="2"/>
                  </a:moveTo>
                  <a:lnTo>
                    <a:pt x="10" y="12"/>
                  </a:lnTo>
                  <a:lnTo>
                    <a:pt x="12" y="10"/>
                  </a:lnTo>
                  <a:lnTo>
                    <a:pt x="2" y="0"/>
                  </a:lnTo>
                  <a:lnTo>
                    <a:pt x="0" y="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80" name="Freeform 644"/>
            <p:cNvSpPr/>
            <p:nvPr/>
          </p:nvSpPr>
          <p:spPr bwMode="auto">
            <a:xfrm>
              <a:off x="5657851" y="4835525"/>
              <a:ext cx="30163" cy="30163"/>
            </a:xfrm>
            <a:custGeom>
              <a:avLst/>
              <a:gdLst>
                <a:gd name="T0" fmla="*/ 0 w 19"/>
                <a:gd name="T1" fmla="*/ 3 h 19"/>
                <a:gd name="T2" fmla="*/ 17 w 19"/>
                <a:gd name="T3" fmla="*/ 19 h 19"/>
                <a:gd name="T4" fmla="*/ 19 w 19"/>
                <a:gd name="T5" fmla="*/ 17 h 19"/>
                <a:gd name="T6" fmla="*/ 3 w 19"/>
                <a:gd name="T7" fmla="*/ 0 h 19"/>
                <a:gd name="T8" fmla="*/ 0 w 19"/>
                <a:gd name="T9" fmla="*/ 3 h 19"/>
              </a:gdLst>
              <a:ahLst/>
              <a:cxnLst>
                <a:cxn ang="0">
                  <a:pos x="T0" y="T1"/>
                </a:cxn>
                <a:cxn ang="0">
                  <a:pos x="T2" y="T3"/>
                </a:cxn>
                <a:cxn ang="0">
                  <a:pos x="T4" y="T5"/>
                </a:cxn>
                <a:cxn ang="0">
                  <a:pos x="T6" y="T7"/>
                </a:cxn>
                <a:cxn ang="0">
                  <a:pos x="T8" y="T9"/>
                </a:cxn>
              </a:cxnLst>
              <a:rect l="0" t="0" r="r" b="b"/>
              <a:pathLst>
                <a:path w="19" h="19">
                  <a:moveTo>
                    <a:pt x="0" y="3"/>
                  </a:moveTo>
                  <a:lnTo>
                    <a:pt x="17" y="19"/>
                  </a:lnTo>
                  <a:lnTo>
                    <a:pt x="19" y="17"/>
                  </a:lnTo>
                  <a:lnTo>
                    <a:pt x="3" y="0"/>
                  </a:lnTo>
                  <a:lnTo>
                    <a:pt x="0" y="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81" name="Freeform 645"/>
            <p:cNvSpPr/>
            <p:nvPr/>
          </p:nvSpPr>
          <p:spPr bwMode="auto">
            <a:xfrm>
              <a:off x="5641976" y="4852988"/>
              <a:ext cx="17463" cy="19050"/>
            </a:xfrm>
            <a:custGeom>
              <a:avLst/>
              <a:gdLst>
                <a:gd name="T0" fmla="*/ 0 w 11"/>
                <a:gd name="T1" fmla="*/ 2 h 12"/>
                <a:gd name="T2" fmla="*/ 10 w 11"/>
                <a:gd name="T3" fmla="*/ 12 h 12"/>
                <a:gd name="T4" fmla="*/ 11 w 11"/>
                <a:gd name="T5" fmla="*/ 10 h 12"/>
                <a:gd name="T6" fmla="*/ 2 w 11"/>
                <a:gd name="T7" fmla="*/ 0 h 12"/>
                <a:gd name="T8" fmla="*/ 0 w 11"/>
                <a:gd name="T9" fmla="*/ 2 h 12"/>
              </a:gdLst>
              <a:ahLst/>
              <a:cxnLst>
                <a:cxn ang="0">
                  <a:pos x="T0" y="T1"/>
                </a:cxn>
                <a:cxn ang="0">
                  <a:pos x="T2" y="T3"/>
                </a:cxn>
                <a:cxn ang="0">
                  <a:pos x="T4" y="T5"/>
                </a:cxn>
                <a:cxn ang="0">
                  <a:pos x="T6" y="T7"/>
                </a:cxn>
                <a:cxn ang="0">
                  <a:pos x="T8" y="T9"/>
                </a:cxn>
              </a:cxnLst>
              <a:rect l="0" t="0" r="r" b="b"/>
              <a:pathLst>
                <a:path w="11" h="12">
                  <a:moveTo>
                    <a:pt x="0" y="2"/>
                  </a:moveTo>
                  <a:lnTo>
                    <a:pt x="10" y="12"/>
                  </a:lnTo>
                  <a:lnTo>
                    <a:pt x="11" y="10"/>
                  </a:lnTo>
                  <a:lnTo>
                    <a:pt x="2" y="0"/>
                  </a:lnTo>
                  <a:lnTo>
                    <a:pt x="0" y="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82" name="Freeform 646"/>
            <p:cNvSpPr/>
            <p:nvPr/>
          </p:nvSpPr>
          <p:spPr bwMode="auto">
            <a:xfrm>
              <a:off x="5626101" y="4870450"/>
              <a:ext cx="28575" cy="28575"/>
            </a:xfrm>
            <a:custGeom>
              <a:avLst/>
              <a:gdLst>
                <a:gd name="T0" fmla="*/ 0 w 18"/>
                <a:gd name="T1" fmla="*/ 1 h 18"/>
                <a:gd name="T2" fmla="*/ 16 w 18"/>
                <a:gd name="T3" fmla="*/ 18 h 18"/>
                <a:gd name="T4" fmla="*/ 18 w 18"/>
                <a:gd name="T5" fmla="*/ 16 h 18"/>
                <a:gd name="T6" fmla="*/ 2 w 18"/>
                <a:gd name="T7" fmla="*/ 0 h 18"/>
                <a:gd name="T8" fmla="*/ 0 w 18"/>
                <a:gd name="T9" fmla="*/ 1 h 18"/>
              </a:gdLst>
              <a:ahLst/>
              <a:cxnLst>
                <a:cxn ang="0">
                  <a:pos x="T0" y="T1"/>
                </a:cxn>
                <a:cxn ang="0">
                  <a:pos x="T2" y="T3"/>
                </a:cxn>
                <a:cxn ang="0">
                  <a:pos x="T4" y="T5"/>
                </a:cxn>
                <a:cxn ang="0">
                  <a:pos x="T6" y="T7"/>
                </a:cxn>
                <a:cxn ang="0">
                  <a:pos x="T8" y="T9"/>
                </a:cxn>
              </a:cxnLst>
              <a:rect l="0" t="0" r="r" b="b"/>
              <a:pathLst>
                <a:path w="18" h="18">
                  <a:moveTo>
                    <a:pt x="0" y="1"/>
                  </a:moveTo>
                  <a:lnTo>
                    <a:pt x="16" y="18"/>
                  </a:lnTo>
                  <a:lnTo>
                    <a:pt x="18" y="16"/>
                  </a:lnTo>
                  <a:lnTo>
                    <a:pt x="2" y="0"/>
                  </a:lnTo>
                  <a:lnTo>
                    <a:pt x="0" y="1"/>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83" name="Freeform 647"/>
            <p:cNvSpPr/>
            <p:nvPr/>
          </p:nvSpPr>
          <p:spPr bwMode="auto">
            <a:xfrm>
              <a:off x="5608639" y="4886325"/>
              <a:ext cx="19050" cy="19050"/>
            </a:xfrm>
            <a:custGeom>
              <a:avLst/>
              <a:gdLst>
                <a:gd name="T0" fmla="*/ 0 w 12"/>
                <a:gd name="T1" fmla="*/ 2 h 12"/>
                <a:gd name="T2" fmla="*/ 9 w 12"/>
                <a:gd name="T3" fmla="*/ 12 h 12"/>
                <a:gd name="T4" fmla="*/ 12 w 12"/>
                <a:gd name="T5" fmla="*/ 10 h 12"/>
                <a:gd name="T6" fmla="*/ 2 w 12"/>
                <a:gd name="T7" fmla="*/ 0 h 12"/>
                <a:gd name="T8" fmla="*/ 0 w 12"/>
                <a:gd name="T9" fmla="*/ 2 h 12"/>
              </a:gdLst>
              <a:ahLst/>
              <a:cxnLst>
                <a:cxn ang="0">
                  <a:pos x="T0" y="T1"/>
                </a:cxn>
                <a:cxn ang="0">
                  <a:pos x="T2" y="T3"/>
                </a:cxn>
                <a:cxn ang="0">
                  <a:pos x="T4" y="T5"/>
                </a:cxn>
                <a:cxn ang="0">
                  <a:pos x="T6" y="T7"/>
                </a:cxn>
                <a:cxn ang="0">
                  <a:pos x="T8" y="T9"/>
                </a:cxn>
              </a:cxnLst>
              <a:rect l="0" t="0" r="r" b="b"/>
              <a:pathLst>
                <a:path w="12" h="12">
                  <a:moveTo>
                    <a:pt x="0" y="2"/>
                  </a:moveTo>
                  <a:lnTo>
                    <a:pt x="9" y="12"/>
                  </a:lnTo>
                  <a:lnTo>
                    <a:pt x="12" y="10"/>
                  </a:lnTo>
                  <a:lnTo>
                    <a:pt x="2" y="0"/>
                  </a:lnTo>
                  <a:lnTo>
                    <a:pt x="0" y="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84" name="Freeform 648"/>
            <p:cNvSpPr/>
            <p:nvPr/>
          </p:nvSpPr>
          <p:spPr bwMode="auto">
            <a:xfrm>
              <a:off x="5592764" y="4903788"/>
              <a:ext cx="28575" cy="28575"/>
            </a:xfrm>
            <a:custGeom>
              <a:avLst/>
              <a:gdLst>
                <a:gd name="T0" fmla="*/ 0 w 18"/>
                <a:gd name="T1" fmla="*/ 2 h 18"/>
                <a:gd name="T2" fmla="*/ 16 w 18"/>
                <a:gd name="T3" fmla="*/ 18 h 18"/>
                <a:gd name="T4" fmla="*/ 18 w 18"/>
                <a:gd name="T5" fmla="*/ 16 h 18"/>
                <a:gd name="T6" fmla="*/ 2 w 18"/>
                <a:gd name="T7" fmla="*/ 0 h 18"/>
                <a:gd name="T8" fmla="*/ 0 w 18"/>
                <a:gd name="T9" fmla="*/ 2 h 18"/>
              </a:gdLst>
              <a:ahLst/>
              <a:cxnLst>
                <a:cxn ang="0">
                  <a:pos x="T0" y="T1"/>
                </a:cxn>
                <a:cxn ang="0">
                  <a:pos x="T2" y="T3"/>
                </a:cxn>
                <a:cxn ang="0">
                  <a:pos x="T4" y="T5"/>
                </a:cxn>
                <a:cxn ang="0">
                  <a:pos x="T6" y="T7"/>
                </a:cxn>
                <a:cxn ang="0">
                  <a:pos x="T8" y="T9"/>
                </a:cxn>
              </a:cxnLst>
              <a:rect l="0" t="0" r="r" b="b"/>
              <a:pathLst>
                <a:path w="18" h="18">
                  <a:moveTo>
                    <a:pt x="0" y="2"/>
                  </a:moveTo>
                  <a:lnTo>
                    <a:pt x="16" y="18"/>
                  </a:lnTo>
                  <a:lnTo>
                    <a:pt x="18" y="16"/>
                  </a:lnTo>
                  <a:lnTo>
                    <a:pt x="2" y="0"/>
                  </a:lnTo>
                  <a:lnTo>
                    <a:pt x="0" y="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85" name="Freeform 649"/>
            <p:cNvSpPr/>
            <p:nvPr/>
          </p:nvSpPr>
          <p:spPr bwMode="auto">
            <a:xfrm>
              <a:off x="5575301" y="4919663"/>
              <a:ext cx="19050" cy="19050"/>
            </a:xfrm>
            <a:custGeom>
              <a:avLst/>
              <a:gdLst>
                <a:gd name="T0" fmla="*/ 0 w 12"/>
                <a:gd name="T1" fmla="*/ 2 h 12"/>
                <a:gd name="T2" fmla="*/ 10 w 12"/>
                <a:gd name="T3" fmla="*/ 12 h 12"/>
                <a:gd name="T4" fmla="*/ 12 w 12"/>
                <a:gd name="T5" fmla="*/ 10 h 12"/>
                <a:gd name="T6" fmla="*/ 2 w 12"/>
                <a:gd name="T7" fmla="*/ 0 h 12"/>
                <a:gd name="T8" fmla="*/ 0 w 12"/>
                <a:gd name="T9" fmla="*/ 2 h 12"/>
              </a:gdLst>
              <a:ahLst/>
              <a:cxnLst>
                <a:cxn ang="0">
                  <a:pos x="T0" y="T1"/>
                </a:cxn>
                <a:cxn ang="0">
                  <a:pos x="T2" y="T3"/>
                </a:cxn>
                <a:cxn ang="0">
                  <a:pos x="T4" y="T5"/>
                </a:cxn>
                <a:cxn ang="0">
                  <a:pos x="T6" y="T7"/>
                </a:cxn>
                <a:cxn ang="0">
                  <a:pos x="T8" y="T9"/>
                </a:cxn>
              </a:cxnLst>
              <a:rect l="0" t="0" r="r" b="b"/>
              <a:pathLst>
                <a:path w="12" h="12">
                  <a:moveTo>
                    <a:pt x="0" y="2"/>
                  </a:moveTo>
                  <a:lnTo>
                    <a:pt x="10" y="12"/>
                  </a:lnTo>
                  <a:lnTo>
                    <a:pt x="12" y="10"/>
                  </a:lnTo>
                  <a:lnTo>
                    <a:pt x="2" y="0"/>
                  </a:lnTo>
                  <a:lnTo>
                    <a:pt x="0" y="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86" name="Freeform 650"/>
            <p:cNvSpPr/>
            <p:nvPr/>
          </p:nvSpPr>
          <p:spPr bwMode="auto">
            <a:xfrm>
              <a:off x="5559426" y="4935538"/>
              <a:ext cx="28575" cy="30163"/>
            </a:xfrm>
            <a:custGeom>
              <a:avLst/>
              <a:gdLst>
                <a:gd name="T0" fmla="*/ 0 w 18"/>
                <a:gd name="T1" fmla="*/ 3 h 19"/>
                <a:gd name="T2" fmla="*/ 16 w 18"/>
                <a:gd name="T3" fmla="*/ 19 h 19"/>
                <a:gd name="T4" fmla="*/ 18 w 18"/>
                <a:gd name="T5" fmla="*/ 17 h 19"/>
                <a:gd name="T6" fmla="*/ 2 w 18"/>
                <a:gd name="T7" fmla="*/ 0 h 19"/>
                <a:gd name="T8" fmla="*/ 0 w 18"/>
                <a:gd name="T9" fmla="*/ 3 h 19"/>
              </a:gdLst>
              <a:ahLst/>
              <a:cxnLst>
                <a:cxn ang="0">
                  <a:pos x="T0" y="T1"/>
                </a:cxn>
                <a:cxn ang="0">
                  <a:pos x="T2" y="T3"/>
                </a:cxn>
                <a:cxn ang="0">
                  <a:pos x="T4" y="T5"/>
                </a:cxn>
                <a:cxn ang="0">
                  <a:pos x="T6" y="T7"/>
                </a:cxn>
                <a:cxn ang="0">
                  <a:pos x="T8" y="T9"/>
                </a:cxn>
              </a:cxnLst>
              <a:rect l="0" t="0" r="r" b="b"/>
              <a:pathLst>
                <a:path w="18" h="19">
                  <a:moveTo>
                    <a:pt x="0" y="3"/>
                  </a:moveTo>
                  <a:lnTo>
                    <a:pt x="16" y="19"/>
                  </a:lnTo>
                  <a:lnTo>
                    <a:pt x="18" y="17"/>
                  </a:lnTo>
                  <a:lnTo>
                    <a:pt x="2" y="0"/>
                  </a:lnTo>
                  <a:lnTo>
                    <a:pt x="0" y="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87" name="Freeform 651"/>
            <p:cNvSpPr/>
            <p:nvPr/>
          </p:nvSpPr>
          <p:spPr bwMode="auto">
            <a:xfrm>
              <a:off x="5541964" y="4953000"/>
              <a:ext cx="19050" cy="19050"/>
            </a:xfrm>
            <a:custGeom>
              <a:avLst/>
              <a:gdLst>
                <a:gd name="T0" fmla="*/ 0 w 12"/>
                <a:gd name="T1" fmla="*/ 2 h 12"/>
                <a:gd name="T2" fmla="*/ 10 w 12"/>
                <a:gd name="T3" fmla="*/ 12 h 12"/>
                <a:gd name="T4" fmla="*/ 12 w 12"/>
                <a:gd name="T5" fmla="*/ 10 h 12"/>
                <a:gd name="T6" fmla="*/ 2 w 12"/>
                <a:gd name="T7" fmla="*/ 0 h 12"/>
                <a:gd name="T8" fmla="*/ 0 w 12"/>
                <a:gd name="T9" fmla="*/ 2 h 12"/>
              </a:gdLst>
              <a:ahLst/>
              <a:cxnLst>
                <a:cxn ang="0">
                  <a:pos x="T0" y="T1"/>
                </a:cxn>
                <a:cxn ang="0">
                  <a:pos x="T2" y="T3"/>
                </a:cxn>
                <a:cxn ang="0">
                  <a:pos x="T4" y="T5"/>
                </a:cxn>
                <a:cxn ang="0">
                  <a:pos x="T6" y="T7"/>
                </a:cxn>
                <a:cxn ang="0">
                  <a:pos x="T8" y="T9"/>
                </a:cxn>
              </a:cxnLst>
              <a:rect l="0" t="0" r="r" b="b"/>
              <a:pathLst>
                <a:path w="12" h="12">
                  <a:moveTo>
                    <a:pt x="0" y="2"/>
                  </a:moveTo>
                  <a:lnTo>
                    <a:pt x="10" y="12"/>
                  </a:lnTo>
                  <a:lnTo>
                    <a:pt x="12" y="10"/>
                  </a:lnTo>
                  <a:lnTo>
                    <a:pt x="2" y="0"/>
                  </a:lnTo>
                  <a:lnTo>
                    <a:pt x="0" y="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88" name="Freeform 652"/>
            <p:cNvSpPr/>
            <p:nvPr/>
          </p:nvSpPr>
          <p:spPr bwMode="auto">
            <a:xfrm>
              <a:off x="5524501" y="4968875"/>
              <a:ext cx="30163" cy="30163"/>
            </a:xfrm>
            <a:custGeom>
              <a:avLst/>
              <a:gdLst>
                <a:gd name="T0" fmla="*/ 0 w 19"/>
                <a:gd name="T1" fmla="*/ 3 h 19"/>
                <a:gd name="T2" fmla="*/ 17 w 19"/>
                <a:gd name="T3" fmla="*/ 19 h 19"/>
                <a:gd name="T4" fmla="*/ 19 w 19"/>
                <a:gd name="T5" fmla="*/ 17 h 19"/>
                <a:gd name="T6" fmla="*/ 3 w 19"/>
                <a:gd name="T7" fmla="*/ 0 h 19"/>
                <a:gd name="T8" fmla="*/ 0 w 19"/>
                <a:gd name="T9" fmla="*/ 3 h 19"/>
              </a:gdLst>
              <a:ahLst/>
              <a:cxnLst>
                <a:cxn ang="0">
                  <a:pos x="T0" y="T1"/>
                </a:cxn>
                <a:cxn ang="0">
                  <a:pos x="T2" y="T3"/>
                </a:cxn>
                <a:cxn ang="0">
                  <a:pos x="T4" y="T5"/>
                </a:cxn>
                <a:cxn ang="0">
                  <a:pos x="T6" y="T7"/>
                </a:cxn>
                <a:cxn ang="0">
                  <a:pos x="T8" y="T9"/>
                </a:cxn>
              </a:cxnLst>
              <a:rect l="0" t="0" r="r" b="b"/>
              <a:pathLst>
                <a:path w="19" h="19">
                  <a:moveTo>
                    <a:pt x="0" y="3"/>
                  </a:moveTo>
                  <a:lnTo>
                    <a:pt x="17" y="19"/>
                  </a:lnTo>
                  <a:lnTo>
                    <a:pt x="19" y="17"/>
                  </a:lnTo>
                  <a:lnTo>
                    <a:pt x="3" y="0"/>
                  </a:lnTo>
                  <a:lnTo>
                    <a:pt x="0" y="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89" name="Freeform 653"/>
            <p:cNvSpPr/>
            <p:nvPr/>
          </p:nvSpPr>
          <p:spPr bwMode="auto">
            <a:xfrm>
              <a:off x="5508626" y="4986338"/>
              <a:ext cx="19050" cy="19050"/>
            </a:xfrm>
            <a:custGeom>
              <a:avLst/>
              <a:gdLst>
                <a:gd name="T0" fmla="*/ 0 w 12"/>
                <a:gd name="T1" fmla="*/ 2 h 12"/>
                <a:gd name="T2" fmla="*/ 10 w 12"/>
                <a:gd name="T3" fmla="*/ 12 h 12"/>
                <a:gd name="T4" fmla="*/ 12 w 12"/>
                <a:gd name="T5" fmla="*/ 9 h 12"/>
                <a:gd name="T6" fmla="*/ 2 w 12"/>
                <a:gd name="T7" fmla="*/ 0 h 12"/>
                <a:gd name="T8" fmla="*/ 0 w 12"/>
                <a:gd name="T9" fmla="*/ 2 h 12"/>
              </a:gdLst>
              <a:ahLst/>
              <a:cxnLst>
                <a:cxn ang="0">
                  <a:pos x="T0" y="T1"/>
                </a:cxn>
                <a:cxn ang="0">
                  <a:pos x="T2" y="T3"/>
                </a:cxn>
                <a:cxn ang="0">
                  <a:pos x="T4" y="T5"/>
                </a:cxn>
                <a:cxn ang="0">
                  <a:pos x="T6" y="T7"/>
                </a:cxn>
                <a:cxn ang="0">
                  <a:pos x="T8" y="T9"/>
                </a:cxn>
              </a:cxnLst>
              <a:rect l="0" t="0" r="r" b="b"/>
              <a:pathLst>
                <a:path w="12" h="12">
                  <a:moveTo>
                    <a:pt x="0" y="2"/>
                  </a:moveTo>
                  <a:lnTo>
                    <a:pt x="10" y="12"/>
                  </a:lnTo>
                  <a:lnTo>
                    <a:pt x="12" y="9"/>
                  </a:lnTo>
                  <a:lnTo>
                    <a:pt x="2" y="0"/>
                  </a:lnTo>
                  <a:lnTo>
                    <a:pt x="0" y="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90" name="Freeform 654"/>
            <p:cNvSpPr/>
            <p:nvPr/>
          </p:nvSpPr>
          <p:spPr bwMode="auto">
            <a:xfrm>
              <a:off x="5492751" y="5003800"/>
              <a:ext cx="28575" cy="28575"/>
            </a:xfrm>
            <a:custGeom>
              <a:avLst/>
              <a:gdLst>
                <a:gd name="T0" fmla="*/ 0 w 18"/>
                <a:gd name="T1" fmla="*/ 1 h 18"/>
                <a:gd name="T2" fmla="*/ 16 w 18"/>
                <a:gd name="T3" fmla="*/ 18 h 18"/>
                <a:gd name="T4" fmla="*/ 18 w 18"/>
                <a:gd name="T5" fmla="*/ 16 h 18"/>
                <a:gd name="T6" fmla="*/ 2 w 18"/>
                <a:gd name="T7" fmla="*/ 0 h 18"/>
                <a:gd name="T8" fmla="*/ 0 w 18"/>
                <a:gd name="T9" fmla="*/ 1 h 18"/>
              </a:gdLst>
              <a:ahLst/>
              <a:cxnLst>
                <a:cxn ang="0">
                  <a:pos x="T0" y="T1"/>
                </a:cxn>
                <a:cxn ang="0">
                  <a:pos x="T2" y="T3"/>
                </a:cxn>
                <a:cxn ang="0">
                  <a:pos x="T4" y="T5"/>
                </a:cxn>
                <a:cxn ang="0">
                  <a:pos x="T6" y="T7"/>
                </a:cxn>
                <a:cxn ang="0">
                  <a:pos x="T8" y="T9"/>
                </a:cxn>
              </a:cxnLst>
              <a:rect l="0" t="0" r="r" b="b"/>
              <a:pathLst>
                <a:path w="18" h="18">
                  <a:moveTo>
                    <a:pt x="0" y="1"/>
                  </a:moveTo>
                  <a:lnTo>
                    <a:pt x="16" y="18"/>
                  </a:lnTo>
                  <a:lnTo>
                    <a:pt x="18" y="16"/>
                  </a:lnTo>
                  <a:lnTo>
                    <a:pt x="2" y="0"/>
                  </a:lnTo>
                  <a:lnTo>
                    <a:pt x="0" y="1"/>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91" name="Freeform 655"/>
            <p:cNvSpPr/>
            <p:nvPr/>
          </p:nvSpPr>
          <p:spPr bwMode="auto">
            <a:xfrm>
              <a:off x="5475289" y="5019675"/>
              <a:ext cx="19050" cy="19050"/>
            </a:xfrm>
            <a:custGeom>
              <a:avLst/>
              <a:gdLst>
                <a:gd name="T0" fmla="*/ 0 w 12"/>
                <a:gd name="T1" fmla="*/ 2 h 12"/>
                <a:gd name="T2" fmla="*/ 9 w 12"/>
                <a:gd name="T3" fmla="*/ 12 h 12"/>
                <a:gd name="T4" fmla="*/ 12 w 12"/>
                <a:gd name="T5" fmla="*/ 9 h 12"/>
                <a:gd name="T6" fmla="*/ 3 w 12"/>
                <a:gd name="T7" fmla="*/ 0 h 12"/>
                <a:gd name="T8" fmla="*/ 0 w 12"/>
                <a:gd name="T9" fmla="*/ 2 h 12"/>
              </a:gdLst>
              <a:ahLst/>
              <a:cxnLst>
                <a:cxn ang="0">
                  <a:pos x="T0" y="T1"/>
                </a:cxn>
                <a:cxn ang="0">
                  <a:pos x="T2" y="T3"/>
                </a:cxn>
                <a:cxn ang="0">
                  <a:pos x="T4" y="T5"/>
                </a:cxn>
                <a:cxn ang="0">
                  <a:pos x="T6" y="T7"/>
                </a:cxn>
                <a:cxn ang="0">
                  <a:pos x="T8" y="T9"/>
                </a:cxn>
              </a:cxnLst>
              <a:rect l="0" t="0" r="r" b="b"/>
              <a:pathLst>
                <a:path w="12" h="12">
                  <a:moveTo>
                    <a:pt x="0" y="2"/>
                  </a:moveTo>
                  <a:lnTo>
                    <a:pt x="9" y="12"/>
                  </a:lnTo>
                  <a:lnTo>
                    <a:pt x="12" y="9"/>
                  </a:lnTo>
                  <a:lnTo>
                    <a:pt x="3" y="0"/>
                  </a:lnTo>
                  <a:lnTo>
                    <a:pt x="0" y="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92" name="Freeform 656"/>
            <p:cNvSpPr/>
            <p:nvPr/>
          </p:nvSpPr>
          <p:spPr bwMode="auto">
            <a:xfrm>
              <a:off x="5459414" y="5035550"/>
              <a:ext cx="28575" cy="30163"/>
            </a:xfrm>
            <a:custGeom>
              <a:avLst/>
              <a:gdLst>
                <a:gd name="T0" fmla="*/ 0 w 18"/>
                <a:gd name="T1" fmla="*/ 3 h 19"/>
                <a:gd name="T2" fmla="*/ 16 w 18"/>
                <a:gd name="T3" fmla="*/ 19 h 19"/>
                <a:gd name="T4" fmla="*/ 18 w 18"/>
                <a:gd name="T5" fmla="*/ 17 h 19"/>
                <a:gd name="T6" fmla="*/ 2 w 18"/>
                <a:gd name="T7" fmla="*/ 0 h 19"/>
                <a:gd name="T8" fmla="*/ 0 w 18"/>
                <a:gd name="T9" fmla="*/ 3 h 19"/>
              </a:gdLst>
              <a:ahLst/>
              <a:cxnLst>
                <a:cxn ang="0">
                  <a:pos x="T0" y="T1"/>
                </a:cxn>
                <a:cxn ang="0">
                  <a:pos x="T2" y="T3"/>
                </a:cxn>
                <a:cxn ang="0">
                  <a:pos x="T4" y="T5"/>
                </a:cxn>
                <a:cxn ang="0">
                  <a:pos x="T6" y="T7"/>
                </a:cxn>
                <a:cxn ang="0">
                  <a:pos x="T8" y="T9"/>
                </a:cxn>
              </a:cxnLst>
              <a:rect l="0" t="0" r="r" b="b"/>
              <a:pathLst>
                <a:path w="18" h="19">
                  <a:moveTo>
                    <a:pt x="0" y="3"/>
                  </a:moveTo>
                  <a:lnTo>
                    <a:pt x="16" y="19"/>
                  </a:lnTo>
                  <a:lnTo>
                    <a:pt x="18" y="17"/>
                  </a:lnTo>
                  <a:lnTo>
                    <a:pt x="2" y="0"/>
                  </a:lnTo>
                  <a:lnTo>
                    <a:pt x="0" y="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93" name="Freeform 657"/>
            <p:cNvSpPr/>
            <p:nvPr/>
          </p:nvSpPr>
          <p:spPr bwMode="auto">
            <a:xfrm>
              <a:off x="5441951" y="5053013"/>
              <a:ext cx="19050" cy="17463"/>
            </a:xfrm>
            <a:custGeom>
              <a:avLst/>
              <a:gdLst>
                <a:gd name="T0" fmla="*/ 0 w 12"/>
                <a:gd name="T1" fmla="*/ 2 h 11"/>
                <a:gd name="T2" fmla="*/ 10 w 12"/>
                <a:gd name="T3" fmla="*/ 11 h 11"/>
                <a:gd name="T4" fmla="*/ 12 w 12"/>
                <a:gd name="T5" fmla="*/ 10 h 11"/>
                <a:gd name="T6" fmla="*/ 2 w 12"/>
                <a:gd name="T7" fmla="*/ 0 h 11"/>
                <a:gd name="T8" fmla="*/ 0 w 12"/>
                <a:gd name="T9" fmla="*/ 2 h 11"/>
              </a:gdLst>
              <a:ahLst/>
              <a:cxnLst>
                <a:cxn ang="0">
                  <a:pos x="T0" y="T1"/>
                </a:cxn>
                <a:cxn ang="0">
                  <a:pos x="T2" y="T3"/>
                </a:cxn>
                <a:cxn ang="0">
                  <a:pos x="T4" y="T5"/>
                </a:cxn>
                <a:cxn ang="0">
                  <a:pos x="T6" y="T7"/>
                </a:cxn>
                <a:cxn ang="0">
                  <a:pos x="T8" y="T9"/>
                </a:cxn>
              </a:cxnLst>
              <a:rect l="0" t="0" r="r" b="b"/>
              <a:pathLst>
                <a:path w="12" h="11">
                  <a:moveTo>
                    <a:pt x="0" y="2"/>
                  </a:moveTo>
                  <a:lnTo>
                    <a:pt x="10" y="11"/>
                  </a:lnTo>
                  <a:lnTo>
                    <a:pt x="12" y="10"/>
                  </a:lnTo>
                  <a:lnTo>
                    <a:pt x="2" y="0"/>
                  </a:lnTo>
                  <a:lnTo>
                    <a:pt x="0" y="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94" name="Freeform 658"/>
            <p:cNvSpPr/>
            <p:nvPr/>
          </p:nvSpPr>
          <p:spPr bwMode="auto">
            <a:xfrm>
              <a:off x="5426076" y="5068888"/>
              <a:ext cx="28575" cy="30163"/>
            </a:xfrm>
            <a:custGeom>
              <a:avLst/>
              <a:gdLst>
                <a:gd name="T0" fmla="*/ 0 w 18"/>
                <a:gd name="T1" fmla="*/ 3 h 19"/>
                <a:gd name="T2" fmla="*/ 16 w 18"/>
                <a:gd name="T3" fmla="*/ 19 h 19"/>
                <a:gd name="T4" fmla="*/ 18 w 18"/>
                <a:gd name="T5" fmla="*/ 16 h 19"/>
                <a:gd name="T6" fmla="*/ 2 w 18"/>
                <a:gd name="T7" fmla="*/ 0 h 19"/>
                <a:gd name="T8" fmla="*/ 0 w 18"/>
                <a:gd name="T9" fmla="*/ 3 h 19"/>
              </a:gdLst>
              <a:ahLst/>
              <a:cxnLst>
                <a:cxn ang="0">
                  <a:pos x="T0" y="T1"/>
                </a:cxn>
                <a:cxn ang="0">
                  <a:pos x="T2" y="T3"/>
                </a:cxn>
                <a:cxn ang="0">
                  <a:pos x="T4" y="T5"/>
                </a:cxn>
                <a:cxn ang="0">
                  <a:pos x="T6" y="T7"/>
                </a:cxn>
                <a:cxn ang="0">
                  <a:pos x="T8" y="T9"/>
                </a:cxn>
              </a:cxnLst>
              <a:rect l="0" t="0" r="r" b="b"/>
              <a:pathLst>
                <a:path w="18" h="19">
                  <a:moveTo>
                    <a:pt x="0" y="3"/>
                  </a:moveTo>
                  <a:lnTo>
                    <a:pt x="16" y="19"/>
                  </a:lnTo>
                  <a:lnTo>
                    <a:pt x="18" y="16"/>
                  </a:lnTo>
                  <a:lnTo>
                    <a:pt x="2" y="0"/>
                  </a:lnTo>
                  <a:lnTo>
                    <a:pt x="0" y="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95" name="Freeform 659"/>
            <p:cNvSpPr/>
            <p:nvPr/>
          </p:nvSpPr>
          <p:spPr bwMode="auto">
            <a:xfrm>
              <a:off x="5408614" y="5086350"/>
              <a:ext cx="19050" cy="19050"/>
            </a:xfrm>
            <a:custGeom>
              <a:avLst/>
              <a:gdLst>
                <a:gd name="T0" fmla="*/ 0 w 12"/>
                <a:gd name="T1" fmla="*/ 2 h 12"/>
                <a:gd name="T2" fmla="*/ 10 w 12"/>
                <a:gd name="T3" fmla="*/ 12 h 12"/>
                <a:gd name="T4" fmla="*/ 12 w 12"/>
                <a:gd name="T5" fmla="*/ 10 h 12"/>
                <a:gd name="T6" fmla="*/ 2 w 12"/>
                <a:gd name="T7" fmla="*/ 0 h 12"/>
                <a:gd name="T8" fmla="*/ 0 w 12"/>
                <a:gd name="T9" fmla="*/ 2 h 12"/>
              </a:gdLst>
              <a:ahLst/>
              <a:cxnLst>
                <a:cxn ang="0">
                  <a:pos x="T0" y="T1"/>
                </a:cxn>
                <a:cxn ang="0">
                  <a:pos x="T2" y="T3"/>
                </a:cxn>
                <a:cxn ang="0">
                  <a:pos x="T4" y="T5"/>
                </a:cxn>
                <a:cxn ang="0">
                  <a:pos x="T6" y="T7"/>
                </a:cxn>
                <a:cxn ang="0">
                  <a:pos x="T8" y="T9"/>
                </a:cxn>
              </a:cxnLst>
              <a:rect l="0" t="0" r="r" b="b"/>
              <a:pathLst>
                <a:path w="12" h="12">
                  <a:moveTo>
                    <a:pt x="0" y="2"/>
                  </a:moveTo>
                  <a:lnTo>
                    <a:pt x="10" y="12"/>
                  </a:lnTo>
                  <a:lnTo>
                    <a:pt x="12" y="10"/>
                  </a:lnTo>
                  <a:lnTo>
                    <a:pt x="2" y="0"/>
                  </a:lnTo>
                  <a:lnTo>
                    <a:pt x="0" y="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96" name="Freeform 660"/>
            <p:cNvSpPr/>
            <p:nvPr/>
          </p:nvSpPr>
          <p:spPr bwMode="auto">
            <a:xfrm>
              <a:off x="5392739" y="5102225"/>
              <a:ext cx="28575" cy="30163"/>
            </a:xfrm>
            <a:custGeom>
              <a:avLst/>
              <a:gdLst>
                <a:gd name="T0" fmla="*/ 0 w 18"/>
                <a:gd name="T1" fmla="*/ 2 h 19"/>
                <a:gd name="T2" fmla="*/ 16 w 18"/>
                <a:gd name="T3" fmla="*/ 19 h 19"/>
                <a:gd name="T4" fmla="*/ 18 w 18"/>
                <a:gd name="T5" fmla="*/ 17 h 19"/>
                <a:gd name="T6" fmla="*/ 2 w 18"/>
                <a:gd name="T7" fmla="*/ 0 h 19"/>
                <a:gd name="T8" fmla="*/ 0 w 18"/>
                <a:gd name="T9" fmla="*/ 2 h 19"/>
              </a:gdLst>
              <a:ahLst/>
              <a:cxnLst>
                <a:cxn ang="0">
                  <a:pos x="T0" y="T1"/>
                </a:cxn>
                <a:cxn ang="0">
                  <a:pos x="T2" y="T3"/>
                </a:cxn>
                <a:cxn ang="0">
                  <a:pos x="T4" y="T5"/>
                </a:cxn>
                <a:cxn ang="0">
                  <a:pos x="T6" y="T7"/>
                </a:cxn>
                <a:cxn ang="0">
                  <a:pos x="T8" y="T9"/>
                </a:cxn>
              </a:cxnLst>
              <a:rect l="0" t="0" r="r" b="b"/>
              <a:pathLst>
                <a:path w="18" h="19">
                  <a:moveTo>
                    <a:pt x="0" y="2"/>
                  </a:moveTo>
                  <a:lnTo>
                    <a:pt x="16" y="19"/>
                  </a:lnTo>
                  <a:lnTo>
                    <a:pt x="18" y="17"/>
                  </a:lnTo>
                  <a:lnTo>
                    <a:pt x="2" y="0"/>
                  </a:lnTo>
                  <a:lnTo>
                    <a:pt x="0" y="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97" name="Freeform 661"/>
            <p:cNvSpPr/>
            <p:nvPr/>
          </p:nvSpPr>
          <p:spPr bwMode="auto">
            <a:xfrm>
              <a:off x="5375276" y="5119688"/>
              <a:ext cx="19050" cy="19050"/>
            </a:xfrm>
            <a:custGeom>
              <a:avLst/>
              <a:gdLst>
                <a:gd name="T0" fmla="*/ 0 w 12"/>
                <a:gd name="T1" fmla="*/ 2 h 12"/>
                <a:gd name="T2" fmla="*/ 10 w 12"/>
                <a:gd name="T3" fmla="*/ 12 h 12"/>
                <a:gd name="T4" fmla="*/ 12 w 12"/>
                <a:gd name="T5" fmla="*/ 9 h 12"/>
                <a:gd name="T6" fmla="*/ 2 w 12"/>
                <a:gd name="T7" fmla="*/ 0 h 12"/>
                <a:gd name="T8" fmla="*/ 0 w 12"/>
                <a:gd name="T9" fmla="*/ 2 h 12"/>
              </a:gdLst>
              <a:ahLst/>
              <a:cxnLst>
                <a:cxn ang="0">
                  <a:pos x="T0" y="T1"/>
                </a:cxn>
                <a:cxn ang="0">
                  <a:pos x="T2" y="T3"/>
                </a:cxn>
                <a:cxn ang="0">
                  <a:pos x="T4" y="T5"/>
                </a:cxn>
                <a:cxn ang="0">
                  <a:pos x="T6" y="T7"/>
                </a:cxn>
                <a:cxn ang="0">
                  <a:pos x="T8" y="T9"/>
                </a:cxn>
              </a:cxnLst>
              <a:rect l="0" t="0" r="r" b="b"/>
              <a:pathLst>
                <a:path w="12" h="12">
                  <a:moveTo>
                    <a:pt x="0" y="2"/>
                  </a:moveTo>
                  <a:lnTo>
                    <a:pt x="10" y="12"/>
                  </a:lnTo>
                  <a:lnTo>
                    <a:pt x="12" y="9"/>
                  </a:lnTo>
                  <a:lnTo>
                    <a:pt x="2" y="0"/>
                  </a:lnTo>
                  <a:lnTo>
                    <a:pt x="0" y="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98" name="Freeform 662"/>
            <p:cNvSpPr/>
            <p:nvPr/>
          </p:nvSpPr>
          <p:spPr bwMode="auto">
            <a:xfrm>
              <a:off x="5359401" y="5135563"/>
              <a:ext cx="28575" cy="30163"/>
            </a:xfrm>
            <a:custGeom>
              <a:avLst/>
              <a:gdLst>
                <a:gd name="T0" fmla="*/ 0 w 18"/>
                <a:gd name="T1" fmla="*/ 2 h 19"/>
                <a:gd name="T2" fmla="*/ 16 w 18"/>
                <a:gd name="T3" fmla="*/ 19 h 19"/>
                <a:gd name="T4" fmla="*/ 18 w 18"/>
                <a:gd name="T5" fmla="*/ 17 h 19"/>
                <a:gd name="T6" fmla="*/ 2 w 18"/>
                <a:gd name="T7" fmla="*/ 0 h 19"/>
                <a:gd name="T8" fmla="*/ 0 w 18"/>
                <a:gd name="T9" fmla="*/ 2 h 19"/>
              </a:gdLst>
              <a:ahLst/>
              <a:cxnLst>
                <a:cxn ang="0">
                  <a:pos x="T0" y="T1"/>
                </a:cxn>
                <a:cxn ang="0">
                  <a:pos x="T2" y="T3"/>
                </a:cxn>
                <a:cxn ang="0">
                  <a:pos x="T4" y="T5"/>
                </a:cxn>
                <a:cxn ang="0">
                  <a:pos x="T6" y="T7"/>
                </a:cxn>
                <a:cxn ang="0">
                  <a:pos x="T8" y="T9"/>
                </a:cxn>
              </a:cxnLst>
              <a:rect l="0" t="0" r="r" b="b"/>
              <a:pathLst>
                <a:path w="18" h="19">
                  <a:moveTo>
                    <a:pt x="0" y="2"/>
                  </a:moveTo>
                  <a:lnTo>
                    <a:pt x="16" y="19"/>
                  </a:lnTo>
                  <a:lnTo>
                    <a:pt x="18" y="17"/>
                  </a:lnTo>
                  <a:lnTo>
                    <a:pt x="2" y="0"/>
                  </a:lnTo>
                  <a:lnTo>
                    <a:pt x="0" y="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99" name="Freeform 663"/>
            <p:cNvSpPr/>
            <p:nvPr/>
          </p:nvSpPr>
          <p:spPr bwMode="auto">
            <a:xfrm>
              <a:off x="5341939" y="5153025"/>
              <a:ext cx="19050" cy="17463"/>
            </a:xfrm>
            <a:custGeom>
              <a:avLst/>
              <a:gdLst>
                <a:gd name="T0" fmla="*/ 0 w 12"/>
                <a:gd name="T1" fmla="*/ 2 h 11"/>
                <a:gd name="T2" fmla="*/ 10 w 12"/>
                <a:gd name="T3" fmla="*/ 11 h 11"/>
                <a:gd name="T4" fmla="*/ 12 w 12"/>
                <a:gd name="T5" fmla="*/ 9 h 11"/>
                <a:gd name="T6" fmla="*/ 3 w 12"/>
                <a:gd name="T7" fmla="*/ 0 h 11"/>
                <a:gd name="T8" fmla="*/ 0 w 12"/>
                <a:gd name="T9" fmla="*/ 2 h 11"/>
              </a:gdLst>
              <a:ahLst/>
              <a:cxnLst>
                <a:cxn ang="0">
                  <a:pos x="T0" y="T1"/>
                </a:cxn>
                <a:cxn ang="0">
                  <a:pos x="T2" y="T3"/>
                </a:cxn>
                <a:cxn ang="0">
                  <a:pos x="T4" y="T5"/>
                </a:cxn>
                <a:cxn ang="0">
                  <a:pos x="T6" y="T7"/>
                </a:cxn>
                <a:cxn ang="0">
                  <a:pos x="T8" y="T9"/>
                </a:cxn>
              </a:cxnLst>
              <a:rect l="0" t="0" r="r" b="b"/>
              <a:pathLst>
                <a:path w="12" h="11">
                  <a:moveTo>
                    <a:pt x="0" y="2"/>
                  </a:moveTo>
                  <a:lnTo>
                    <a:pt x="10" y="11"/>
                  </a:lnTo>
                  <a:lnTo>
                    <a:pt x="12" y="9"/>
                  </a:lnTo>
                  <a:lnTo>
                    <a:pt x="3" y="0"/>
                  </a:lnTo>
                  <a:lnTo>
                    <a:pt x="0" y="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800" name="Freeform 664"/>
            <p:cNvSpPr/>
            <p:nvPr/>
          </p:nvSpPr>
          <p:spPr bwMode="auto">
            <a:xfrm>
              <a:off x="5326064" y="5168900"/>
              <a:ext cx="28575" cy="30163"/>
            </a:xfrm>
            <a:custGeom>
              <a:avLst/>
              <a:gdLst>
                <a:gd name="T0" fmla="*/ 0 w 18"/>
                <a:gd name="T1" fmla="*/ 2 h 19"/>
                <a:gd name="T2" fmla="*/ 16 w 18"/>
                <a:gd name="T3" fmla="*/ 19 h 19"/>
                <a:gd name="T4" fmla="*/ 18 w 18"/>
                <a:gd name="T5" fmla="*/ 17 h 19"/>
                <a:gd name="T6" fmla="*/ 2 w 18"/>
                <a:gd name="T7" fmla="*/ 0 h 19"/>
                <a:gd name="T8" fmla="*/ 0 w 18"/>
                <a:gd name="T9" fmla="*/ 2 h 19"/>
              </a:gdLst>
              <a:ahLst/>
              <a:cxnLst>
                <a:cxn ang="0">
                  <a:pos x="T0" y="T1"/>
                </a:cxn>
                <a:cxn ang="0">
                  <a:pos x="T2" y="T3"/>
                </a:cxn>
                <a:cxn ang="0">
                  <a:pos x="T4" y="T5"/>
                </a:cxn>
                <a:cxn ang="0">
                  <a:pos x="T6" y="T7"/>
                </a:cxn>
                <a:cxn ang="0">
                  <a:pos x="T8" y="T9"/>
                </a:cxn>
              </a:cxnLst>
              <a:rect l="0" t="0" r="r" b="b"/>
              <a:pathLst>
                <a:path w="18" h="19">
                  <a:moveTo>
                    <a:pt x="0" y="2"/>
                  </a:moveTo>
                  <a:lnTo>
                    <a:pt x="16" y="19"/>
                  </a:lnTo>
                  <a:lnTo>
                    <a:pt x="18" y="17"/>
                  </a:lnTo>
                  <a:lnTo>
                    <a:pt x="2" y="0"/>
                  </a:lnTo>
                  <a:lnTo>
                    <a:pt x="0" y="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801" name="Freeform 665"/>
            <p:cNvSpPr/>
            <p:nvPr/>
          </p:nvSpPr>
          <p:spPr bwMode="auto">
            <a:xfrm>
              <a:off x="5308601" y="5186363"/>
              <a:ext cx="19050" cy="17463"/>
            </a:xfrm>
            <a:custGeom>
              <a:avLst/>
              <a:gdLst>
                <a:gd name="T0" fmla="*/ 0 w 12"/>
                <a:gd name="T1" fmla="*/ 2 h 11"/>
                <a:gd name="T2" fmla="*/ 10 w 12"/>
                <a:gd name="T3" fmla="*/ 11 h 11"/>
                <a:gd name="T4" fmla="*/ 12 w 12"/>
                <a:gd name="T5" fmla="*/ 10 h 11"/>
                <a:gd name="T6" fmla="*/ 2 w 12"/>
                <a:gd name="T7" fmla="*/ 0 h 11"/>
                <a:gd name="T8" fmla="*/ 0 w 12"/>
                <a:gd name="T9" fmla="*/ 2 h 11"/>
              </a:gdLst>
              <a:ahLst/>
              <a:cxnLst>
                <a:cxn ang="0">
                  <a:pos x="T0" y="T1"/>
                </a:cxn>
                <a:cxn ang="0">
                  <a:pos x="T2" y="T3"/>
                </a:cxn>
                <a:cxn ang="0">
                  <a:pos x="T4" y="T5"/>
                </a:cxn>
                <a:cxn ang="0">
                  <a:pos x="T6" y="T7"/>
                </a:cxn>
                <a:cxn ang="0">
                  <a:pos x="T8" y="T9"/>
                </a:cxn>
              </a:cxnLst>
              <a:rect l="0" t="0" r="r" b="b"/>
              <a:pathLst>
                <a:path w="12" h="11">
                  <a:moveTo>
                    <a:pt x="0" y="2"/>
                  </a:moveTo>
                  <a:lnTo>
                    <a:pt x="10" y="11"/>
                  </a:lnTo>
                  <a:lnTo>
                    <a:pt x="12" y="10"/>
                  </a:lnTo>
                  <a:lnTo>
                    <a:pt x="2" y="0"/>
                  </a:lnTo>
                  <a:lnTo>
                    <a:pt x="0" y="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802" name="Oval 666"/>
          <p:cNvSpPr>
            <a:spLocks noChangeArrowheads="1"/>
          </p:cNvSpPr>
          <p:nvPr/>
        </p:nvSpPr>
        <p:spPr bwMode="auto">
          <a:xfrm>
            <a:off x="10365298" y="2219609"/>
            <a:ext cx="1115492" cy="1115492"/>
          </a:xfrm>
          <a:prstGeom prst="ellipse">
            <a:avLst/>
          </a:prstGeom>
          <a:solidFill>
            <a:srgbClr val="FFD4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3818" name="组合 3817"/>
          <p:cNvGrpSpPr/>
          <p:nvPr/>
        </p:nvGrpSpPr>
        <p:grpSpPr>
          <a:xfrm>
            <a:off x="10589155" y="2483305"/>
            <a:ext cx="667777" cy="652602"/>
            <a:chOff x="7362826" y="3717925"/>
            <a:chExt cx="558800" cy="546101"/>
          </a:xfrm>
        </p:grpSpPr>
        <p:sp>
          <p:nvSpPr>
            <p:cNvPr id="3803" name="Freeform 667"/>
            <p:cNvSpPr/>
            <p:nvPr/>
          </p:nvSpPr>
          <p:spPr bwMode="auto">
            <a:xfrm>
              <a:off x="7362826" y="3717925"/>
              <a:ext cx="558800" cy="428625"/>
            </a:xfrm>
            <a:custGeom>
              <a:avLst/>
              <a:gdLst>
                <a:gd name="T0" fmla="*/ 588 w 608"/>
                <a:gd name="T1" fmla="*/ 0 h 467"/>
                <a:gd name="T2" fmla="*/ 19 w 608"/>
                <a:gd name="T3" fmla="*/ 0 h 467"/>
                <a:gd name="T4" fmla="*/ 0 w 608"/>
                <a:gd name="T5" fmla="*/ 20 h 467"/>
                <a:gd name="T6" fmla="*/ 0 w 608"/>
                <a:gd name="T7" fmla="*/ 446 h 467"/>
                <a:gd name="T8" fmla="*/ 19 w 608"/>
                <a:gd name="T9" fmla="*/ 467 h 467"/>
                <a:gd name="T10" fmla="*/ 588 w 608"/>
                <a:gd name="T11" fmla="*/ 467 h 467"/>
                <a:gd name="T12" fmla="*/ 608 w 608"/>
                <a:gd name="T13" fmla="*/ 446 h 467"/>
                <a:gd name="T14" fmla="*/ 608 w 608"/>
                <a:gd name="T15" fmla="*/ 20 h 467"/>
                <a:gd name="T16" fmla="*/ 588 w 608"/>
                <a:gd name="T17" fmla="*/ 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8" h="467">
                  <a:moveTo>
                    <a:pt x="588" y="0"/>
                  </a:moveTo>
                  <a:cubicBezTo>
                    <a:pt x="19" y="0"/>
                    <a:pt x="19" y="0"/>
                    <a:pt x="19" y="0"/>
                  </a:cubicBezTo>
                  <a:cubicBezTo>
                    <a:pt x="8" y="0"/>
                    <a:pt x="0" y="9"/>
                    <a:pt x="0" y="20"/>
                  </a:cubicBezTo>
                  <a:cubicBezTo>
                    <a:pt x="0" y="446"/>
                    <a:pt x="0" y="446"/>
                    <a:pt x="0" y="446"/>
                  </a:cubicBezTo>
                  <a:cubicBezTo>
                    <a:pt x="0" y="458"/>
                    <a:pt x="8" y="467"/>
                    <a:pt x="19" y="467"/>
                  </a:cubicBezTo>
                  <a:cubicBezTo>
                    <a:pt x="588" y="467"/>
                    <a:pt x="588" y="467"/>
                    <a:pt x="588" y="467"/>
                  </a:cubicBezTo>
                  <a:cubicBezTo>
                    <a:pt x="599" y="467"/>
                    <a:pt x="608" y="458"/>
                    <a:pt x="608" y="446"/>
                  </a:cubicBezTo>
                  <a:cubicBezTo>
                    <a:pt x="608" y="20"/>
                    <a:pt x="608" y="20"/>
                    <a:pt x="608" y="20"/>
                  </a:cubicBezTo>
                  <a:cubicBezTo>
                    <a:pt x="608" y="9"/>
                    <a:pt x="599" y="0"/>
                    <a:pt x="588" y="0"/>
                  </a:cubicBezTo>
                  <a:close/>
                </a:path>
              </a:pathLst>
            </a:custGeom>
            <a:solidFill>
              <a:srgbClr val="517F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804" name="Rectangle 668"/>
            <p:cNvSpPr>
              <a:spLocks noChangeArrowheads="1"/>
            </p:cNvSpPr>
            <p:nvPr/>
          </p:nvSpPr>
          <p:spPr bwMode="auto">
            <a:xfrm>
              <a:off x="7572376" y="4146550"/>
              <a:ext cx="139700" cy="74613"/>
            </a:xfrm>
            <a:prstGeom prst="rect">
              <a:avLst/>
            </a:prstGeom>
            <a:solidFill>
              <a:srgbClr val="BBBF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805" name="Rectangle 669"/>
            <p:cNvSpPr>
              <a:spLocks noChangeArrowheads="1"/>
            </p:cNvSpPr>
            <p:nvPr/>
          </p:nvSpPr>
          <p:spPr bwMode="auto">
            <a:xfrm>
              <a:off x="7508876" y="4221163"/>
              <a:ext cx="265113" cy="42863"/>
            </a:xfrm>
            <a:prstGeom prst="rect">
              <a:avLst/>
            </a:prstGeom>
            <a:solidFill>
              <a:srgbClr val="517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16" name="Freeform 671"/>
            <p:cNvSpPr/>
            <p:nvPr/>
          </p:nvSpPr>
          <p:spPr bwMode="auto">
            <a:xfrm>
              <a:off x="7386638" y="3746500"/>
              <a:ext cx="504825" cy="280988"/>
            </a:xfrm>
            <a:custGeom>
              <a:avLst/>
              <a:gdLst>
                <a:gd name="T0" fmla="*/ 318 w 318"/>
                <a:gd name="T1" fmla="*/ 155 h 177"/>
                <a:gd name="T2" fmla="*/ 318 w 318"/>
                <a:gd name="T3" fmla="*/ 0 h 177"/>
                <a:gd name="T4" fmla="*/ 0 w 318"/>
                <a:gd name="T5" fmla="*/ 0 h 177"/>
                <a:gd name="T6" fmla="*/ 0 w 318"/>
                <a:gd name="T7" fmla="*/ 177 h 177"/>
                <a:gd name="T8" fmla="*/ 85 w 318"/>
                <a:gd name="T9" fmla="*/ 78 h 177"/>
                <a:gd name="T10" fmla="*/ 146 w 318"/>
                <a:gd name="T11" fmla="*/ 140 h 177"/>
                <a:gd name="T12" fmla="*/ 220 w 318"/>
                <a:gd name="T13" fmla="*/ 86 h 177"/>
                <a:gd name="T14" fmla="*/ 318 w 318"/>
                <a:gd name="T15" fmla="*/ 155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8" h="177">
                  <a:moveTo>
                    <a:pt x="318" y="155"/>
                  </a:moveTo>
                  <a:lnTo>
                    <a:pt x="318" y="0"/>
                  </a:lnTo>
                  <a:lnTo>
                    <a:pt x="0" y="0"/>
                  </a:lnTo>
                  <a:lnTo>
                    <a:pt x="0" y="177"/>
                  </a:lnTo>
                  <a:lnTo>
                    <a:pt x="85" y="78"/>
                  </a:lnTo>
                  <a:lnTo>
                    <a:pt x="146" y="140"/>
                  </a:lnTo>
                  <a:lnTo>
                    <a:pt x="220" y="86"/>
                  </a:lnTo>
                  <a:lnTo>
                    <a:pt x="318" y="155"/>
                  </a:lnTo>
                  <a:close/>
                </a:path>
              </a:pathLst>
            </a:custGeom>
            <a:solidFill>
              <a:srgbClr val="393D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17" name="Oval 672"/>
            <p:cNvSpPr>
              <a:spLocks noChangeArrowheads="1"/>
            </p:cNvSpPr>
            <p:nvPr/>
          </p:nvSpPr>
          <p:spPr bwMode="auto">
            <a:xfrm>
              <a:off x="7591426" y="3792538"/>
              <a:ext cx="63500" cy="63500"/>
            </a:xfrm>
            <a:prstGeom prst="ellipse">
              <a:avLst/>
            </a:prstGeom>
            <a:solidFill>
              <a:srgbClr val="F0C9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18" name="Freeform 673"/>
            <p:cNvSpPr/>
            <p:nvPr/>
          </p:nvSpPr>
          <p:spPr bwMode="auto">
            <a:xfrm>
              <a:off x="7434263" y="3870325"/>
              <a:ext cx="190500" cy="141288"/>
            </a:xfrm>
            <a:custGeom>
              <a:avLst/>
              <a:gdLst>
                <a:gd name="T0" fmla="*/ 37 w 207"/>
                <a:gd name="T1" fmla="*/ 89 h 154"/>
                <a:gd name="T2" fmla="*/ 42 w 207"/>
                <a:gd name="T3" fmla="*/ 109 h 154"/>
                <a:gd name="T4" fmla="*/ 49 w 207"/>
                <a:gd name="T5" fmla="*/ 111 h 154"/>
                <a:gd name="T6" fmla="*/ 65 w 207"/>
                <a:gd name="T7" fmla="*/ 131 h 154"/>
                <a:gd name="T8" fmla="*/ 74 w 207"/>
                <a:gd name="T9" fmla="*/ 96 h 154"/>
                <a:gd name="T10" fmla="*/ 84 w 207"/>
                <a:gd name="T11" fmla="*/ 109 h 154"/>
                <a:gd name="T12" fmla="*/ 108 w 207"/>
                <a:gd name="T13" fmla="*/ 131 h 154"/>
                <a:gd name="T14" fmla="*/ 103 w 207"/>
                <a:gd name="T15" fmla="*/ 108 h 154"/>
                <a:gd name="T16" fmla="*/ 134 w 207"/>
                <a:gd name="T17" fmla="*/ 126 h 154"/>
                <a:gd name="T18" fmla="*/ 133 w 207"/>
                <a:gd name="T19" fmla="*/ 96 h 154"/>
                <a:gd name="T20" fmla="*/ 144 w 207"/>
                <a:gd name="T21" fmla="*/ 99 h 154"/>
                <a:gd name="T22" fmla="*/ 207 w 207"/>
                <a:gd name="T23" fmla="*/ 154 h 154"/>
                <a:gd name="T24" fmla="*/ 202 w 207"/>
                <a:gd name="T25" fmla="*/ 110 h 154"/>
                <a:gd name="T26" fmla="*/ 96 w 207"/>
                <a:gd name="T27" fmla="*/ 0 h 154"/>
                <a:gd name="T28" fmla="*/ 10 w 207"/>
                <a:gd name="T29" fmla="*/ 101 h 154"/>
                <a:gd name="T30" fmla="*/ 0 w 207"/>
                <a:gd name="T31" fmla="*/ 136 h 154"/>
                <a:gd name="T32" fmla="*/ 37 w 207"/>
                <a:gd name="T33" fmla="*/ 8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7" h="154">
                  <a:moveTo>
                    <a:pt x="37" y="89"/>
                  </a:moveTo>
                  <a:cubicBezTo>
                    <a:pt x="36" y="96"/>
                    <a:pt x="38" y="103"/>
                    <a:pt x="42" y="109"/>
                  </a:cubicBezTo>
                  <a:cubicBezTo>
                    <a:pt x="44" y="111"/>
                    <a:pt x="47" y="113"/>
                    <a:pt x="49" y="111"/>
                  </a:cubicBezTo>
                  <a:cubicBezTo>
                    <a:pt x="54" y="118"/>
                    <a:pt x="59" y="125"/>
                    <a:pt x="65" y="131"/>
                  </a:cubicBezTo>
                  <a:cubicBezTo>
                    <a:pt x="65" y="119"/>
                    <a:pt x="68" y="107"/>
                    <a:pt x="74" y="96"/>
                  </a:cubicBezTo>
                  <a:cubicBezTo>
                    <a:pt x="77" y="100"/>
                    <a:pt x="81" y="105"/>
                    <a:pt x="84" y="109"/>
                  </a:cubicBezTo>
                  <a:cubicBezTo>
                    <a:pt x="91" y="118"/>
                    <a:pt x="97" y="127"/>
                    <a:pt x="108" y="131"/>
                  </a:cubicBezTo>
                  <a:cubicBezTo>
                    <a:pt x="106" y="123"/>
                    <a:pt x="105" y="115"/>
                    <a:pt x="103" y="108"/>
                  </a:cubicBezTo>
                  <a:cubicBezTo>
                    <a:pt x="113" y="115"/>
                    <a:pt x="123" y="121"/>
                    <a:pt x="134" y="126"/>
                  </a:cubicBezTo>
                  <a:cubicBezTo>
                    <a:pt x="134" y="116"/>
                    <a:pt x="133" y="106"/>
                    <a:pt x="133" y="96"/>
                  </a:cubicBezTo>
                  <a:cubicBezTo>
                    <a:pt x="137" y="94"/>
                    <a:pt x="141" y="97"/>
                    <a:pt x="144" y="99"/>
                  </a:cubicBezTo>
                  <a:cubicBezTo>
                    <a:pt x="165" y="117"/>
                    <a:pt x="187" y="135"/>
                    <a:pt x="207" y="154"/>
                  </a:cubicBezTo>
                  <a:cubicBezTo>
                    <a:pt x="205" y="139"/>
                    <a:pt x="204" y="125"/>
                    <a:pt x="202" y="110"/>
                  </a:cubicBezTo>
                  <a:cubicBezTo>
                    <a:pt x="96" y="0"/>
                    <a:pt x="96" y="0"/>
                    <a:pt x="96" y="0"/>
                  </a:cubicBezTo>
                  <a:cubicBezTo>
                    <a:pt x="10" y="101"/>
                    <a:pt x="10" y="101"/>
                    <a:pt x="10" y="101"/>
                  </a:cubicBezTo>
                  <a:cubicBezTo>
                    <a:pt x="6" y="113"/>
                    <a:pt x="3" y="124"/>
                    <a:pt x="0" y="136"/>
                  </a:cubicBezTo>
                  <a:cubicBezTo>
                    <a:pt x="13" y="122"/>
                    <a:pt x="26" y="106"/>
                    <a:pt x="37" y="89"/>
                  </a:cubicBez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19" name="Freeform 674"/>
            <p:cNvSpPr/>
            <p:nvPr/>
          </p:nvSpPr>
          <p:spPr bwMode="auto">
            <a:xfrm>
              <a:off x="7386638" y="3951288"/>
              <a:ext cx="349250" cy="139700"/>
            </a:xfrm>
            <a:custGeom>
              <a:avLst/>
              <a:gdLst>
                <a:gd name="T0" fmla="*/ 253 w 380"/>
                <a:gd name="T1" fmla="*/ 21 h 152"/>
                <a:gd name="T2" fmla="*/ 258 w 380"/>
                <a:gd name="T3" fmla="*/ 65 h 152"/>
                <a:gd name="T4" fmla="*/ 195 w 380"/>
                <a:gd name="T5" fmla="*/ 10 h 152"/>
                <a:gd name="T6" fmla="*/ 184 w 380"/>
                <a:gd name="T7" fmla="*/ 7 h 152"/>
                <a:gd name="T8" fmla="*/ 185 w 380"/>
                <a:gd name="T9" fmla="*/ 37 h 152"/>
                <a:gd name="T10" fmla="*/ 154 w 380"/>
                <a:gd name="T11" fmla="*/ 19 h 152"/>
                <a:gd name="T12" fmla="*/ 159 w 380"/>
                <a:gd name="T13" fmla="*/ 42 h 152"/>
                <a:gd name="T14" fmla="*/ 135 w 380"/>
                <a:gd name="T15" fmla="*/ 20 h 152"/>
                <a:gd name="T16" fmla="*/ 125 w 380"/>
                <a:gd name="T17" fmla="*/ 7 h 152"/>
                <a:gd name="T18" fmla="*/ 116 w 380"/>
                <a:gd name="T19" fmla="*/ 42 h 152"/>
                <a:gd name="T20" fmla="*/ 100 w 380"/>
                <a:gd name="T21" fmla="*/ 22 h 152"/>
                <a:gd name="T22" fmla="*/ 93 w 380"/>
                <a:gd name="T23" fmla="*/ 20 h 152"/>
                <a:gd name="T24" fmla="*/ 88 w 380"/>
                <a:gd name="T25" fmla="*/ 0 h 152"/>
                <a:gd name="T26" fmla="*/ 51 w 380"/>
                <a:gd name="T27" fmla="*/ 47 h 152"/>
                <a:gd name="T28" fmla="*/ 61 w 380"/>
                <a:gd name="T29" fmla="*/ 12 h 152"/>
                <a:gd name="T30" fmla="*/ 0 w 380"/>
                <a:gd name="T31" fmla="*/ 83 h 152"/>
                <a:gd name="T32" fmla="*/ 0 w 380"/>
                <a:gd name="T33" fmla="*/ 152 h 152"/>
                <a:gd name="T34" fmla="*/ 380 w 380"/>
                <a:gd name="T35" fmla="*/ 152 h 152"/>
                <a:gd name="T36" fmla="*/ 253 w 380"/>
                <a:gd name="T37" fmla="*/ 2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0" h="152">
                  <a:moveTo>
                    <a:pt x="253" y="21"/>
                  </a:moveTo>
                  <a:cubicBezTo>
                    <a:pt x="255" y="36"/>
                    <a:pt x="256" y="50"/>
                    <a:pt x="258" y="65"/>
                  </a:cubicBezTo>
                  <a:cubicBezTo>
                    <a:pt x="238" y="46"/>
                    <a:pt x="216" y="28"/>
                    <a:pt x="195" y="10"/>
                  </a:cubicBezTo>
                  <a:cubicBezTo>
                    <a:pt x="192" y="8"/>
                    <a:pt x="188" y="5"/>
                    <a:pt x="184" y="7"/>
                  </a:cubicBezTo>
                  <a:cubicBezTo>
                    <a:pt x="184" y="17"/>
                    <a:pt x="185" y="27"/>
                    <a:pt x="185" y="37"/>
                  </a:cubicBezTo>
                  <a:cubicBezTo>
                    <a:pt x="174" y="32"/>
                    <a:pt x="164" y="26"/>
                    <a:pt x="154" y="19"/>
                  </a:cubicBezTo>
                  <a:cubicBezTo>
                    <a:pt x="156" y="26"/>
                    <a:pt x="157" y="34"/>
                    <a:pt x="159" y="42"/>
                  </a:cubicBezTo>
                  <a:cubicBezTo>
                    <a:pt x="148" y="38"/>
                    <a:pt x="142" y="29"/>
                    <a:pt x="135" y="20"/>
                  </a:cubicBezTo>
                  <a:cubicBezTo>
                    <a:pt x="132" y="16"/>
                    <a:pt x="128" y="11"/>
                    <a:pt x="125" y="7"/>
                  </a:cubicBezTo>
                  <a:cubicBezTo>
                    <a:pt x="119" y="18"/>
                    <a:pt x="116" y="30"/>
                    <a:pt x="116" y="42"/>
                  </a:cubicBezTo>
                  <a:cubicBezTo>
                    <a:pt x="110" y="36"/>
                    <a:pt x="105" y="29"/>
                    <a:pt x="100" y="22"/>
                  </a:cubicBezTo>
                  <a:cubicBezTo>
                    <a:pt x="98" y="24"/>
                    <a:pt x="95" y="22"/>
                    <a:pt x="93" y="20"/>
                  </a:cubicBezTo>
                  <a:cubicBezTo>
                    <a:pt x="89" y="14"/>
                    <a:pt x="87" y="7"/>
                    <a:pt x="88" y="0"/>
                  </a:cubicBezTo>
                  <a:cubicBezTo>
                    <a:pt x="77" y="17"/>
                    <a:pt x="64" y="33"/>
                    <a:pt x="51" y="47"/>
                  </a:cubicBezTo>
                  <a:cubicBezTo>
                    <a:pt x="54" y="35"/>
                    <a:pt x="57" y="24"/>
                    <a:pt x="61" y="12"/>
                  </a:cubicBezTo>
                  <a:cubicBezTo>
                    <a:pt x="0" y="83"/>
                    <a:pt x="0" y="83"/>
                    <a:pt x="0" y="83"/>
                  </a:cubicBezTo>
                  <a:cubicBezTo>
                    <a:pt x="0" y="152"/>
                    <a:pt x="0" y="152"/>
                    <a:pt x="0" y="152"/>
                  </a:cubicBezTo>
                  <a:cubicBezTo>
                    <a:pt x="380" y="152"/>
                    <a:pt x="380" y="152"/>
                    <a:pt x="380" y="152"/>
                  </a:cubicBezTo>
                  <a:lnTo>
                    <a:pt x="253" y="21"/>
                  </a:lnTo>
                  <a:close/>
                </a:path>
              </a:pathLst>
            </a:custGeom>
            <a:solidFill>
              <a:srgbClr val="E091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20" name="Freeform 675"/>
            <p:cNvSpPr/>
            <p:nvPr/>
          </p:nvSpPr>
          <p:spPr bwMode="auto">
            <a:xfrm>
              <a:off x="7639051" y="3883025"/>
              <a:ext cx="239713" cy="100013"/>
            </a:xfrm>
            <a:custGeom>
              <a:avLst/>
              <a:gdLst>
                <a:gd name="T0" fmla="*/ 40 w 262"/>
                <a:gd name="T1" fmla="*/ 58 h 109"/>
                <a:gd name="T2" fmla="*/ 42 w 262"/>
                <a:gd name="T3" fmla="*/ 66 h 109"/>
                <a:gd name="T4" fmla="*/ 49 w 262"/>
                <a:gd name="T5" fmla="*/ 71 h 109"/>
                <a:gd name="T6" fmla="*/ 57 w 262"/>
                <a:gd name="T7" fmla="*/ 81 h 109"/>
                <a:gd name="T8" fmla="*/ 61 w 262"/>
                <a:gd name="T9" fmla="*/ 75 h 109"/>
                <a:gd name="T10" fmla="*/ 70 w 262"/>
                <a:gd name="T11" fmla="*/ 78 h 109"/>
                <a:gd name="T12" fmla="*/ 100 w 262"/>
                <a:gd name="T13" fmla="*/ 103 h 109"/>
                <a:gd name="T14" fmla="*/ 100 w 262"/>
                <a:gd name="T15" fmla="*/ 84 h 109"/>
                <a:gd name="T16" fmla="*/ 100 w 262"/>
                <a:gd name="T17" fmla="*/ 80 h 109"/>
                <a:gd name="T18" fmla="*/ 109 w 262"/>
                <a:gd name="T19" fmla="*/ 81 h 109"/>
                <a:gd name="T20" fmla="*/ 132 w 262"/>
                <a:gd name="T21" fmla="*/ 96 h 109"/>
                <a:gd name="T22" fmla="*/ 132 w 262"/>
                <a:gd name="T23" fmla="*/ 89 h 109"/>
                <a:gd name="T24" fmla="*/ 163 w 262"/>
                <a:gd name="T25" fmla="*/ 99 h 109"/>
                <a:gd name="T26" fmla="*/ 160 w 262"/>
                <a:gd name="T27" fmla="*/ 83 h 109"/>
                <a:gd name="T28" fmla="*/ 176 w 262"/>
                <a:gd name="T29" fmla="*/ 77 h 109"/>
                <a:gd name="T30" fmla="*/ 262 w 262"/>
                <a:gd name="T31" fmla="*/ 109 h 109"/>
                <a:gd name="T32" fmla="*/ 106 w 262"/>
                <a:gd name="T33" fmla="*/ 0 h 109"/>
                <a:gd name="T34" fmla="*/ 0 w 262"/>
                <a:gd name="T35" fmla="*/ 77 h 109"/>
                <a:gd name="T36" fmla="*/ 17 w 262"/>
                <a:gd name="T37" fmla="*/ 71 h 109"/>
                <a:gd name="T38" fmla="*/ 40 w 262"/>
                <a:gd name="T39" fmla="*/ 5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2" h="109">
                  <a:moveTo>
                    <a:pt x="40" y="58"/>
                  </a:moveTo>
                  <a:cubicBezTo>
                    <a:pt x="38" y="60"/>
                    <a:pt x="40" y="64"/>
                    <a:pt x="42" y="66"/>
                  </a:cubicBezTo>
                  <a:cubicBezTo>
                    <a:pt x="44" y="68"/>
                    <a:pt x="46" y="69"/>
                    <a:pt x="49" y="71"/>
                  </a:cubicBezTo>
                  <a:cubicBezTo>
                    <a:pt x="52" y="73"/>
                    <a:pt x="55" y="77"/>
                    <a:pt x="57" y="81"/>
                  </a:cubicBezTo>
                  <a:cubicBezTo>
                    <a:pt x="59" y="80"/>
                    <a:pt x="61" y="77"/>
                    <a:pt x="61" y="75"/>
                  </a:cubicBezTo>
                  <a:cubicBezTo>
                    <a:pt x="64" y="73"/>
                    <a:pt x="68" y="75"/>
                    <a:pt x="70" y="78"/>
                  </a:cubicBezTo>
                  <a:cubicBezTo>
                    <a:pt x="80" y="86"/>
                    <a:pt x="90" y="94"/>
                    <a:pt x="100" y="103"/>
                  </a:cubicBezTo>
                  <a:cubicBezTo>
                    <a:pt x="100" y="97"/>
                    <a:pt x="100" y="90"/>
                    <a:pt x="100" y="84"/>
                  </a:cubicBezTo>
                  <a:cubicBezTo>
                    <a:pt x="100" y="83"/>
                    <a:pt x="100" y="81"/>
                    <a:pt x="100" y="80"/>
                  </a:cubicBezTo>
                  <a:cubicBezTo>
                    <a:pt x="102" y="78"/>
                    <a:pt x="106" y="79"/>
                    <a:pt x="109" y="81"/>
                  </a:cubicBezTo>
                  <a:cubicBezTo>
                    <a:pt x="116" y="86"/>
                    <a:pt x="124" y="91"/>
                    <a:pt x="132" y="96"/>
                  </a:cubicBezTo>
                  <a:cubicBezTo>
                    <a:pt x="132" y="94"/>
                    <a:pt x="132" y="91"/>
                    <a:pt x="132" y="89"/>
                  </a:cubicBezTo>
                  <a:cubicBezTo>
                    <a:pt x="143" y="91"/>
                    <a:pt x="153" y="95"/>
                    <a:pt x="163" y="99"/>
                  </a:cubicBezTo>
                  <a:cubicBezTo>
                    <a:pt x="164" y="94"/>
                    <a:pt x="159" y="89"/>
                    <a:pt x="160" y="83"/>
                  </a:cubicBezTo>
                  <a:cubicBezTo>
                    <a:pt x="162" y="77"/>
                    <a:pt x="170" y="76"/>
                    <a:pt x="176" y="77"/>
                  </a:cubicBezTo>
                  <a:cubicBezTo>
                    <a:pt x="207" y="82"/>
                    <a:pt x="232" y="104"/>
                    <a:pt x="262" y="109"/>
                  </a:cubicBezTo>
                  <a:cubicBezTo>
                    <a:pt x="106" y="0"/>
                    <a:pt x="106" y="0"/>
                    <a:pt x="106" y="0"/>
                  </a:cubicBezTo>
                  <a:cubicBezTo>
                    <a:pt x="0" y="77"/>
                    <a:pt x="0" y="77"/>
                    <a:pt x="0" y="77"/>
                  </a:cubicBezTo>
                  <a:cubicBezTo>
                    <a:pt x="6" y="77"/>
                    <a:pt x="12" y="74"/>
                    <a:pt x="17" y="71"/>
                  </a:cubicBezTo>
                  <a:cubicBezTo>
                    <a:pt x="25" y="67"/>
                    <a:pt x="32" y="62"/>
                    <a:pt x="40" y="58"/>
                  </a:cubicBez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21" name="Freeform 676"/>
            <p:cNvSpPr/>
            <p:nvPr/>
          </p:nvSpPr>
          <p:spPr bwMode="auto">
            <a:xfrm>
              <a:off x="7618413" y="3937000"/>
              <a:ext cx="273050" cy="153988"/>
            </a:xfrm>
            <a:custGeom>
              <a:avLst/>
              <a:gdLst>
                <a:gd name="T0" fmla="*/ 284 w 297"/>
                <a:gd name="T1" fmla="*/ 51 h 168"/>
                <a:gd name="T2" fmla="*/ 198 w 297"/>
                <a:gd name="T3" fmla="*/ 19 h 168"/>
                <a:gd name="T4" fmla="*/ 182 w 297"/>
                <a:gd name="T5" fmla="*/ 25 h 168"/>
                <a:gd name="T6" fmla="*/ 185 w 297"/>
                <a:gd name="T7" fmla="*/ 41 h 168"/>
                <a:gd name="T8" fmla="*/ 154 w 297"/>
                <a:gd name="T9" fmla="*/ 31 h 168"/>
                <a:gd name="T10" fmla="*/ 154 w 297"/>
                <a:gd name="T11" fmla="*/ 38 h 168"/>
                <a:gd name="T12" fmla="*/ 131 w 297"/>
                <a:gd name="T13" fmla="*/ 23 h 168"/>
                <a:gd name="T14" fmla="*/ 122 w 297"/>
                <a:gd name="T15" fmla="*/ 22 h 168"/>
                <a:gd name="T16" fmla="*/ 122 w 297"/>
                <a:gd name="T17" fmla="*/ 26 h 168"/>
                <a:gd name="T18" fmla="*/ 122 w 297"/>
                <a:gd name="T19" fmla="*/ 45 h 168"/>
                <a:gd name="T20" fmla="*/ 92 w 297"/>
                <a:gd name="T21" fmla="*/ 20 h 168"/>
                <a:gd name="T22" fmla="*/ 83 w 297"/>
                <a:gd name="T23" fmla="*/ 17 h 168"/>
                <a:gd name="T24" fmla="*/ 79 w 297"/>
                <a:gd name="T25" fmla="*/ 23 h 168"/>
                <a:gd name="T26" fmla="*/ 71 w 297"/>
                <a:gd name="T27" fmla="*/ 13 h 168"/>
                <a:gd name="T28" fmla="*/ 64 w 297"/>
                <a:gd name="T29" fmla="*/ 8 h 168"/>
                <a:gd name="T30" fmla="*/ 62 w 297"/>
                <a:gd name="T31" fmla="*/ 0 h 168"/>
                <a:gd name="T32" fmla="*/ 39 w 297"/>
                <a:gd name="T33" fmla="*/ 13 h 168"/>
                <a:gd name="T34" fmla="*/ 22 w 297"/>
                <a:gd name="T35" fmla="*/ 19 h 168"/>
                <a:gd name="T36" fmla="*/ 0 w 297"/>
                <a:gd name="T37" fmla="*/ 35 h 168"/>
                <a:gd name="T38" fmla="*/ 128 w 297"/>
                <a:gd name="T39" fmla="*/ 168 h 168"/>
                <a:gd name="T40" fmla="*/ 297 w 297"/>
                <a:gd name="T41" fmla="*/ 168 h 168"/>
                <a:gd name="T42" fmla="*/ 297 w 297"/>
                <a:gd name="T43" fmla="*/ 60 h 168"/>
                <a:gd name="T44" fmla="*/ 284 w 297"/>
                <a:gd name="T45" fmla="*/ 5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7" h="168">
                  <a:moveTo>
                    <a:pt x="284" y="51"/>
                  </a:moveTo>
                  <a:cubicBezTo>
                    <a:pt x="254" y="46"/>
                    <a:pt x="229" y="24"/>
                    <a:pt x="198" y="19"/>
                  </a:cubicBezTo>
                  <a:cubicBezTo>
                    <a:pt x="192" y="18"/>
                    <a:pt x="184" y="19"/>
                    <a:pt x="182" y="25"/>
                  </a:cubicBezTo>
                  <a:cubicBezTo>
                    <a:pt x="181" y="31"/>
                    <a:pt x="186" y="36"/>
                    <a:pt x="185" y="41"/>
                  </a:cubicBezTo>
                  <a:cubicBezTo>
                    <a:pt x="175" y="37"/>
                    <a:pt x="165" y="33"/>
                    <a:pt x="154" y="31"/>
                  </a:cubicBezTo>
                  <a:cubicBezTo>
                    <a:pt x="154" y="33"/>
                    <a:pt x="154" y="36"/>
                    <a:pt x="154" y="38"/>
                  </a:cubicBezTo>
                  <a:cubicBezTo>
                    <a:pt x="146" y="33"/>
                    <a:pt x="138" y="28"/>
                    <a:pt x="131" y="23"/>
                  </a:cubicBezTo>
                  <a:cubicBezTo>
                    <a:pt x="128" y="21"/>
                    <a:pt x="124" y="20"/>
                    <a:pt x="122" y="22"/>
                  </a:cubicBezTo>
                  <a:cubicBezTo>
                    <a:pt x="122" y="23"/>
                    <a:pt x="122" y="25"/>
                    <a:pt x="122" y="26"/>
                  </a:cubicBezTo>
                  <a:cubicBezTo>
                    <a:pt x="122" y="32"/>
                    <a:pt x="122" y="39"/>
                    <a:pt x="122" y="45"/>
                  </a:cubicBezTo>
                  <a:cubicBezTo>
                    <a:pt x="112" y="36"/>
                    <a:pt x="102" y="28"/>
                    <a:pt x="92" y="20"/>
                  </a:cubicBezTo>
                  <a:cubicBezTo>
                    <a:pt x="90" y="17"/>
                    <a:pt x="86" y="15"/>
                    <a:pt x="83" y="17"/>
                  </a:cubicBezTo>
                  <a:cubicBezTo>
                    <a:pt x="83" y="19"/>
                    <a:pt x="81" y="22"/>
                    <a:pt x="79" y="23"/>
                  </a:cubicBezTo>
                  <a:cubicBezTo>
                    <a:pt x="77" y="19"/>
                    <a:pt x="74" y="15"/>
                    <a:pt x="71" y="13"/>
                  </a:cubicBezTo>
                  <a:cubicBezTo>
                    <a:pt x="68" y="11"/>
                    <a:pt x="66" y="10"/>
                    <a:pt x="64" y="8"/>
                  </a:cubicBezTo>
                  <a:cubicBezTo>
                    <a:pt x="62" y="6"/>
                    <a:pt x="60" y="2"/>
                    <a:pt x="62" y="0"/>
                  </a:cubicBezTo>
                  <a:cubicBezTo>
                    <a:pt x="54" y="4"/>
                    <a:pt x="47" y="9"/>
                    <a:pt x="39" y="13"/>
                  </a:cubicBezTo>
                  <a:cubicBezTo>
                    <a:pt x="34" y="16"/>
                    <a:pt x="28" y="19"/>
                    <a:pt x="22" y="19"/>
                  </a:cubicBezTo>
                  <a:cubicBezTo>
                    <a:pt x="0" y="35"/>
                    <a:pt x="0" y="35"/>
                    <a:pt x="0" y="35"/>
                  </a:cubicBezTo>
                  <a:cubicBezTo>
                    <a:pt x="128" y="168"/>
                    <a:pt x="128" y="168"/>
                    <a:pt x="128" y="168"/>
                  </a:cubicBezTo>
                  <a:cubicBezTo>
                    <a:pt x="297" y="168"/>
                    <a:pt x="297" y="168"/>
                    <a:pt x="297" y="168"/>
                  </a:cubicBezTo>
                  <a:cubicBezTo>
                    <a:pt x="297" y="60"/>
                    <a:pt x="297" y="60"/>
                    <a:pt x="297" y="60"/>
                  </a:cubicBezTo>
                  <a:lnTo>
                    <a:pt x="284" y="51"/>
                  </a:lnTo>
                  <a:close/>
                </a:path>
              </a:pathLst>
            </a:custGeom>
            <a:solidFill>
              <a:srgbClr val="E15C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522" name="Oval 677"/>
          <p:cNvSpPr>
            <a:spLocks noChangeArrowheads="1"/>
          </p:cNvSpPr>
          <p:nvPr/>
        </p:nvSpPr>
        <p:spPr bwMode="auto">
          <a:xfrm>
            <a:off x="8994634" y="2219609"/>
            <a:ext cx="1115492" cy="1115492"/>
          </a:xfrm>
          <a:prstGeom prst="ellipse">
            <a:avLst/>
          </a:prstGeom>
          <a:solidFill>
            <a:srgbClr val="F275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3819" name="组合 3818"/>
          <p:cNvGrpSpPr/>
          <p:nvPr/>
        </p:nvGrpSpPr>
        <p:grpSpPr>
          <a:xfrm>
            <a:off x="9231771" y="2413112"/>
            <a:ext cx="648808" cy="741764"/>
            <a:chOff x="6348413" y="3659188"/>
            <a:chExt cx="542926" cy="620712"/>
          </a:xfrm>
        </p:grpSpPr>
        <p:sp>
          <p:nvSpPr>
            <p:cNvPr id="3523" name="Oval 678"/>
            <p:cNvSpPr>
              <a:spLocks noChangeArrowheads="1"/>
            </p:cNvSpPr>
            <p:nvPr/>
          </p:nvSpPr>
          <p:spPr bwMode="auto">
            <a:xfrm>
              <a:off x="6348413" y="4210050"/>
              <a:ext cx="349250" cy="69850"/>
            </a:xfrm>
            <a:prstGeom prst="ellipse">
              <a:avLst/>
            </a:prstGeom>
            <a:solidFill>
              <a:srgbClr val="D14E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24" name="Freeform 679"/>
            <p:cNvSpPr/>
            <p:nvPr/>
          </p:nvSpPr>
          <p:spPr bwMode="auto">
            <a:xfrm>
              <a:off x="6507163" y="3659188"/>
              <a:ext cx="384175" cy="495300"/>
            </a:xfrm>
            <a:custGeom>
              <a:avLst/>
              <a:gdLst>
                <a:gd name="T0" fmla="*/ 274 w 418"/>
                <a:gd name="T1" fmla="*/ 18 h 539"/>
                <a:gd name="T2" fmla="*/ 0 w 418"/>
                <a:gd name="T3" fmla="*/ 432 h 539"/>
                <a:gd name="T4" fmla="*/ 182 w 418"/>
                <a:gd name="T5" fmla="*/ 539 h 539"/>
                <a:gd name="T6" fmla="*/ 410 w 418"/>
                <a:gd name="T7" fmla="*/ 98 h 539"/>
                <a:gd name="T8" fmla="*/ 398 w 418"/>
                <a:gd name="T9" fmla="*/ 57 h 539"/>
                <a:gd name="T10" fmla="*/ 315 w 418"/>
                <a:gd name="T11" fmla="*/ 9 h 539"/>
                <a:gd name="T12" fmla="*/ 274 w 418"/>
                <a:gd name="T13" fmla="*/ 18 h 539"/>
              </a:gdLst>
              <a:ahLst/>
              <a:cxnLst>
                <a:cxn ang="0">
                  <a:pos x="T0" y="T1"/>
                </a:cxn>
                <a:cxn ang="0">
                  <a:pos x="T2" y="T3"/>
                </a:cxn>
                <a:cxn ang="0">
                  <a:pos x="T4" y="T5"/>
                </a:cxn>
                <a:cxn ang="0">
                  <a:pos x="T6" y="T7"/>
                </a:cxn>
                <a:cxn ang="0">
                  <a:pos x="T8" y="T9"/>
                </a:cxn>
                <a:cxn ang="0">
                  <a:pos x="T10" y="T11"/>
                </a:cxn>
                <a:cxn ang="0">
                  <a:pos x="T12" y="T13"/>
                </a:cxn>
              </a:cxnLst>
              <a:rect l="0" t="0" r="r" b="b"/>
              <a:pathLst>
                <a:path w="418" h="539">
                  <a:moveTo>
                    <a:pt x="274" y="18"/>
                  </a:moveTo>
                  <a:cubicBezTo>
                    <a:pt x="0" y="432"/>
                    <a:pt x="0" y="432"/>
                    <a:pt x="0" y="432"/>
                  </a:cubicBezTo>
                  <a:cubicBezTo>
                    <a:pt x="182" y="539"/>
                    <a:pt x="182" y="539"/>
                    <a:pt x="182" y="539"/>
                  </a:cubicBezTo>
                  <a:cubicBezTo>
                    <a:pt x="410" y="98"/>
                    <a:pt x="410" y="98"/>
                    <a:pt x="410" y="98"/>
                  </a:cubicBezTo>
                  <a:cubicBezTo>
                    <a:pt x="418" y="84"/>
                    <a:pt x="412" y="66"/>
                    <a:pt x="398" y="57"/>
                  </a:cubicBezTo>
                  <a:cubicBezTo>
                    <a:pt x="315" y="9"/>
                    <a:pt x="315" y="9"/>
                    <a:pt x="315" y="9"/>
                  </a:cubicBezTo>
                  <a:cubicBezTo>
                    <a:pt x="301" y="0"/>
                    <a:pt x="283" y="5"/>
                    <a:pt x="274" y="18"/>
                  </a:cubicBezTo>
                  <a:close/>
                </a:path>
              </a:pathLst>
            </a:custGeom>
            <a:solidFill>
              <a:srgbClr val="4CA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25" name="Freeform 680"/>
            <p:cNvSpPr/>
            <p:nvPr/>
          </p:nvSpPr>
          <p:spPr bwMode="auto">
            <a:xfrm>
              <a:off x="6591301" y="3689350"/>
              <a:ext cx="300038" cy="465138"/>
            </a:xfrm>
            <a:custGeom>
              <a:avLst/>
              <a:gdLst>
                <a:gd name="T0" fmla="*/ 0 w 327"/>
                <a:gd name="T1" fmla="*/ 453 h 506"/>
                <a:gd name="T2" fmla="*/ 91 w 327"/>
                <a:gd name="T3" fmla="*/ 506 h 506"/>
                <a:gd name="T4" fmla="*/ 319 w 327"/>
                <a:gd name="T5" fmla="*/ 65 h 506"/>
                <a:gd name="T6" fmla="*/ 307 w 327"/>
                <a:gd name="T7" fmla="*/ 24 h 506"/>
                <a:gd name="T8" fmla="*/ 266 w 327"/>
                <a:gd name="T9" fmla="*/ 0 h 506"/>
                <a:gd name="T10" fmla="*/ 0 w 327"/>
                <a:gd name="T11" fmla="*/ 453 h 506"/>
              </a:gdLst>
              <a:ahLst/>
              <a:cxnLst>
                <a:cxn ang="0">
                  <a:pos x="T0" y="T1"/>
                </a:cxn>
                <a:cxn ang="0">
                  <a:pos x="T2" y="T3"/>
                </a:cxn>
                <a:cxn ang="0">
                  <a:pos x="T4" y="T5"/>
                </a:cxn>
                <a:cxn ang="0">
                  <a:pos x="T6" y="T7"/>
                </a:cxn>
                <a:cxn ang="0">
                  <a:pos x="T8" y="T9"/>
                </a:cxn>
                <a:cxn ang="0">
                  <a:pos x="T10" y="T11"/>
                </a:cxn>
              </a:cxnLst>
              <a:rect l="0" t="0" r="r" b="b"/>
              <a:pathLst>
                <a:path w="327" h="506">
                  <a:moveTo>
                    <a:pt x="0" y="453"/>
                  </a:moveTo>
                  <a:cubicBezTo>
                    <a:pt x="91" y="506"/>
                    <a:pt x="91" y="506"/>
                    <a:pt x="91" y="506"/>
                  </a:cubicBezTo>
                  <a:cubicBezTo>
                    <a:pt x="319" y="65"/>
                    <a:pt x="319" y="65"/>
                    <a:pt x="319" y="65"/>
                  </a:cubicBezTo>
                  <a:cubicBezTo>
                    <a:pt x="327" y="51"/>
                    <a:pt x="321" y="33"/>
                    <a:pt x="307" y="24"/>
                  </a:cubicBezTo>
                  <a:cubicBezTo>
                    <a:pt x="266" y="0"/>
                    <a:pt x="266" y="0"/>
                    <a:pt x="266" y="0"/>
                  </a:cubicBezTo>
                  <a:lnTo>
                    <a:pt x="0" y="453"/>
                  </a:lnTo>
                  <a:close/>
                </a:path>
              </a:pathLst>
            </a:custGeom>
            <a:solidFill>
              <a:srgbClr val="18688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26" name="Freeform 681"/>
            <p:cNvSpPr/>
            <p:nvPr/>
          </p:nvSpPr>
          <p:spPr bwMode="auto">
            <a:xfrm>
              <a:off x="6742113" y="3659188"/>
              <a:ext cx="149225" cy="119063"/>
            </a:xfrm>
            <a:custGeom>
              <a:avLst/>
              <a:gdLst>
                <a:gd name="T0" fmla="*/ 19 w 163"/>
                <a:gd name="T1" fmla="*/ 18 h 129"/>
                <a:gd name="T2" fmla="*/ 0 w 163"/>
                <a:gd name="T3" fmla="*/ 47 h 129"/>
                <a:gd name="T4" fmla="*/ 139 w 163"/>
                <a:gd name="T5" fmla="*/ 129 h 129"/>
                <a:gd name="T6" fmla="*/ 155 w 163"/>
                <a:gd name="T7" fmla="*/ 98 h 129"/>
                <a:gd name="T8" fmla="*/ 143 w 163"/>
                <a:gd name="T9" fmla="*/ 57 h 129"/>
                <a:gd name="T10" fmla="*/ 60 w 163"/>
                <a:gd name="T11" fmla="*/ 9 h 129"/>
                <a:gd name="T12" fmla="*/ 19 w 163"/>
                <a:gd name="T13" fmla="*/ 18 h 129"/>
              </a:gdLst>
              <a:ahLst/>
              <a:cxnLst>
                <a:cxn ang="0">
                  <a:pos x="T0" y="T1"/>
                </a:cxn>
                <a:cxn ang="0">
                  <a:pos x="T2" y="T3"/>
                </a:cxn>
                <a:cxn ang="0">
                  <a:pos x="T4" y="T5"/>
                </a:cxn>
                <a:cxn ang="0">
                  <a:pos x="T6" y="T7"/>
                </a:cxn>
                <a:cxn ang="0">
                  <a:pos x="T8" y="T9"/>
                </a:cxn>
                <a:cxn ang="0">
                  <a:pos x="T10" y="T11"/>
                </a:cxn>
                <a:cxn ang="0">
                  <a:pos x="T12" y="T13"/>
                </a:cxn>
              </a:cxnLst>
              <a:rect l="0" t="0" r="r" b="b"/>
              <a:pathLst>
                <a:path w="163" h="129">
                  <a:moveTo>
                    <a:pt x="19" y="18"/>
                  </a:moveTo>
                  <a:cubicBezTo>
                    <a:pt x="0" y="47"/>
                    <a:pt x="0" y="47"/>
                    <a:pt x="0" y="47"/>
                  </a:cubicBezTo>
                  <a:cubicBezTo>
                    <a:pt x="139" y="129"/>
                    <a:pt x="139" y="129"/>
                    <a:pt x="139" y="129"/>
                  </a:cubicBezTo>
                  <a:cubicBezTo>
                    <a:pt x="155" y="98"/>
                    <a:pt x="155" y="98"/>
                    <a:pt x="155" y="98"/>
                  </a:cubicBezTo>
                  <a:cubicBezTo>
                    <a:pt x="163" y="84"/>
                    <a:pt x="157" y="66"/>
                    <a:pt x="143" y="57"/>
                  </a:cubicBezTo>
                  <a:cubicBezTo>
                    <a:pt x="60" y="9"/>
                    <a:pt x="60" y="9"/>
                    <a:pt x="60" y="9"/>
                  </a:cubicBezTo>
                  <a:cubicBezTo>
                    <a:pt x="46" y="0"/>
                    <a:pt x="28" y="5"/>
                    <a:pt x="19" y="18"/>
                  </a:cubicBezTo>
                  <a:close/>
                </a:path>
              </a:pathLst>
            </a:custGeom>
            <a:solidFill>
              <a:srgbClr val="F0C9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27" name="Freeform 682"/>
            <p:cNvSpPr/>
            <p:nvPr/>
          </p:nvSpPr>
          <p:spPr bwMode="auto">
            <a:xfrm>
              <a:off x="6802438" y="3687763"/>
              <a:ext cx="88900" cy="90488"/>
            </a:xfrm>
            <a:custGeom>
              <a:avLst/>
              <a:gdLst>
                <a:gd name="T0" fmla="*/ 0 w 96"/>
                <a:gd name="T1" fmla="*/ 55 h 98"/>
                <a:gd name="T2" fmla="*/ 72 w 96"/>
                <a:gd name="T3" fmla="*/ 98 h 98"/>
                <a:gd name="T4" fmla="*/ 88 w 96"/>
                <a:gd name="T5" fmla="*/ 67 h 98"/>
                <a:gd name="T6" fmla="*/ 76 w 96"/>
                <a:gd name="T7" fmla="*/ 26 h 98"/>
                <a:gd name="T8" fmla="*/ 32 w 96"/>
                <a:gd name="T9" fmla="*/ 0 h 98"/>
                <a:gd name="T10" fmla="*/ 0 w 96"/>
                <a:gd name="T11" fmla="*/ 55 h 98"/>
              </a:gdLst>
              <a:ahLst/>
              <a:cxnLst>
                <a:cxn ang="0">
                  <a:pos x="T0" y="T1"/>
                </a:cxn>
                <a:cxn ang="0">
                  <a:pos x="T2" y="T3"/>
                </a:cxn>
                <a:cxn ang="0">
                  <a:pos x="T4" y="T5"/>
                </a:cxn>
                <a:cxn ang="0">
                  <a:pos x="T6" y="T7"/>
                </a:cxn>
                <a:cxn ang="0">
                  <a:pos x="T8" y="T9"/>
                </a:cxn>
                <a:cxn ang="0">
                  <a:pos x="T10" y="T11"/>
                </a:cxn>
              </a:cxnLst>
              <a:rect l="0" t="0" r="r" b="b"/>
              <a:pathLst>
                <a:path w="96" h="98">
                  <a:moveTo>
                    <a:pt x="0" y="55"/>
                  </a:moveTo>
                  <a:cubicBezTo>
                    <a:pt x="72" y="98"/>
                    <a:pt x="72" y="98"/>
                    <a:pt x="72" y="98"/>
                  </a:cubicBezTo>
                  <a:cubicBezTo>
                    <a:pt x="88" y="67"/>
                    <a:pt x="88" y="67"/>
                    <a:pt x="88" y="67"/>
                  </a:cubicBezTo>
                  <a:cubicBezTo>
                    <a:pt x="96" y="53"/>
                    <a:pt x="90" y="35"/>
                    <a:pt x="76" y="26"/>
                  </a:cubicBezTo>
                  <a:cubicBezTo>
                    <a:pt x="32" y="0"/>
                    <a:pt x="32" y="0"/>
                    <a:pt x="32" y="0"/>
                  </a:cubicBezTo>
                  <a:lnTo>
                    <a:pt x="0" y="55"/>
                  </a:lnTo>
                  <a:close/>
                </a:path>
              </a:pathLst>
            </a:custGeom>
            <a:solidFill>
              <a:srgbClr val="D1A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28" name="Freeform 683"/>
            <p:cNvSpPr/>
            <p:nvPr/>
          </p:nvSpPr>
          <p:spPr bwMode="auto">
            <a:xfrm>
              <a:off x="6483351" y="4056063"/>
              <a:ext cx="190500" cy="169863"/>
            </a:xfrm>
            <a:custGeom>
              <a:avLst/>
              <a:gdLst>
                <a:gd name="T0" fmla="*/ 21 w 208"/>
                <a:gd name="T1" fmla="*/ 52 h 184"/>
                <a:gd name="T2" fmla="*/ 31 w 208"/>
                <a:gd name="T3" fmla="*/ 166 h 184"/>
                <a:gd name="T4" fmla="*/ 41 w 208"/>
                <a:gd name="T5" fmla="*/ 172 h 184"/>
                <a:gd name="T6" fmla="*/ 51 w 208"/>
                <a:gd name="T7" fmla="*/ 178 h 184"/>
                <a:gd name="T8" fmla="*/ 61 w 208"/>
                <a:gd name="T9" fmla="*/ 184 h 184"/>
                <a:gd name="T10" fmla="*/ 166 w 208"/>
                <a:gd name="T11" fmla="*/ 137 h 184"/>
                <a:gd name="T12" fmla="*/ 208 w 208"/>
                <a:gd name="T13" fmla="*/ 106 h 184"/>
                <a:gd name="T14" fmla="*/ 123 w 208"/>
                <a:gd name="T15" fmla="*/ 56 h 184"/>
                <a:gd name="T16" fmla="*/ 113 w 208"/>
                <a:gd name="T17" fmla="*/ 50 h 184"/>
                <a:gd name="T18" fmla="*/ 27 w 208"/>
                <a:gd name="T19" fmla="*/ 0 h 184"/>
                <a:gd name="T20" fmla="*/ 21 w 208"/>
                <a:gd name="T21" fmla="*/ 5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8" h="184">
                  <a:moveTo>
                    <a:pt x="21" y="52"/>
                  </a:moveTo>
                  <a:cubicBezTo>
                    <a:pt x="43" y="69"/>
                    <a:pt x="50" y="122"/>
                    <a:pt x="31" y="166"/>
                  </a:cubicBezTo>
                  <a:cubicBezTo>
                    <a:pt x="41" y="172"/>
                    <a:pt x="41" y="172"/>
                    <a:pt x="41" y="172"/>
                  </a:cubicBezTo>
                  <a:cubicBezTo>
                    <a:pt x="51" y="178"/>
                    <a:pt x="51" y="178"/>
                    <a:pt x="51" y="178"/>
                  </a:cubicBezTo>
                  <a:cubicBezTo>
                    <a:pt x="61" y="184"/>
                    <a:pt x="61" y="184"/>
                    <a:pt x="61" y="184"/>
                  </a:cubicBezTo>
                  <a:cubicBezTo>
                    <a:pt x="90" y="146"/>
                    <a:pt x="140" y="127"/>
                    <a:pt x="166" y="137"/>
                  </a:cubicBezTo>
                  <a:cubicBezTo>
                    <a:pt x="191" y="147"/>
                    <a:pt x="208" y="106"/>
                    <a:pt x="208" y="106"/>
                  </a:cubicBezTo>
                  <a:cubicBezTo>
                    <a:pt x="123" y="56"/>
                    <a:pt x="123" y="56"/>
                    <a:pt x="123" y="56"/>
                  </a:cubicBezTo>
                  <a:cubicBezTo>
                    <a:pt x="113" y="50"/>
                    <a:pt x="113" y="50"/>
                    <a:pt x="113" y="50"/>
                  </a:cubicBezTo>
                  <a:cubicBezTo>
                    <a:pt x="27" y="0"/>
                    <a:pt x="27" y="0"/>
                    <a:pt x="27" y="0"/>
                  </a:cubicBezTo>
                  <a:cubicBezTo>
                    <a:pt x="27" y="0"/>
                    <a:pt x="0" y="35"/>
                    <a:pt x="21" y="52"/>
                  </a:cubicBezTo>
                  <a:close/>
                </a:path>
              </a:pathLst>
            </a:custGeom>
            <a:solidFill>
              <a:srgbClr val="ECC97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29" name="Freeform 684"/>
            <p:cNvSpPr/>
            <p:nvPr/>
          </p:nvSpPr>
          <p:spPr bwMode="auto">
            <a:xfrm>
              <a:off x="6497638" y="4208463"/>
              <a:ext cx="41275" cy="31750"/>
            </a:xfrm>
            <a:custGeom>
              <a:avLst/>
              <a:gdLst>
                <a:gd name="T0" fmla="*/ 20 w 26"/>
                <a:gd name="T1" fmla="*/ 20 h 20"/>
                <a:gd name="T2" fmla="*/ 26 w 26"/>
                <a:gd name="T3" fmla="*/ 11 h 20"/>
                <a:gd name="T4" fmla="*/ 9 w 26"/>
                <a:gd name="T5" fmla="*/ 0 h 20"/>
                <a:gd name="T6" fmla="*/ 0 w 26"/>
                <a:gd name="T7" fmla="*/ 15 h 20"/>
                <a:gd name="T8" fmla="*/ 20 w 26"/>
                <a:gd name="T9" fmla="*/ 20 h 20"/>
              </a:gdLst>
              <a:ahLst/>
              <a:cxnLst>
                <a:cxn ang="0">
                  <a:pos x="T0" y="T1"/>
                </a:cxn>
                <a:cxn ang="0">
                  <a:pos x="T2" y="T3"/>
                </a:cxn>
                <a:cxn ang="0">
                  <a:pos x="T4" y="T5"/>
                </a:cxn>
                <a:cxn ang="0">
                  <a:pos x="T6" y="T7"/>
                </a:cxn>
                <a:cxn ang="0">
                  <a:pos x="T8" y="T9"/>
                </a:cxn>
              </a:cxnLst>
              <a:rect l="0" t="0" r="r" b="b"/>
              <a:pathLst>
                <a:path w="26" h="20">
                  <a:moveTo>
                    <a:pt x="20" y="20"/>
                  </a:moveTo>
                  <a:lnTo>
                    <a:pt x="26" y="11"/>
                  </a:lnTo>
                  <a:lnTo>
                    <a:pt x="9" y="0"/>
                  </a:lnTo>
                  <a:lnTo>
                    <a:pt x="0" y="15"/>
                  </a:lnTo>
                  <a:lnTo>
                    <a:pt x="20" y="20"/>
                  </a:lnTo>
                  <a:close/>
                </a:path>
              </a:pathLst>
            </a:custGeom>
            <a:solidFill>
              <a:srgbClr val="2338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30" name="Freeform 685"/>
            <p:cNvSpPr/>
            <p:nvPr/>
          </p:nvSpPr>
          <p:spPr bwMode="auto">
            <a:xfrm>
              <a:off x="6515101" y="4216400"/>
              <a:ext cx="23813" cy="23813"/>
            </a:xfrm>
            <a:custGeom>
              <a:avLst/>
              <a:gdLst>
                <a:gd name="T0" fmla="*/ 0 w 15"/>
                <a:gd name="T1" fmla="*/ 13 h 15"/>
                <a:gd name="T2" fmla="*/ 9 w 15"/>
                <a:gd name="T3" fmla="*/ 15 h 15"/>
                <a:gd name="T4" fmla="*/ 15 w 15"/>
                <a:gd name="T5" fmla="*/ 6 h 15"/>
                <a:gd name="T6" fmla="*/ 7 w 15"/>
                <a:gd name="T7" fmla="*/ 0 h 15"/>
                <a:gd name="T8" fmla="*/ 0 w 15"/>
                <a:gd name="T9" fmla="*/ 13 h 15"/>
              </a:gdLst>
              <a:ahLst/>
              <a:cxnLst>
                <a:cxn ang="0">
                  <a:pos x="T0" y="T1"/>
                </a:cxn>
                <a:cxn ang="0">
                  <a:pos x="T2" y="T3"/>
                </a:cxn>
                <a:cxn ang="0">
                  <a:pos x="T4" y="T5"/>
                </a:cxn>
                <a:cxn ang="0">
                  <a:pos x="T6" y="T7"/>
                </a:cxn>
                <a:cxn ang="0">
                  <a:pos x="T8" y="T9"/>
                </a:cxn>
              </a:cxnLst>
              <a:rect l="0" t="0" r="r" b="b"/>
              <a:pathLst>
                <a:path w="15" h="15">
                  <a:moveTo>
                    <a:pt x="0" y="13"/>
                  </a:moveTo>
                  <a:lnTo>
                    <a:pt x="9" y="15"/>
                  </a:lnTo>
                  <a:lnTo>
                    <a:pt x="15" y="6"/>
                  </a:lnTo>
                  <a:lnTo>
                    <a:pt x="7" y="0"/>
                  </a:lnTo>
                  <a:lnTo>
                    <a:pt x="0" y="13"/>
                  </a:lnTo>
                  <a:close/>
                </a:path>
              </a:pathLst>
            </a:custGeom>
            <a:solidFill>
              <a:srgbClr val="111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531" name="Freeform 686"/>
          <p:cNvSpPr/>
          <p:nvPr/>
        </p:nvSpPr>
        <p:spPr bwMode="auto">
          <a:xfrm>
            <a:off x="665904" y="3488765"/>
            <a:ext cx="1115492" cy="1113596"/>
          </a:xfrm>
          <a:custGeom>
            <a:avLst/>
            <a:gdLst>
              <a:gd name="T0" fmla="*/ 508 w 1016"/>
              <a:gd name="T1" fmla="*/ 0 h 1016"/>
              <a:gd name="T2" fmla="*/ 0 w 1016"/>
              <a:gd name="T3" fmla="*/ 508 h 1016"/>
              <a:gd name="T4" fmla="*/ 81 w 1016"/>
              <a:gd name="T5" fmla="*/ 783 h 1016"/>
              <a:gd name="T6" fmla="*/ 508 w 1016"/>
              <a:gd name="T7" fmla="*/ 1016 h 1016"/>
              <a:gd name="T8" fmla="*/ 935 w 1016"/>
              <a:gd name="T9" fmla="*/ 783 h 1016"/>
              <a:gd name="T10" fmla="*/ 1016 w 1016"/>
              <a:gd name="T11" fmla="*/ 508 h 1016"/>
              <a:gd name="T12" fmla="*/ 508 w 1016"/>
              <a:gd name="T13" fmla="*/ 0 h 1016"/>
            </a:gdLst>
            <a:ahLst/>
            <a:cxnLst>
              <a:cxn ang="0">
                <a:pos x="T0" y="T1"/>
              </a:cxn>
              <a:cxn ang="0">
                <a:pos x="T2" y="T3"/>
              </a:cxn>
              <a:cxn ang="0">
                <a:pos x="T4" y="T5"/>
              </a:cxn>
              <a:cxn ang="0">
                <a:pos x="T6" y="T7"/>
              </a:cxn>
              <a:cxn ang="0">
                <a:pos x="T8" y="T9"/>
              </a:cxn>
              <a:cxn ang="0">
                <a:pos x="T10" y="T11"/>
              </a:cxn>
              <a:cxn ang="0">
                <a:pos x="T12" y="T13"/>
              </a:cxn>
            </a:cxnLst>
            <a:rect l="0" t="0" r="r" b="b"/>
            <a:pathLst>
              <a:path w="1016" h="1016">
                <a:moveTo>
                  <a:pt x="508" y="0"/>
                </a:moveTo>
                <a:cubicBezTo>
                  <a:pt x="228" y="0"/>
                  <a:pt x="0" y="227"/>
                  <a:pt x="0" y="508"/>
                </a:cubicBezTo>
                <a:cubicBezTo>
                  <a:pt x="0" y="609"/>
                  <a:pt x="30" y="704"/>
                  <a:pt x="81" y="783"/>
                </a:cubicBezTo>
                <a:cubicBezTo>
                  <a:pt x="172" y="923"/>
                  <a:pt x="329" y="1016"/>
                  <a:pt x="508" y="1016"/>
                </a:cubicBezTo>
                <a:cubicBezTo>
                  <a:pt x="687" y="1016"/>
                  <a:pt x="845" y="923"/>
                  <a:pt x="935" y="783"/>
                </a:cubicBezTo>
                <a:cubicBezTo>
                  <a:pt x="986" y="704"/>
                  <a:pt x="1016" y="609"/>
                  <a:pt x="1016" y="508"/>
                </a:cubicBezTo>
                <a:cubicBezTo>
                  <a:pt x="1016" y="227"/>
                  <a:pt x="789" y="0"/>
                  <a:pt x="508" y="0"/>
                </a:cubicBezTo>
                <a:close/>
              </a:path>
            </a:pathLst>
          </a:custGeom>
          <a:solidFill>
            <a:srgbClr val="3CA8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3825" name="组合 3824"/>
          <p:cNvGrpSpPr/>
          <p:nvPr/>
        </p:nvGrpSpPr>
        <p:grpSpPr>
          <a:xfrm>
            <a:off x="952366" y="3706931"/>
            <a:ext cx="546363" cy="684851"/>
            <a:chOff x="4314826" y="4754563"/>
            <a:chExt cx="457200" cy="573087"/>
          </a:xfrm>
        </p:grpSpPr>
        <p:sp>
          <p:nvSpPr>
            <p:cNvPr id="3532" name="Freeform 687"/>
            <p:cNvSpPr/>
            <p:nvPr/>
          </p:nvSpPr>
          <p:spPr bwMode="auto">
            <a:xfrm>
              <a:off x="4343401" y="4754563"/>
              <a:ext cx="428625" cy="541338"/>
            </a:xfrm>
            <a:custGeom>
              <a:avLst/>
              <a:gdLst>
                <a:gd name="T0" fmla="*/ 454 w 467"/>
                <a:gd name="T1" fmla="*/ 4 h 589"/>
                <a:gd name="T2" fmla="*/ 20 w 467"/>
                <a:gd name="T3" fmla="*/ 0 h 589"/>
                <a:gd name="T4" fmla="*/ 6 w 467"/>
                <a:gd name="T5" fmla="*/ 13 h 589"/>
                <a:gd name="T6" fmla="*/ 1 w 467"/>
                <a:gd name="T7" fmla="*/ 571 h 589"/>
                <a:gd name="T8" fmla="*/ 14 w 467"/>
                <a:gd name="T9" fmla="*/ 585 h 589"/>
                <a:gd name="T10" fmla="*/ 448 w 467"/>
                <a:gd name="T11" fmla="*/ 589 h 589"/>
                <a:gd name="T12" fmla="*/ 461 w 467"/>
                <a:gd name="T13" fmla="*/ 576 h 589"/>
                <a:gd name="T14" fmla="*/ 467 w 467"/>
                <a:gd name="T15" fmla="*/ 18 h 589"/>
                <a:gd name="T16" fmla="*/ 454 w 467"/>
                <a:gd name="T17" fmla="*/ 4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589">
                  <a:moveTo>
                    <a:pt x="454" y="4"/>
                  </a:moveTo>
                  <a:cubicBezTo>
                    <a:pt x="20" y="0"/>
                    <a:pt x="20" y="0"/>
                    <a:pt x="20" y="0"/>
                  </a:cubicBezTo>
                  <a:cubicBezTo>
                    <a:pt x="12" y="0"/>
                    <a:pt x="6" y="6"/>
                    <a:pt x="6" y="13"/>
                  </a:cubicBezTo>
                  <a:cubicBezTo>
                    <a:pt x="1" y="571"/>
                    <a:pt x="1" y="571"/>
                    <a:pt x="1" y="571"/>
                  </a:cubicBezTo>
                  <a:cubicBezTo>
                    <a:pt x="0" y="578"/>
                    <a:pt x="6" y="585"/>
                    <a:pt x="14" y="585"/>
                  </a:cubicBezTo>
                  <a:cubicBezTo>
                    <a:pt x="448" y="589"/>
                    <a:pt x="448" y="589"/>
                    <a:pt x="448" y="589"/>
                  </a:cubicBezTo>
                  <a:cubicBezTo>
                    <a:pt x="455" y="589"/>
                    <a:pt x="461" y="583"/>
                    <a:pt x="461" y="576"/>
                  </a:cubicBezTo>
                  <a:cubicBezTo>
                    <a:pt x="467" y="18"/>
                    <a:pt x="467" y="18"/>
                    <a:pt x="467" y="18"/>
                  </a:cubicBezTo>
                  <a:cubicBezTo>
                    <a:pt x="467" y="10"/>
                    <a:pt x="461" y="4"/>
                    <a:pt x="454" y="4"/>
                  </a:cubicBezTo>
                  <a:close/>
                </a:path>
              </a:pathLst>
            </a:custGeom>
            <a:solidFill>
              <a:srgbClr val="BE3F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33" name="Freeform 688"/>
            <p:cNvSpPr/>
            <p:nvPr/>
          </p:nvSpPr>
          <p:spPr bwMode="auto">
            <a:xfrm>
              <a:off x="4314826" y="4810125"/>
              <a:ext cx="390525" cy="517525"/>
            </a:xfrm>
            <a:custGeom>
              <a:avLst/>
              <a:gdLst>
                <a:gd name="T0" fmla="*/ 304 w 425"/>
                <a:gd name="T1" fmla="*/ 3 h 565"/>
                <a:gd name="T2" fmla="*/ 17 w 425"/>
                <a:gd name="T3" fmla="*/ 0 h 565"/>
                <a:gd name="T4" fmla="*/ 5 w 425"/>
                <a:gd name="T5" fmla="*/ 12 h 565"/>
                <a:gd name="T6" fmla="*/ 0 w 425"/>
                <a:gd name="T7" fmla="*/ 548 h 565"/>
                <a:gd name="T8" fmla="*/ 12 w 425"/>
                <a:gd name="T9" fmla="*/ 561 h 565"/>
                <a:gd name="T10" fmla="*/ 409 w 425"/>
                <a:gd name="T11" fmla="*/ 565 h 565"/>
                <a:gd name="T12" fmla="*/ 421 w 425"/>
                <a:gd name="T13" fmla="*/ 553 h 565"/>
                <a:gd name="T14" fmla="*/ 425 w 425"/>
                <a:gd name="T15" fmla="*/ 127 h 565"/>
                <a:gd name="T16" fmla="*/ 304 w 425"/>
                <a:gd name="T17" fmla="*/ 3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5" h="565">
                  <a:moveTo>
                    <a:pt x="304" y="3"/>
                  </a:moveTo>
                  <a:cubicBezTo>
                    <a:pt x="17" y="0"/>
                    <a:pt x="17" y="0"/>
                    <a:pt x="17" y="0"/>
                  </a:cubicBezTo>
                  <a:cubicBezTo>
                    <a:pt x="11" y="0"/>
                    <a:pt x="5" y="5"/>
                    <a:pt x="5" y="12"/>
                  </a:cubicBezTo>
                  <a:cubicBezTo>
                    <a:pt x="0" y="548"/>
                    <a:pt x="0" y="548"/>
                    <a:pt x="0" y="548"/>
                  </a:cubicBezTo>
                  <a:cubicBezTo>
                    <a:pt x="0" y="555"/>
                    <a:pt x="5" y="560"/>
                    <a:pt x="12" y="561"/>
                  </a:cubicBezTo>
                  <a:cubicBezTo>
                    <a:pt x="409" y="565"/>
                    <a:pt x="409" y="565"/>
                    <a:pt x="409" y="565"/>
                  </a:cubicBezTo>
                  <a:cubicBezTo>
                    <a:pt x="416" y="565"/>
                    <a:pt x="421" y="559"/>
                    <a:pt x="421" y="553"/>
                  </a:cubicBezTo>
                  <a:cubicBezTo>
                    <a:pt x="425" y="127"/>
                    <a:pt x="425" y="127"/>
                    <a:pt x="425" y="127"/>
                  </a:cubicBezTo>
                  <a:lnTo>
                    <a:pt x="304" y="3"/>
                  </a:ln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34" name="Freeform 689"/>
            <p:cNvSpPr/>
            <p:nvPr/>
          </p:nvSpPr>
          <p:spPr bwMode="auto">
            <a:xfrm>
              <a:off x="4319588" y="4881563"/>
              <a:ext cx="330200" cy="7938"/>
            </a:xfrm>
            <a:custGeom>
              <a:avLst/>
              <a:gdLst>
                <a:gd name="T0" fmla="*/ 208 w 208"/>
                <a:gd name="T1" fmla="*/ 5 h 5"/>
                <a:gd name="T2" fmla="*/ 0 w 208"/>
                <a:gd name="T3" fmla="*/ 3 h 5"/>
                <a:gd name="T4" fmla="*/ 0 w 208"/>
                <a:gd name="T5" fmla="*/ 0 h 5"/>
                <a:gd name="T6" fmla="*/ 208 w 208"/>
                <a:gd name="T7" fmla="*/ 3 h 5"/>
                <a:gd name="T8" fmla="*/ 208 w 208"/>
                <a:gd name="T9" fmla="*/ 5 h 5"/>
              </a:gdLst>
              <a:ahLst/>
              <a:cxnLst>
                <a:cxn ang="0">
                  <a:pos x="T0" y="T1"/>
                </a:cxn>
                <a:cxn ang="0">
                  <a:pos x="T2" y="T3"/>
                </a:cxn>
                <a:cxn ang="0">
                  <a:pos x="T4" y="T5"/>
                </a:cxn>
                <a:cxn ang="0">
                  <a:pos x="T6" y="T7"/>
                </a:cxn>
                <a:cxn ang="0">
                  <a:pos x="T8" y="T9"/>
                </a:cxn>
              </a:cxnLst>
              <a:rect l="0" t="0" r="r" b="b"/>
              <a:pathLst>
                <a:path w="208" h="5">
                  <a:moveTo>
                    <a:pt x="208" y="5"/>
                  </a:moveTo>
                  <a:lnTo>
                    <a:pt x="0" y="3"/>
                  </a:lnTo>
                  <a:lnTo>
                    <a:pt x="0" y="0"/>
                  </a:lnTo>
                  <a:lnTo>
                    <a:pt x="208" y="3"/>
                  </a:lnTo>
                  <a:lnTo>
                    <a:pt x="208" y="5"/>
                  </a:ln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35" name="Freeform 690"/>
            <p:cNvSpPr/>
            <p:nvPr/>
          </p:nvSpPr>
          <p:spPr bwMode="auto">
            <a:xfrm>
              <a:off x="4319588" y="4927600"/>
              <a:ext cx="385763" cy="7938"/>
            </a:xfrm>
            <a:custGeom>
              <a:avLst/>
              <a:gdLst>
                <a:gd name="T0" fmla="*/ 243 w 243"/>
                <a:gd name="T1" fmla="*/ 5 h 5"/>
                <a:gd name="T2" fmla="*/ 0 w 243"/>
                <a:gd name="T3" fmla="*/ 2 h 5"/>
                <a:gd name="T4" fmla="*/ 0 w 243"/>
                <a:gd name="T5" fmla="*/ 0 h 5"/>
                <a:gd name="T6" fmla="*/ 243 w 243"/>
                <a:gd name="T7" fmla="*/ 2 h 5"/>
                <a:gd name="T8" fmla="*/ 243 w 243"/>
                <a:gd name="T9" fmla="*/ 5 h 5"/>
              </a:gdLst>
              <a:ahLst/>
              <a:cxnLst>
                <a:cxn ang="0">
                  <a:pos x="T0" y="T1"/>
                </a:cxn>
                <a:cxn ang="0">
                  <a:pos x="T2" y="T3"/>
                </a:cxn>
                <a:cxn ang="0">
                  <a:pos x="T4" y="T5"/>
                </a:cxn>
                <a:cxn ang="0">
                  <a:pos x="T6" y="T7"/>
                </a:cxn>
                <a:cxn ang="0">
                  <a:pos x="T8" y="T9"/>
                </a:cxn>
              </a:cxnLst>
              <a:rect l="0" t="0" r="r" b="b"/>
              <a:pathLst>
                <a:path w="243" h="5">
                  <a:moveTo>
                    <a:pt x="243" y="5"/>
                  </a:moveTo>
                  <a:lnTo>
                    <a:pt x="0" y="2"/>
                  </a:lnTo>
                  <a:lnTo>
                    <a:pt x="0" y="0"/>
                  </a:lnTo>
                  <a:lnTo>
                    <a:pt x="243" y="2"/>
                  </a:lnTo>
                  <a:lnTo>
                    <a:pt x="243" y="5"/>
                  </a:ln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36" name="Freeform 691"/>
            <p:cNvSpPr/>
            <p:nvPr/>
          </p:nvSpPr>
          <p:spPr bwMode="auto">
            <a:xfrm>
              <a:off x="4318001" y="4973638"/>
              <a:ext cx="387350" cy="7938"/>
            </a:xfrm>
            <a:custGeom>
              <a:avLst/>
              <a:gdLst>
                <a:gd name="T0" fmla="*/ 244 w 244"/>
                <a:gd name="T1" fmla="*/ 5 h 5"/>
                <a:gd name="T2" fmla="*/ 0 w 244"/>
                <a:gd name="T3" fmla="*/ 2 h 5"/>
                <a:gd name="T4" fmla="*/ 0 w 244"/>
                <a:gd name="T5" fmla="*/ 0 h 5"/>
                <a:gd name="T6" fmla="*/ 244 w 244"/>
                <a:gd name="T7" fmla="*/ 2 h 5"/>
                <a:gd name="T8" fmla="*/ 244 w 244"/>
                <a:gd name="T9" fmla="*/ 5 h 5"/>
              </a:gdLst>
              <a:ahLst/>
              <a:cxnLst>
                <a:cxn ang="0">
                  <a:pos x="T0" y="T1"/>
                </a:cxn>
                <a:cxn ang="0">
                  <a:pos x="T2" y="T3"/>
                </a:cxn>
                <a:cxn ang="0">
                  <a:pos x="T4" y="T5"/>
                </a:cxn>
                <a:cxn ang="0">
                  <a:pos x="T6" y="T7"/>
                </a:cxn>
                <a:cxn ang="0">
                  <a:pos x="T8" y="T9"/>
                </a:cxn>
              </a:cxnLst>
              <a:rect l="0" t="0" r="r" b="b"/>
              <a:pathLst>
                <a:path w="244" h="5">
                  <a:moveTo>
                    <a:pt x="244" y="5"/>
                  </a:moveTo>
                  <a:lnTo>
                    <a:pt x="0" y="2"/>
                  </a:lnTo>
                  <a:lnTo>
                    <a:pt x="0" y="0"/>
                  </a:lnTo>
                  <a:lnTo>
                    <a:pt x="244" y="2"/>
                  </a:lnTo>
                  <a:lnTo>
                    <a:pt x="244" y="5"/>
                  </a:ln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37" name="Freeform 692"/>
            <p:cNvSpPr/>
            <p:nvPr/>
          </p:nvSpPr>
          <p:spPr bwMode="auto">
            <a:xfrm>
              <a:off x="4318001" y="5018088"/>
              <a:ext cx="387350" cy="7938"/>
            </a:xfrm>
            <a:custGeom>
              <a:avLst/>
              <a:gdLst>
                <a:gd name="T0" fmla="*/ 244 w 244"/>
                <a:gd name="T1" fmla="*/ 5 h 5"/>
                <a:gd name="T2" fmla="*/ 0 w 244"/>
                <a:gd name="T3" fmla="*/ 3 h 5"/>
                <a:gd name="T4" fmla="*/ 0 w 244"/>
                <a:gd name="T5" fmla="*/ 0 h 5"/>
                <a:gd name="T6" fmla="*/ 244 w 244"/>
                <a:gd name="T7" fmla="*/ 3 h 5"/>
                <a:gd name="T8" fmla="*/ 244 w 244"/>
                <a:gd name="T9" fmla="*/ 5 h 5"/>
              </a:gdLst>
              <a:ahLst/>
              <a:cxnLst>
                <a:cxn ang="0">
                  <a:pos x="T0" y="T1"/>
                </a:cxn>
                <a:cxn ang="0">
                  <a:pos x="T2" y="T3"/>
                </a:cxn>
                <a:cxn ang="0">
                  <a:pos x="T4" y="T5"/>
                </a:cxn>
                <a:cxn ang="0">
                  <a:pos x="T6" y="T7"/>
                </a:cxn>
                <a:cxn ang="0">
                  <a:pos x="T8" y="T9"/>
                </a:cxn>
              </a:cxnLst>
              <a:rect l="0" t="0" r="r" b="b"/>
              <a:pathLst>
                <a:path w="244" h="5">
                  <a:moveTo>
                    <a:pt x="244" y="5"/>
                  </a:moveTo>
                  <a:lnTo>
                    <a:pt x="0" y="3"/>
                  </a:lnTo>
                  <a:lnTo>
                    <a:pt x="0" y="0"/>
                  </a:lnTo>
                  <a:lnTo>
                    <a:pt x="244" y="3"/>
                  </a:lnTo>
                  <a:lnTo>
                    <a:pt x="244" y="5"/>
                  </a:ln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38" name="Freeform 693"/>
            <p:cNvSpPr/>
            <p:nvPr/>
          </p:nvSpPr>
          <p:spPr bwMode="auto">
            <a:xfrm>
              <a:off x="4318001" y="5064125"/>
              <a:ext cx="387350" cy="7938"/>
            </a:xfrm>
            <a:custGeom>
              <a:avLst/>
              <a:gdLst>
                <a:gd name="T0" fmla="*/ 244 w 244"/>
                <a:gd name="T1" fmla="*/ 5 h 5"/>
                <a:gd name="T2" fmla="*/ 0 w 244"/>
                <a:gd name="T3" fmla="*/ 2 h 5"/>
                <a:gd name="T4" fmla="*/ 0 w 244"/>
                <a:gd name="T5" fmla="*/ 0 h 5"/>
                <a:gd name="T6" fmla="*/ 244 w 244"/>
                <a:gd name="T7" fmla="*/ 2 h 5"/>
                <a:gd name="T8" fmla="*/ 244 w 244"/>
                <a:gd name="T9" fmla="*/ 5 h 5"/>
              </a:gdLst>
              <a:ahLst/>
              <a:cxnLst>
                <a:cxn ang="0">
                  <a:pos x="T0" y="T1"/>
                </a:cxn>
                <a:cxn ang="0">
                  <a:pos x="T2" y="T3"/>
                </a:cxn>
                <a:cxn ang="0">
                  <a:pos x="T4" y="T5"/>
                </a:cxn>
                <a:cxn ang="0">
                  <a:pos x="T6" y="T7"/>
                </a:cxn>
                <a:cxn ang="0">
                  <a:pos x="T8" y="T9"/>
                </a:cxn>
              </a:cxnLst>
              <a:rect l="0" t="0" r="r" b="b"/>
              <a:pathLst>
                <a:path w="244" h="5">
                  <a:moveTo>
                    <a:pt x="244" y="5"/>
                  </a:moveTo>
                  <a:lnTo>
                    <a:pt x="0" y="2"/>
                  </a:lnTo>
                  <a:lnTo>
                    <a:pt x="0" y="0"/>
                  </a:lnTo>
                  <a:lnTo>
                    <a:pt x="244" y="2"/>
                  </a:lnTo>
                  <a:lnTo>
                    <a:pt x="244" y="5"/>
                  </a:ln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39" name="Freeform 694"/>
            <p:cNvSpPr/>
            <p:nvPr/>
          </p:nvSpPr>
          <p:spPr bwMode="auto">
            <a:xfrm>
              <a:off x="4318001" y="5108575"/>
              <a:ext cx="385763" cy="7938"/>
            </a:xfrm>
            <a:custGeom>
              <a:avLst/>
              <a:gdLst>
                <a:gd name="T0" fmla="*/ 243 w 243"/>
                <a:gd name="T1" fmla="*/ 5 h 5"/>
                <a:gd name="T2" fmla="*/ 0 w 243"/>
                <a:gd name="T3" fmla="*/ 3 h 5"/>
                <a:gd name="T4" fmla="*/ 0 w 243"/>
                <a:gd name="T5" fmla="*/ 0 h 5"/>
                <a:gd name="T6" fmla="*/ 243 w 243"/>
                <a:gd name="T7" fmla="*/ 2 h 5"/>
                <a:gd name="T8" fmla="*/ 243 w 243"/>
                <a:gd name="T9" fmla="*/ 5 h 5"/>
              </a:gdLst>
              <a:ahLst/>
              <a:cxnLst>
                <a:cxn ang="0">
                  <a:pos x="T0" y="T1"/>
                </a:cxn>
                <a:cxn ang="0">
                  <a:pos x="T2" y="T3"/>
                </a:cxn>
                <a:cxn ang="0">
                  <a:pos x="T4" y="T5"/>
                </a:cxn>
                <a:cxn ang="0">
                  <a:pos x="T6" y="T7"/>
                </a:cxn>
                <a:cxn ang="0">
                  <a:pos x="T8" y="T9"/>
                </a:cxn>
              </a:cxnLst>
              <a:rect l="0" t="0" r="r" b="b"/>
              <a:pathLst>
                <a:path w="243" h="5">
                  <a:moveTo>
                    <a:pt x="243" y="5"/>
                  </a:moveTo>
                  <a:lnTo>
                    <a:pt x="0" y="3"/>
                  </a:lnTo>
                  <a:lnTo>
                    <a:pt x="0" y="0"/>
                  </a:lnTo>
                  <a:lnTo>
                    <a:pt x="243" y="2"/>
                  </a:lnTo>
                  <a:lnTo>
                    <a:pt x="243" y="5"/>
                  </a:ln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40" name="Freeform 695"/>
            <p:cNvSpPr/>
            <p:nvPr/>
          </p:nvSpPr>
          <p:spPr bwMode="auto">
            <a:xfrm>
              <a:off x="4316413" y="5153025"/>
              <a:ext cx="387350" cy="9525"/>
            </a:xfrm>
            <a:custGeom>
              <a:avLst/>
              <a:gdLst>
                <a:gd name="T0" fmla="*/ 244 w 244"/>
                <a:gd name="T1" fmla="*/ 6 h 6"/>
                <a:gd name="T2" fmla="*/ 0 w 244"/>
                <a:gd name="T3" fmla="*/ 3 h 6"/>
                <a:gd name="T4" fmla="*/ 0 w 244"/>
                <a:gd name="T5" fmla="*/ 0 h 6"/>
                <a:gd name="T6" fmla="*/ 244 w 244"/>
                <a:gd name="T7" fmla="*/ 3 h 6"/>
                <a:gd name="T8" fmla="*/ 244 w 244"/>
                <a:gd name="T9" fmla="*/ 6 h 6"/>
              </a:gdLst>
              <a:ahLst/>
              <a:cxnLst>
                <a:cxn ang="0">
                  <a:pos x="T0" y="T1"/>
                </a:cxn>
                <a:cxn ang="0">
                  <a:pos x="T2" y="T3"/>
                </a:cxn>
                <a:cxn ang="0">
                  <a:pos x="T4" y="T5"/>
                </a:cxn>
                <a:cxn ang="0">
                  <a:pos x="T6" y="T7"/>
                </a:cxn>
                <a:cxn ang="0">
                  <a:pos x="T8" y="T9"/>
                </a:cxn>
              </a:cxnLst>
              <a:rect l="0" t="0" r="r" b="b"/>
              <a:pathLst>
                <a:path w="244" h="6">
                  <a:moveTo>
                    <a:pt x="244" y="6"/>
                  </a:moveTo>
                  <a:lnTo>
                    <a:pt x="0" y="3"/>
                  </a:lnTo>
                  <a:lnTo>
                    <a:pt x="0" y="0"/>
                  </a:lnTo>
                  <a:lnTo>
                    <a:pt x="244" y="3"/>
                  </a:lnTo>
                  <a:lnTo>
                    <a:pt x="244" y="6"/>
                  </a:ln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41" name="Freeform 696"/>
            <p:cNvSpPr/>
            <p:nvPr/>
          </p:nvSpPr>
          <p:spPr bwMode="auto">
            <a:xfrm>
              <a:off x="4316413" y="5199063"/>
              <a:ext cx="387350" cy="9525"/>
            </a:xfrm>
            <a:custGeom>
              <a:avLst/>
              <a:gdLst>
                <a:gd name="T0" fmla="*/ 244 w 244"/>
                <a:gd name="T1" fmla="*/ 6 h 6"/>
                <a:gd name="T2" fmla="*/ 0 w 244"/>
                <a:gd name="T3" fmla="*/ 3 h 6"/>
                <a:gd name="T4" fmla="*/ 0 w 244"/>
                <a:gd name="T5" fmla="*/ 0 h 6"/>
                <a:gd name="T6" fmla="*/ 244 w 244"/>
                <a:gd name="T7" fmla="*/ 3 h 6"/>
                <a:gd name="T8" fmla="*/ 244 w 244"/>
                <a:gd name="T9" fmla="*/ 6 h 6"/>
              </a:gdLst>
              <a:ahLst/>
              <a:cxnLst>
                <a:cxn ang="0">
                  <a:pos x="T0" y="T1"/>
                </a:cxn>
                <a:cxn ang="0">
                  <a:pos x="T2" y="T3"/>
                </a:cxn>
                <a:cxn ang="0">
                  <a:pos x="T4" y="T5"/>
                </a:cxn>
                <a:cxn ang="0">
                  <a:pos x="T6" y="T7"/>
                </a:cxn>
                <a:cxn ang="0">
                  <a:pos x="T8" y="T9"/>
                </a:cxn>
              </a:cxnLst>
              <a:rect l="0" t="0" r="r" b="b"/>
              <a:pathLst>
                <a:path w="244" h="6">
                  <a:moveTo>
                    <a:pt x="244" y="6"/>
                  </a:moveTo>
                  <a:lnTo>
                    <a:pt x="0" y="3"/>
                  </a:lnTo>
                  <a:lnTo>
                    <a:pt x="0" y="0"/>
                  </a:lnTo>
                  <a:lnTo>
                    <a:pt x="244" y="3"/>
                  </a:lnTo>
                  <a:lnTo>
                    <a:pt x="244" y="6"/>
                  </a:ln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42" name="Freeform 697"/>
            <p:cNvSpPr/>
            <p:nvPr/>
          </p:nvSpPr>
          <p:spPr bwMode="auto">
            <a:xfrm>
              <a:off x="4314826" y="5245100"/>
              <a:ext cx="388938" cy="7938"/>
            </a:xfrm>
            <a:custGeom>
              <a:avLst/>
              <a:gdLst>
                <a:gd name="T0" fmla="*/ 245 w 245"/>
                <a:gd name="T1" fmla="*/ 5 h 5"/>
                <a:gd name="T2" fmla="*/ 0 w 245"/>
                <a:gd name="T3" fmla="*/ 3 h 5"/>
                <a:gd name="T4" fmla="*/ 0 w 245"/>
                <a:gd name="T5" fmla="*/ 0 h 5"/>
                <a:gd name="T6" fmla="*/ 245 w 245"/>
                <a:gd name="T7" fmla="*/ 2 h 5"/>
                <a:gd name="T8" fmla="*/ 245 w 245"/>
                <a:gd name="T9" fmla="*/ 5 h 5"/>
              </a:gdLst>
              <a:ahLst/>
              <a:cxnLst>
                <a:cxn ang="0">
                  <a:pos x="T0" y="T1"/>
                </a:cxn>
                <a:cxn ang="0">
                  <a:pos x="T2" y="T3"/>
                </a:cxn>
                <a:cxn ang="0">
                  <a:pos x="T4" y="T5"/>
                </a:cxn>
                <a:cxn ang="0">
                  <a:pos x="T6" y="T7"/>
                </a:cxn>
                <a:cxn ang="0">
                  <a:pos x="T8" y="T9"/>
                </a:cxn>
              </a:cxnLst>
              <a:rect l="0" t="0" r="r" b="b"/>
              <a:pathLst>
                <a:path w="245" h="5">
                  <a:moveTo>
                    <a:pt x="245" y="5"/>
                  </a:moveTo>
                  <a:lnTo>
                    <a:pt x="0" y="3"/>
                  </a:lnTo>
                  <a:lnTo>
                    <a:pt x="0" y="0"/>
                  </a:lnTo>
                  <a:lnTo>
                    <a:pt x="245" y="2"/>
                  </a:lnTo>
                  <a:lnTo>
                    <a:pt x="245" y="5"/>
                  </a:ln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43" name="Freeform 698"/>
            <p:cNvSpPr/>
            <p:nvPr/>
          </p:nvSpPr>
          <p:spPr bwMode="auto">
            <a:xfrm>
              <a:off x="4314826" y="5289550"/>
              <a:ext cx="387350" cy="7938"/>
            </a:xfrm>
            <a:custGeom>
              <a:avLst/>
              <a:gdLst>
                <a:gd name="T0" fmla="*/ 244 w 244"/>
                <a:gd name="T1" fmla="*/ 5 h 5"/>
                <a:gd name="T2" fmla="*/ 0 w 244"/>
                <a:gd name="T3" fmla="*/ 3 h 5"/>
                <a:gd name="T4" fmla="*/ 0 w 244"/>
                <a:gd name="T5" fmla="*/ 0 h 5"/>
                <a:gd name="T6" fmla="*/ 244 w 244"/>
                <a:gd name="T7" fmla="*/ 3 h 5"/>
                <a:gd name="T8" fmla="*/ 244 w 244"/>
                <a:gd name="T9" fmla="*/ 5 h 5"/>
              </a:gdLst>
              <a:ahLst/>
              <a:cxnLst>
                <a:cxn ang="0">
                  <a:pos x="T0" y="T1"/>
                </a:cxn>
                <a:cxn ang="0">
                  <a:pos x="T2" y="T3"/>
                </a:cxn>
                <a:cxn ang="0">
                  <a:pos x="T4" y="T5"/>
                </a:cxn>
                <a:cxn ang="0">
                  <a:pos x="T6" y="T7"/>
                </a:cxn>
                <a:cxn ang="0">
                  <a:pos x="T8" y="T9"/>
                </a:cxn>
              </a:cxnLst>
              <a:rect l="0" t="0" r="r" b="b"/>
              <a:pathLst>
                <a:path w="244" h="5">
                  <a:moveTo>
                    <a:pt x="244" y="5"/>
                  </a:moveTo>
                  <a:lnTo>
                    <a:pt x="0" y="3"/>
                  </a:lnTo>
                  <a:lnTo>
                    <a:pt x="0" y="0"/>
                  </a:lnTo>
                  <a:lnTo>
                    <a:pt x="244" y="3"/>
                  </a:lnTo>
                  <a:lnTo>
                    <a:pt x="244" y="5"/>
                  </a:ln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44" name="Freeform 699"/>
            <p:cNvSpPr/>
            <p:nvPr/>
          </p:nvSpPr>
          <p:spPr bwMode="auto">
            <a:xfrm>
              <a:off x="4592638" y="4811713"/>
              <a:ext cx="112713" cy="114300"/>
            </a:xfrm>
            <a:custGeom>
              <a:avLst/>
              <a:gdLst>
                <a:gd name="T0" fmla="*/ 0 w 123"/>
                <a:gd name="T1" fmla="*/ 111 h 124"/>
                <a:gd name="T2" fmla="*/ 12 w 123"/>
                <a:gd name="T3" fmla="*/ 123 h 124"/>
                <a:gd name="T4" fmla="*/ 123 w 123"/>
                <a:gd name="T5" fmla="*/ 124 h 124"/>
                <a:gd name="T6" fmla="*/ 2 w 123"/>
                <a:gd name="T7" fmla="*/ 0 h 124"/>
                <a:gd name="T8" fmla="*/ 0 w 123"/>
                <a:gd name="T9" fmla="*/ 111 h 124"/>
              </a:gdLst>
              <a:ahLst/>
              <a:cxnLst>
                <a:cxn ang="0">
                  <a:pos x="T0" y="T1"/>
                </a:cxn>
                <a:cxn ang="0">
                  <a:pos x="T2" y="T3"/>
                </a:cxn>
                <a:cxn ang="0">
                  <a:pos x="T4" y="T5"/>
                </a:cxn>
                <a:cxn ang="0">
                  <a:pos x="T6" y="T7"/>
                </a:cxn>
                <a:cxn ang="0">
                  <a:pos x="T8" y="T9"/>
                </a:cxn>
              </a:cxnLst>
              <a:rect l="0" t="0" r="r" b="b"/>
              <a:pathLst>
                <a:path w="123" h="124">
                  <a:moveTo>
                    <a:pt x="0" y="111"/>
                  </a:moveTo>
                  <a:cubicBezTo>
                    <a:pt x="0" y="118"/>
                    <a:pt x="6" y="123"/>
                    <a:pt x="12" y="123"/>
                  </a:cubicBezTo>
                  <a:cubicBezTo>
                    <a:pt x="123" y="124"/>
                    <a:pt x="123" y="124"/>
                    <a:pt x="123" y="124"/>
                  </a:cubicBezTo>
                  <a:cubicBezTo>
                    <a:pt x="2" y="0"/>
                    <a:pt x="2" y="0"/>
                    <a:pt x="2" y="0"/>
                  </a:cubicBezTo>
                  <a:lnTo>
                    <a:pt x="0" y="111"/>
                  </a:ln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45" name="Freeform 700"/>
            <p:cNvSpPr/>
            <p:nvPr/>
          </p:nvSpPr>
          <p:spPr bwMode="auto">
            <a:xfrm>
              <a:off x="4370388" y="4810125"/>
              <a:ext cx="6350" cy="514350"/>
            </a:xfrm>
            <a:custGeom>
              <a:avLst/>
              <a:gdLst>
                <a:gd name="T0" fmla="*/ 0 w 4"/>
                <a:gd name="T1" fmla="*/ 324 h 324"/>
                <a:gd name="T2" fmla="*/ 3 w 4"/>
                <a:gd name="T3" fmla="*/ 0 h 324"/>
                <a:gd name="T4" fmla="*/ 4 w 4"/>
                <a:gd name="T5" fmla="*/ 0 h 324"/>
                <a:gd name="T6" fmla="*/ 1 w 4"/>
                <a:gd name="T7" fmla="*/ 324 h 324"/>
                <a:gd name="T8" fmla="*/ 0 w 4"/>
                <a:gd name="T9" fmla="*/ 324 h 324"/>
              </a:gdLst>
              <a:ahLst/>
              <a:cxnLst>
                <a:cxn ang="0">
                  <a:pos x="T0" y="T1"/>
                </a:cxn>
                <a:cxn ang="0">
                  <a:pos x="T2" y="T3"/>
                </a:cxn>
                <a:cxn ang="0">
                  <a:pos x="T4" y="T5"/>
                </a:cxn>
                <a:cxn ang="0">
                  <a:pos x="T6" y="T7"/>
                </a:cxn>
                <a:cxn ang="0">
                  <a:pos x="T8" y="T9"/>
                </a:cxn>
              </a:cxnLst>
              <a:rect l="0" t="0" r="r" b="b"/>
              <a:pathLst>
                <a:path w="4" h="324">
                  <a:moveTo>
                    <a:pt x="0" y="324"/>
                  </a:moveTo>
                  <a:lnTo>
                    <a:pt x="3" y="0"/>
                  </a:lnTo>
                  <a:lnTo>
                    <a:pt x="4" y="0"/>
                  </a:lnTo>
                  <a:lnTo>
                    <a:pt x="1" y="324"/>
                  </a:lnTo>
                  <a:lnTo>
                    <a:pt x="0" y="324"/>
                  </a:ln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546" name="Freeform 701"/>
          <p:cNvSpPr/>
          <p:nvPr/>
        </p:nvSpPr>
        <p:spPr bwMode="auto">
          <a:xfrm>
            <a:off x="8983252" y="3503942"/>
            <a:ext cx="1115492" cy="1113596"/>
          </a:xfrm>
          <a:custGeom>
            <a:avLst/>
            <a:gdLst>
              <a:gd name="T0" fmla="*/ 508 w 1016"/>
              <a:gd name="T1" fmla="*/ 0 h 1016"/>
              <a:gd name="T2" fmla="*/ 0 w 1016"/>
              <a:gd name="T3" fmla="*/ 508 h 1016"/>
              <a:gd name="T4" fmla="*/ 65 w 1016"/>
              <a:gd name="T5" fmla="*/ 756 h 1016"/>
              <a:gd name="T6" fmla="*/ 508 w 1016"/>
              <a:gd name="T7" fmla="*/ 1016 h 1016"/>
              <a:gd name="T8" fmla="*/ 952 w 1016"/>
              <a:gd name="T9" fmla="*/ 756 h 1016"/>
              <a:gd name="T10" fmla="*/ 1016 w 1016"/>
              <a:gd name="T11" fmla="*/ 508 h 1016"/>
              <a:gd name="T12" fmla="*/ 508 w 1016"/>
              <a:gd name="T13" fmla="*/ 0 h 1016"/>
            </a:gdLst>
            <a:ahLst/>
            <a:cxnLst>
              <a:cxn ang="0">
                <a:pos x="T0" y="T1"/>
              </a:cxn>
              <a:cxn ang="0">
                <a:pos x="T2" y="T3"/>
              </a:cxn>
              <a:cxn ang="0">
                <a:pos x="T4" y="T5"/>
              </a:cxn>
              <a:cxn ang="0">
                <a:pos x="T6" y="T7"/>
              </a:cxn>
              <a:cxn ang="0">
                <a:pos x="T8" y="T9"/>
              </a:cxn>
              <a:cxn ang="0">
                <a:pos x="T10" y="T11"/>
              </a:cxn>
              <a:cxn ang="0">
                <a:pos x="T12" y="T13"/>
              </a:cxn>
            </a:cxnLst>
            <a:rect l="0" t="0" r="r" b="b"/>
            <a:pathLst>
              <a:path w="1016" h="1016">
                <a:moveTo>
                  <a:pt x="508" y="0"/>
                </a:moveTo>
                <a:cubicBezTo>
                  <a:pt x="228" y="0"/>
                  <a:pt x="0" y="227"/>
                  <a:pt x="0" y="508"/>
                </a:cubicBezTo>
                <a:cubicBezTo>
                  <a:pt x="0" y="598"/>
                  <a:pt x="24" y="683"/>
                  <a:pt x="65" y="756"/>
                </a:cubicBezTo>
                <a:cubicBezTo>
                  <a:pt x="152" y="911"/>
                  <a:pt x="318" y="1016"/>
                  <a:pt x="508" y="1016"/>
                </a:cubicBezTo>
                <a:cubicBezTo>
                  <a:pt x="699" y="1016"/>
                  <a:pt x="864" y="911"/>
                  <a:pt x="952" y="756"/>
                </a:cubicBezTo>
                <a:cubicBezTo>
                  <a:pt x="993" y="683"/>
                  <a:pt x="1016" y="598"/>
                  <a:pt x="1016" y="508"/>
                </a:cubicBezTo>
                <a:cubicBezTo>
                  <a:pt x="1016" y="227"/>
                  <a:pt x="789" y="0"/>
                  <a:pt x="508" y="0"/>
                </a:cubicBezTo>
                <a:close/>
              </a:path>
            </a:pathLst>
          </a:custGeom>
          <a:solidFill>
            <a:srgbClr val="A5BA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3823" name="组合 3822"/>
          <p:cNvGrpSpPr/>
          <p:nvPr/>
        </p:nvGrpSpPr>
        <p:grpSpPr>
          <a:xfrm>
            <a:off x="9252640" y="3742975"/>
            <a:ext cx="572923" cy="872665"/>
            <a:chOff x="6365876" y="4772025"/>
            <a:chExt cx="479425" cy="730251"/>
          </a:xfrm>
        </p:grpSpPr>
        <p:sp>
          <p:nvSpPr>
            <p:cNvPr id="3547" name="Freeform 702"/>
            <p:cNvSpPr/>
            <p:nvPr/>
          </p:nvSpPr>
          <p:spPr bwMode="auto">
            <a:xfrm>
              <a:off x="6719888" y="4953000"/>
              <a:ext cx="44450" cy="538163"/>
            </a:xfrm>
            <a:custGeom>
              <a:avLst/>
              <a:gdLst>
                <a:gd name="T0" fmla="*/ 48 w 49"/>
                <a:gd name="T1" fmla="*/ 24 h 586"/>
                <a:gd name="T2" fmla="*/ 24 w 49"/>
                <a:gd name="T3" fmla="*/ 0 h 586"/>
                <a:gd name="T4" fmla="*/ 1 w 49"/>
                <a:gd name="T5" fmla="*/ 24 h 586"/>
                <a:gd name="T6" fmla="*/ 2 w 49"/>
                <a:gd name="T7" fmla="*/ 586 h 586"/>
                <a:gd name="T8" fmla="*/ 49 w 49"/>
                <a:gd name="T9" fmla="*/ 571 h 586"/>
                <a:gd name="T10" fmla="*/ 48 w 49"/>
                <a:gd name="T11" fmla="*/ 24 h 586"/>
              </a:gdLst>
              <a:ahLst/>
              <a:cxnLst>
                <a:cxn ang="0">
                  <a:pos x="T0" y="T1"/>
                </a:cxn>
                <a:cxn ang="0">
                  <a:pos x="T2" y="T3"/>
                </a:cxn>
                <a:cxn ang="0">
                  <a:pos x="T4" y="T5"/>
                </a:cxn>
                <a:cxn ang="0">
                  <a:pos x="T6" y="T7"/>
                </a:cxn>
                <a:cxn ang="0">
                  <a:pos x="T8" y="T9"/>
                </a:cxn>
                <a:cxn ang="0">
                  <a:pos x="T10" y="T11"/>
                </a:cxn>
              </a:cxnLst>
              <a:rect l="0" t="0" r="r" b="b"/>
              <a:pathLst>
                <a:path w="49" h="586">
                  <a:moveTo>
                    <a:pt x="48" y="24"/>
                  </a:moveTo>
                  <a:cubicBezTo>
                    <a:pt x="48" y="11"/>
                    <a:pt x="37" y="0"/>
                    <a:pt x="24" y="0"/>
                  </a:cubicBezTo>
                  <a:cubicBezTo>
                    <a:pt x="11" y="0"/>
                    <a:pt x="0" y="11"/>
                    <a:pt x="1" y="24"/>
                  </a:cubicBezTo>
                  <a:cubicBezTo>
                    <a:pt x="2" y="586"/>
                    <a:pt x="2" y="586"/>
                    <a:pt x="2" y="586"/>
                  </a:cubicBezTo>
                  <a:cubicBezTo>
                    <a:pt x="18" y="582"/>
                    <a:pt x="34" y="577"/>
                    <a:pt x="49" y="571"/>
                  </a:cubicBezTo>
                  <a:lnTo>
                    <a:pt x="48" y="24"/>
                  </a:lnTo>
                  <a:close/>
                </a:path>
              </a:pathLst>
            </a:custGeom>
            <a:solidFill>
              <a:srgbClr val="F798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48" name="Freeform 703"/>
            <p:cNvSpPr/>
            <p:nvPr/>
          </p:nvSpPr>
          <p:spPr bwMode="auto">
            <a:xfrm>
              <a:off x="6805613" y="4953000"/>
              <a:ext cx="39688" cy="506413"/>
            </a:xfrm>
            <a:custGeom>
              <a:avLst/>
              <a:gdLst>
                <a:gd name="T0" fmla="*/ 21 w 43"/>
                <a:gd name="T1" fmla="*/ 0 h 552"/>
                <a:gd name="T2" fmla="*/ 21 w 43"/>
                <a:gd name="T3" fmla="*/ 0 h 552"/>
                <a:gd name="T4" fmla="*/ 0 w 43"/>
                <a:gd name="T5" fmla="*/ 21 h 552"/>
                <a:gd name="T6" fmla="*/ 1 w 43"/>
                <a:gd name="T7" fmla="*/ 552 h 552"/>
                <a:gd name="T8" fmla="*/ 43 w 43"/>
                <a:gd name="T9" fmla="*/ 530 h 552"/>
                <a:gd name="T10" fmla="*/ 42 w 43"/>
                <a:gd name="T11" fmla="*/ 21 h 552"/>
                <a:gd name="T12" fmla="*/ 21 w 43"/>
                <a:gd name="T13" fmla="*/ 0 h 552"/>
              </a:gdLst>
              <a:ahLst/>
              <a:cxnLst>
                <a:cxn ang="0">
                  <a:pos x="T0" y="T1"/>
                </a:cxn>
                <a:cxn ang="0">
                  <a:pos x="T2" y="T3"/>
                </a:cxn>
                <a:cxn ang="0">
                  <a:pos x="T4" y="T5"/>
                </a:cxn>
                <a:cxn ang="0">
                  <a:pos x="T6" y="T7"/>
                </a:cxn>
                <a:cxn ang="0">
                  <a:pos x="T8" y="T9"/>
                </a:cxn>
                <a:cxn ang="0">
                  <a:pos x="T10" y="T11"/>
                </a:cxn>
                <a:cxn ang="0">
                  <a:pos x="T12" y="T13"/>
                </a:cxn>
              </a:cxnLst>
              <a:rect l="0" t="0" r="r" b="b"/>
              <a:pathLst>
                <a:path w="43" h="552">
                  <a:moveTo>
                    <a:pt x="21" y="0"/>
                  </a:moveTo>
                  <a:cubicBezTo>
                    <a:pt x="21" y="0"/>
                    <a:pt x="21" y="0"/>
                    <a:pt x="21" y="0"/>
                  </a:cubicBezTo>
                  <a:cubicBezTo>
                    <a:pt x="9" y="0"/>
                    <a:pt x="0" y="9"/>
                    <a:pt x="0" y="21"/>
                  </a:cubicBezTo>
                  <a:cubicBezTo>
                    <a:pt x="1" y="552"/>
                    <a:pt x="1" y="552"/>
                    <a:pt x="1" y="552"/>
                  </a:cubicBezTo>
                  <a:cubicBezTo>
                    <a:pt x="15" y="546"/>
                    <a:pt x="29" y="538"/>
                    <a:pt x="43" y="530"/>
                  </a:cubicBezTo>
                  <a:cubicBezTo>
                    <a:pt x="42" y="21"/>
                    <a:pt x="42" y="21"/>
                    <a:pt x="42" y="21"/>
                  </a:cubicBezTo>
                  <a:cubicBezTo>
                    <a:pt x="42" y="9"/>
                    <a:pt x="32" y="0"/>
                    <a:pt x="21" y="0"/>
                  </a:cubicBezTo>
                  <a:close/>
                </a:path>
              </a:pathLst>
            </a:custGeom>
            <a:solidFill>
              <a:srgbClr val="FDE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49" name="Freeform 704"/>
            <p:cNvSpPr/>
            <p:nvPr/>
          </p:nvSpPr>
          <p:spPr bwMode="auto">
            <a:xfrm>
              <a:off x="6762751" y="4953000"/>
              <a:ext cx="44450" cy="523875"/>
            </a:xfrm>
            <a:custGeom>
              <a:avLst/>
              <a:gdLst>
                <a:gd name="T0" fmla="*/ 1 w 47"/>
                <a:gd name="T1" fmla="*/ 571 h 571"/>
                <a:gd name="T2" fmla="*/ 47 w 47"/>
                <a:gd name="T3" fmla="*/ 552 h 571"/>
                <a:gd name="T4" fmla="*/ 46 w 47"/>
                <a:gd name="T5" fmla="*/ 23 h 571"/>
                <a:gd name="T6" fmla="*/ 23 w 47"/>
                <a:gd name="T7" fmla="*/ 0 h 571"/>
                <a:gd name="T8" fmla="*/ 0 w 47"/>
                <a:gd name="T9" fmla="*/ 23 h 571"/>
                <a:gd name="T10" fmla="*/ 0 w 47"/>
                <a:gd name="T11" fmla="*/ 24 h 571"/>
                <a:gd name="T12" fmla="*/ 0 w 47"/>
                <a:gd name="T13" fmla="*/ 24 h 571"/>
                <a:gd name="T14" fmla="*/ 1 w 47"/>
                <a:gd name="T15" fmla="*/ 57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571">
                  <a:moveTo>
                    <a:pt x="1" y="571"/>
                  </a:moveTo>
                  <a:cubicBezTo>
                    <a:pt x="17" y="566"/>
                    <a:pt x="32" y="559"/>
                    <a:pt x="47" y="552"/>
                  </a:cubicBezTo>
                  <a:cubicBezTo>
                    <a:pt x="46" y="23"/>
                    <a:pt x="46" y="23"/>
                    <a:pt x="46" y="23"/>
                  </a:cubicBezTo>
                  <a:cubicBezTo>
                    <a:pt x="46" y="10"/>
                    <a:pt x="35" y="0"/>
                    <a:pt x="23" y="0"/>
                  </a:cubicBezTo>
                  <a:cubicBezTo>
                    <a:pt x="10" y="0"/>
                    <a:pt x="0" y="10"/>
                    <a:pt x="0" y="23"/>
                  </a:cubicBezTo>
                  <a:cubicBezTo>
                    <a:pt x="0" y="24"/>
                    <a:pt x="0" y="24"/>
                    <a:pt x="0" y="24"/>
                  </a:cubicBezTo>
                  <a:cubicBezTo>
                    <a:pt x="0" y="24"/>
                    <a:pt x="0" y="24"/>
                    <a:pt x="0" y="24"/>
                  </a:cubicBezTo>
                  <a:lnTo>
                    <a:pt x="1" y="571"/>
                  </a:lnTo>
                  <a:close/>
                </a:path>
              </a:pathLst>
            </a:custGeom>
            <a:solidFill>
              <a:srgbClr val="F8CC0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50" name="Freeform 705"/>
            <p:cNvSpPr/>
            <p:nvPr/>
          </p:nvSpPr>
          <p:spPr bwMode="auto">
            <a:xfrm>
              <a:off x="6762751" y="4975225"/>
              <a:ext cx="1588" cy="501650"/>
            </a:xfrm>
            <a:custGeom>
              <a:avLst/>
              <a:gdLst>
                <a:gd name="T0" fmla="*/ 1 w 1"/>
                <a:gd name="T1" fmla="*/ 547 h 547"/>
                <a:gd name="T2" fmla="*/ 0 w 1"/>
                <a:gd name="T3" fmla="*/ 0 h 547"/>
                <a:gd name="T4" fmla="*/ 0 w 1"/>
                <a:gd name="T5" fmla="*/ 0 h 547"/>
                <a:gd name="T6" fmla="*/ 1 w 1"/>
                <a:gd name="T7" fmla="*/ 547 h 547"/>
                <a:gd name="T8" fmla="*/ 1 w 1"/>
                <a:gd name="T9" fmla="*/ 547 h 547"/>
              </a:gdLst>
              <a:ahLst/>
              <a:cxnLst>
                <a:cxn ang="0">
                  <a:pos x="T0" y="T1"/>
                </a:cxn>
                <a:cxn ang="0">
                  <a:pos x="T2" y="T3"/>
                </a:cxn>
                <a:cxn ang="0">
                  <a:pos x="T4" y="T5"/>
                </a:cxn>
                <a:cxn ang="0">
                  <a:pos x="T6" y="T7"/>
                </a:cxn>
                <a:cxn ang="0">
                  <a:pos x="T8" y="T9"/>
                </a:cxn>
              </a:cxnLst>
              <a:rect l="0" t="0" r="r" b="b"/>
              <a:pathLst>
                <a:path w="1" h="547">
                  <a:moveTo>
                    <a:pt x="1" y="547"/>
                  </a:moveTo>
                  <a:cubicBezTo>
                    <a:pt x="0" y="0"/>
                    <a:pt x="0" y="0"/>
                    <a:pt x="0" y="0"/>
                  </a:cubicBezTo>
                  <a:cubicBezTo>
                    <a:pt x="0" y="0"/>
                    <a:pt x="0" y="0"/>
                    <a:pt x="0" y="0"/>
                  </a:cubicBezTo>
                  <a:cubicBezTo>
                    <a:pt x="1" y="547"/>
                    <a:pt x="1" y="547"/>
                    <a:pt x="1" y="547"/>
                  </a:cubicBezTo>
                  <a:cubicBezTo>
                    <a:pt x="1" y="547"/>
                    <a:pt x="1" y="547"/>
                    <a:pt x="1" y="547"/>
                  </a:cubicBezTo>
                  <a:close/>
                </a:path>
              </a:pathLst>
            </a:custGeom>
            <a:solidFill>
              <a:srgbClr val="F8CC0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51" name="Freeform 706"/>
            <p:cNvSpPr/>
            <p:nvPr/>
          </p:nvSpPr>
          <p:spPr bwMode="auto">
            <a:xfrm>
              <a:off x="6365876" y="5014913"/>
              <a:ext cx="260350" cy="487363"/>
            </a:xfrm>
            <a:custGeom>
              <a:avLst/>
              <a:gdLst>
                <a:gd name="T0" fmla="*/ 195 w 282"/>
                <a:gd name="T1" fmla="*/ 171 h 532"/>
                <a:gd name="T2" fmla="*/ 276 w 282"/>
                <a:gd name="T3" fmla="*/ 77 h 532"/>
                <a:gd name="T4" fmla="*/ 276 w 282"/>
                <a:gd name="T5" fmla="*/ 29 h 532"/>
                <a:gd name="T6" fmla="*/ 141 w 282"/>
                <a:gd name="T7" fmla="*/ 0 h 532"/>
                <a:gd name="T8" fmla="*/ 7 w 282"/>
                <a:gd name="T9" fmla="*/ 29 h 532"/>
                <a:gd name="T10" fmla="*/ 7 w 282"/>
                <a:gd name="T11" fmla="*/ 77 h 532"/>
                <a:gd name="T12" fmla="*/ 88 w 282"/>
                <a:gd name="T13" fmla="*/ 171 h 532"/>
                <a:gd name="T14" fmla="*/ 80 w 282"/>
                <a:gd name="T15" fmla="*/ 395 h 532"/>
                <a:gd name="T16" fmla="*/ 64 w 282"/>
                <a:gd name="T17" fmla="*/ 493 h 532"/>
                <a:gd name="T18" fmla="*/ 223 w 282"/>
                <a:gd name="T19" fmla="*/ 532 h 532"/>
                <a:gd name="T20" fmla="*/ 203 w 282"/>
                <a:gd name="T21" fmla="*/ 395 h 532"/>
                <a:gd name="T22" fmla="*/ 195 w 282"/>
                <a:gd name="T23" fmla="*/ 171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2" h="532">
                  <a:moveTo>
                    <a:pt x="195" y="171"/>
                  </a:moveTo>
                  <a:cubicBezTo>
                    <a:pt x="211" y="133"/>
                    <a:pt x="270" y="95"/>
                    <a:pt x="276" y="77"/>
                  </a:cubicBezTo>
                  <a:cubicBezTo>
                    <a:pt x="282" y="60"/>
                    <a:pt x="276" y="29"/>
                    <a:pt x="276" y="29"/>
                  </a:cubicBezTo>
                  <a:cubicBezTo>
                    <a:pt x="141" y="0"/>
                    <a:pt x="141" y="0"/>
                    <a:pt x="141" y="0"/>
                  </a:cubicBezTo>
                  <a:cubicBezTo>
                    <a:pt x="7" y="29"/>
                    <a:pt x="7" y="29"/>
                    <a:pt x="7" y="29"/>
                  </a:cubicBezTo>
                  <a:cubicBezTo>
                    <a:pt x="7" y="29"/>
                    <a:pt x="0" y="60"/>
                    <a:pt x="7" y="77"/>
                  </a:cubicBezTo>
                  <a:cubicBezTo>
                    <a:pt x="13" y="95"/>
                    <a:pt x="72" y="133"/>
                    <a:pt x="88" y="171"/>
                  </a:cubicBezTo>
                  <a:cubicBezTo>
                    <a:pt x="104" y="209"/>
                    <a:pt x="89" y="353"/>
                    <a:pt x="80" y="395"/>
                  </a:cubicBezTo>
                  <a:cubicBezTo>
                    <a:pt x="73" y="431"/>
                    <a:pt x="68" y="463"/>
                    <a:pt x="64" y="493"/>
                  </a:cubicBezTo>
                  <a:cubicBezTo>
                    <a:pt x="113" y="514"/>
                    <a:pt x="167" y="528"/>
                    <a:pt x="223" y="532"/>
                  </a:cubicBezTo>
                  <a:cubicBezTo>
                    <a:pt x="219" y="493"/>
                    <a:pt x="213" y="447"/>
                    <a:pt x="203" y="395"/>
                  </a:cubicBezTo>
                  <a:cubicBezTo>
                    <a:pt x="194" y="353"/>
                    <a:pt x="178" y="209"/>
                    <a:pt x="195" y="171"/>
                  </a:cubicBezTo>
                  <a:close/>
                </a:path>
              </a:pathLst>
            </a:custGeom>
            <a:solidFill>
              <a:srgbClr val="B646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52" name="Freeform 707"/>
            <p:cNvSpPr/>
            <p:nvPr/>
          </p:nvSpPr>
          <p:spPr bwMode="auto">
            <a:xfrm>
              <a:off x="6719888" y="4792663"/>
              <a:ext cx="123825" cy="180975"/>
            </a:xfrm>
            <a:custGeom>
              <a:avLst/>
              <a:gdLst>
                <a:gd name="T0" fmla="*/ 48 w 78"/>
                <a:gd name="T1" fmla="*/ 0 h 114"/>
                <a:gd name="T2" fmla="*/ 32 w 78"/>
                <a:gd name="T3" fmla="*/ 0 h 114"/>
                <a:gd name="T4" fmla="*/ 0 w 78"/>
                <a:gd name="T5" fmla="*/ 114 h 114"/>
                <a:gd name="T6" fmla="*/ 78 w 78"/>
                <a:gd name="T7" fmla="*/ 114 h 114"/>
                <a:gd name="T8" fmla="*/ 48 w 78"/>
                <a:gd name="T9" fmla="*/ 0 h 114"/>
              </a:gdLst>
              <a:ahLst/>
              <a:cxnLst>
                <a:cxn ang="0">
                  <a:pos x="T0" y="T1"/>
                </a:cxn>
                <a:cxn ang="0">
                  <a:pos x="T2" y="T3"/>
                </a:cxn>
                <a:cxn ang="0">
                  <a:pos x="T4" y="T5"/>
                </a:cxn>
                <a:cxn ang="0">
                  <a:pos x="T6" y="T7"/>
                </a:cxn>
                <a:cxn ang="0">
                  <a:pos x="T8" y="T9"/>
                </a:cxn>
              </a:cxnLst>
              <a:rect l="0" t="0" r="r" b="b"/>
              <a:pathLst>
                <a:path w="78" h="114">
                  <a:moveTo>
                    <a:pt x="48" y="0"/>
                  </a:moveTo>
                  <a:lnTo>
                    <a:pt x="32" y="0"/>
                  </a:lnTo>
                  <a:lnTo>
                    <a:pt x="0" y="114"/>
                  </a:lnTo>
                  <a:lnTo>
                    <a:pt x="78" y="114"/>
                  </a:lnTo>
                  <a:lnTo>
                    <a:pt x="48" y="0"/>
                  </a:lnTo>
                  <a:close/>
                </a:path>
              </a:pathLst>
            </a:custGeom>
            <a:solidFill>
              <a:srgbClr val="DEBE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53" name="Freeform 708"/>
            <p:cNvSpPr/>
            <p:nvPr/>
          </p:nvSpPr>
          <p:spPr bwMode="auto">
            <a:xfrm>
              <a:off x="6762751" y="4792663"/>
              <a:ext cx="80963" cy="180975"/>
            </a:xfrm>
            <a:custGeom>
              <a:avLst/>
              <a:gdLst>
                <a:gd name="T0" fmla="*/ 21 w 51"/>
                <a:gd name="T1" fmla="*/ 0 h 114"/>
                <a:gd name="T2" fmla="*/ 10 w 51"/>
                <a:gd name="T3" fmla="*/ 0 h 114"/>
                <a:gd name="T4" fmla="*/ 0 w 51"/>
                <a:gd name="T5" fmla="*/ 114 h 114"/>
                <a:gd name="T6" fmla="*/ 51 w 51"/>
                <a:gd name="T7" fmla="*/ 114 h 114"/>
                <a:gd name="T8" fmla="*/ 21 w 51"/>
                <a:gd name="T9" fmla="*/ 0 h 114"/>
              </a:gdLst>
              <a:ahLst/>
              <a:cxnLst>
                <a:cxn ang="0">
                  <a:pos x="T0" y="T1"/>
                </a:cxn>
                <a:cxn ang="0">
                  <a:pos x="T2" y="T3"/>
                </a:cxn>
                <a:cxn ang="0">
                  <a:pos x="T4" y="T5"/>
                </a:cxn>
                <a:cxn ang="0">
                  <a:pos x="T6" y="T7"/>
                </a:cxn>
                <a:cxn ang="0">
                  <a:pos x="T8" y="T9"/>
                </a:cxn>
              </a:cxnLst>
              <a:rect l="0" t="0" r="r" b="b"/>
              <a:pathLst>
                <a:path w="51" h="114">
                  <a:moveTo>
                    <a:pt x="21" y="0"/>
                  </a:moveTo>
                  <a:lnTo>
                    <a:pt x="10" y="0"/>
                  </a:lnTo>
                  <a:lnTo>
                    <a:pt x="0" y="114"/>
                  </a:lnTo>
                  <a:lnTo>
                    <a:pt x="51" y="114"/>
                  </a:lnTo>
                  <a:lnTo>
                    <a:pt x="21" y="0"/>
                  </a:lnTo>
                  <a:close/>
                </a:path>
              </a:pathLst>
            </a:custGeom>
            <a:solidFill>
              <a:srgbClr val="F1D7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54" name="Freeform 709"/>
            <p:cNvSpPr/>
            <p:nvPr/>
          </p:nvSpPr>
          <p:spPr bwMode="auto">
            <a:xfrm>
              <a:off x="6786563" y="4792663"/>
              <a:ext cx="57150" cy="180975"/>
            </a:xfrm>
            <a:custGeom>
              <a:avLst/>
              <a:gdLst>
                <a:gd name="T0" fmla="*/ 6 w 36"/>
                <a:gd name="T1" fmla="*/ 0 h 114"/>
                <a:gd name="T2" fmla="*/ 0 w 36"/>
                <a:gd name="T3" fmla="*/ 0 h 114"/>
                <a:gd name="T4" fmla="*/ 11 w 36"/>
                <a:gd name="T5" fmla="*/ 114 h 114"/>
                <a:gd name="T6" fmla="*/ 36 w 36"/>
                <a:gd name="T7" fmla="*/ 114 h 114"/>
                <a:gd name="T8" fmla="*/ 6 w 36"/>
                <a:gd name="T9" fmla="*/ 0 h 114"/>
              </a:gdLst>
              <a:ahLst/>
              <a:cxnLst>
                <a:cxn ang="0">
                  <a:pos x="T0" y="T1"/>
                </a:cxn>
                <a:cxn ang="0">
                  <a:pos x="T2" y="T3"/>
                </a:cxn>
                <a:cxn ang="0">
                  <a:pos x="T4" y="T5"/>
                </a:cxn>
                <a:cxn ang="0">
                  <a:pos x="T6" y="T7"/>
                </a:cxn>
                <a:cxn ang="0">
                  <a:pos x="T8" y="T9"/>
                </a:cxn>
              </a:cxnLst>
              <a:rect l="0" t="0" r="r" b="b"/>
              <a:pathLst>
                <a:path w="36" h="114">
                  <a:moveTo>
                    <a:pt x="6" y="0"/>
                  </a:moveTo>
                  <a:lnTo>
                    <a:pt x="0" y="0"/>
                  </a:lnTo>
                  <a:lnTo>
                    <a:pt x="11" y="114"/>
                  </a:lnTo>
                  <a:lnTo>
                    <a:pt x="36" y="114"/>
                  </a:lnTo>
                  <a:lnTo>
                    <a:pt x="6" y="0"/>
                  </a:lnTo>
                  <a:close/>
                </a:path>
              </a:pathLst>
            </a:custGeom>
            <a:solidFill>
              <a:srgbClr val="FAF6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55" name="Freeform 710"/>
            <p:cNvSpPr/>
            <p:nvPr/>
          </p:nvSpPr>
          <p:spPr bwMode="auto">
            <a:xfrm>
              <a:off x="6762751" y="4772025"/>
              <a:ext cx="39688" cy="47625"/>
            </a:xfrm>
            <a:custGeom>
              <a:avLst/>
              <a:gdLst>
                <a:gd name="T0" fmla="*/ 32 w 44"/>
                <a:gd name="T1" fmla="*/ 9 h 51"/>
                <a:gd name="T2" fmla="*/ 13 w 44"/>
                <a:gd name="T3" fmla="*/ 9 h 51"/>
                <a:gd name="T4" fmla="*/ 0 w 44"/>
                <a:gd name="T5" fmla="*/ 51 h 51"/>
                <a:gd name="T6" fmla="*/ 44 w 44"/>
                <a:gd name="T7" fmla="*/ 51 h 51"/>
                <a:gd name="T8" fmla="*/ 32 w 44"/>
                <a:gd name="T9" fmla="*/ 9 h 51"/>
              </a:gdLst>
              <a:ahLst/>
              <a:cxnLst>
                <a:cxn ang="0">
                  <a:pos x="T0" y="T1"/>
                </a:cxn>
                <a:cxn ang="0">
                  <a:pos x="T2" y="T3"/>
                </a:cxn>
                <a:cxn ang="0">
                  <a:pos x="T4" y="T5"/>
                </a:cxn>
                <a:cxn ang="0">
                  <a:pos x="T6" y="T7"/>
                </a:cxn>
                <a:cxn ang="0">
                  <a:pos x="T8" y="T9"/>
                </a:cxn>
              </a:cxnLst>
              <a:rect l="0" t="0" r="r" b="b"/>
              <a:pathLst>
                <a:path w="44" h="51">
                  <a:moveTo>
                    <a:pt x="32" y="9"/>
                  </a:moveTo>
                  <a:cubicBezTo>
                    <a:pt x="29" y="0"/>
                    <a:pt x="16" y="0"/>
                    <a:pt x="13" y="9"/>
                  </a:cubicBezTo>
                  <a:cubicBezTo>
                    <a:pt x="0" y="51"/>
                    <a:pt x="0" y="51"/>
                    <a:pt x="0" y="51"/>
                  </a:cubicBezTo>
                  <a:cubicBezTo>
                    <a:pt x="44" y="51"/>
                    <a:pt x="44" y="51"/>
                    <a:pt x="44" y="51"/>
                  </a:cubicBezTo>
                  <a:lnTo>
                    <a:pt x="32" y="9"/>
                  </a:lnTo>
                  <a:close/>
                </a:path>
              </a:pathLst>
            </a:custGeom>
            <a:solidFill>
              <a:srgbClr val="3945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56" name="Freeform 711"/>
            <p:cNvSpPr/>
            <p:nvPr/>
          </p:nvSpPr>
          <p:spPr bwMode="auto">
            <a:xfrm>
              <a:off x="6373813" y="4775200"/>
              <a:ext cx="246063" cy="130175"/>
            </a:xfrm>
            <a:custGeom>
              <a:avLst/>
              <a:gdLst>
                <a:gd name="T0" fmla="*/ 16 w 267"/>
                <a:gd name="T1" fmla="*/ 64 h 142"/>
                <a:gd name="T2" fmla="*/ 38 w 267"/>
                <a:gd name="T3" fmla="*/ 53 h 142"/>
                <a:gd name="T4" fmla="*/ 61 w 267"/>
                <a:gd name="T5" fmla="*/ 53 h 142"/>
                <a:gd name="T6" fmla="*/ 70 w 267"/>
                <a:gd name="T7" fmla="*/ 82 h 142"/>
                <a:gd name="T8" fmla="*/ 69 w 267"/>
                <a:gd name="T9" fmla="*/ 115 h 142"/>
                <a:gd name="T10" fmla="*/ 71 w 267"/>
                <a:gd name="T11" fmla="*/ 131 h 142"/>
                <a:gd name="T12" fmla="*/ 93 w 267"/>
                <a:gd name="T13" fmla="*/ 141 h 142"/>
                <a:gd name="T14" fmla="*/ 115 w 267"/>
                <a:gd name="T15" fmla="*/ 127 h 142"/>
                <a:gd name="T16" fmla="*/ 131 w 267"/>
                <a:gd name="T17" fmla="*/ 106 h 142"/>
                <a:gd name="T18" fmla="*/ 140 w 267"/>
                <a:gd name="T19" fmla="*/ 99 h 142"/>
                <a:gd name="T20" fmla="*/ 150 w 267"/>
                <a:gd name="T21" fmla="*/ 101 h 142"/>
                <a:gd name="T22" fmla="*/ 159 w 267"/>
                <a:gd name="T23" fmla="*/ 75 h 142"/>
                <a:gd name="T24" fmla="*/ 169 w 267"/>
                <a:gd name="T25" fmla="*/ 68 h 142"/>
                <a:gd name="T26" fmla="*/ 175 w 267"/>
                <a:gd name="T27" fmla="*/ 73 h 142"/>
                <a:gd name="T28" fmla="*/ 178 w 267"/>
                <a:gd name="T29" fmla="*/ 95 h 142"/>
                <a:gd name="T30" fmla="*/ 189 w 267"/>
                <a:gd name="T31" fmla="*/ 113 h 142"/>
                <a:gd name="T32" fmla="*/ 207 w 267"/>
                <a:gd name="T33" fmla="*/ 101 h 142"/>
                <a:gd name="T34" fmla="*/ 215 w 267"/>
                <a:gd name="T35" fmla="*/ 80 h 142"/>
                <a:gd name="T36" fmla="*/ 226 w 267"/>
                <a:gd name="T37" fmla="*/ 73 h 142"/>
                <a:gd name="T38" fmla="*/ 239 w 267"/>
                <a:gd name="T39" fmla="*/ 77 h 142"/>
                <a:gd name="T40" fmla="*/ 267 w 267"/>
                <a:gd name="T41" fmla="*/ 110 h 142"/>
                <a:gd name="T42" fmla="*/ 267 w 267"/>
                <a:gd name="T43" fmla="*/ 16 h 142"/>
                <a:gd name="T44" fmla="*/ 262 w 267"/>
                <a:gd name="T45" fmla="*/ 3 h 142"/>
                <a:gd name="T46" fmla="*/ 255 w 267"/>
                <a:gd name="T47" fmla="*/ 2 h 142"/>
                <a:gd name="T48" fmla="*/ 207 w 267"/>
                <a:gd name="T49" fmla="*/ 4 h 142"/>
                <a:gd name="T50" fmla="*/ 201 w 267"/>
                <a:gd name="T51" fmla="*/ 7 h 142"/>
                <a:gd name="T52" fmla="*/ 197 w 267"/>
                <a:gd name="T53" fmla="*/ 17 h 142"/>
                <a:gd name="T54" fmla="*/ 195 w 267"/>
                <a:gd name="T55" fmla="*/ 62 h 142"/>
                <a:gd name="T56" fmla="*/ 189 w 267"/>
                <a:gd name="T57" fmla="*/ 23 h 142"/>
                <a:gd name="T58" fmla="*/ 182 w 267"/>
                <a:gd name="T59" fmla="*/ 6 h 142"/>
                <a:gd name="T60" fmla="*/ 157 w 267"/>
                <a:gd name="T61" fmla="*/ 1 h 142"/>
                <a:gd name="T62" fmla="*/ 37 w 267"/>
                <a:gd name="T63" fmla="*/ 1 h 142"/>
                <a:gd name="T64" fmla="*/ 18 w 267"/>
                <a:gd name="T65" fmla="*/ 2 h 142"/>
                <a:gd name="T66" fmla="*/ 3 w 267"/>
                <a:gd name="T67" fmla="*/ 12 h 142"/>
                <a:gd name="T68" fmla="*/ 3 w 267"/>
                <a:gd name="T69" fmla="*/ 35 h 142"/>
                <a:gd name="T70" fmla="*/ 0 w 267"/>
                <a:gd name="T71" fmla="*/ 65 h 142"/>
                <a:gd name="T72" fmla="*/ 16 w 267"/>
                <a:gd name="T73" fmla="*/ 6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142">
                  <a:moveTo>
                    <a:pt x="16" y="64"/>
                  </a:moveTo>
                  <a:cubicBezTo>
                    <a:pt x="23" y="61"/>
                    <a:pt x="30" y="56"/>
                    <a:pt x="38" y="53"/>
                  </a:cubicBezTo>
                  <a:cubicBezTo>
                    <a:pt x="45" y="50"/>
                    <a:pt x="54" y="48"/>
                    <a:pt x="61" y="53"/>
                  </a:cubicBezTo>
                  <a:cubicBezTo>
                    <a:pt x="70" y="59"/>
                    <a:pt x="70" y="71"/>
                    <a:pt x="70" y="82"/>
                  </a:cubicBezTo>
                  <a:cubicBezTo>
                    <a:pt x="69" y="93"/>
                    <a:pt x="69" y="104"/>
                    <a:pt x="69" y="115"/>
                  </a:cubicBezTo>
                  <a:cubicBezTo>
                    <a:pt x="68" y="120"/>
                    <a:pt x="68" y="126"/>
                    <a:pt x="71" y="131"/>
                  </a:cubicBezTo>
                  <a:cubicBezTo>
                    <a:pt x="75" y="139"/>
                    <a:pt x="85" y="142"/>
                    <a:pt x="93" y="141"/>
                  </a:cubicBezTo>
                  <a:cubicBezTo>
                    <a:pt x="102" y="139"/>
                    <a:pt x="109" y="134"/>
                    <a:pt x="115" y="127"/>
                  </a:cubicBezTo>
                  <a:cubicBezTo>
                    <a:pt x="121" y="121"/>
                    <a:pt x="126" y="113"/>
                    <a:pt x="131" y="106"/>
                  </a:cubicBezTo>
                  <a:cubicBezTo>
                    <a:pt x="133" y="103"/>
                    <a:pt x="136" y="100"/>
                    <a:pt x="140" y="99"/>
                  </a:cubicBezTo>
                  <a:cubicBezTo>
                    <a:pt x="143" y="97"/>
                    <a:pt x="148" y="98"/>
                    <a:pt x="150" y="101"/>
                  </a:cubicBezTo>
                  <a:cubicBezTo>
                    <a:pt x="150" y="92"/>
                    <a:pt x="153" y="83"/>
                    <a:pt x="159" y="75"/>
                  </a:cubicBezTo>
                  <a:cubicBezTo>
                    <a:pt x="161" y="71"/>
                    <a:pt x="165" y="68"/>
                    <a:pt x="169" y="68"/>
                  </a:cubicBezTo>
                  <a:cubicBezTo>
                    <a:pt x="171" y="69"/>
                    <a:pt x="173" y="71"/>
                    <a:pt x="175" y="73"/>
                  </a:cubicBezTo>
                  <a:cubicBezTo>
                    <a:pt x="179" y="79"/>
                    <a:pt x="178" y="87"/>
                    <a:pt x="178" y="95"/>
                  </a:cubicBezTo>
                  <a:cubicBezTo>
                    <a:pt x="179" y="102"/>
                    <a:pt x="182" y="111"/>
                    <a:pt x="189" y="113"/>
                  </a:cubicBezTo>
                  <a:cubicBezTo>
                    <a:pt x="197" y="115"/>
                    <a:pt x="204" y="108"/>
                    <a:pt x="207" y="101"/>
                  </a:cubicBezTo>
                  <a:cubicBezTo>
                    <a:pt x="210" y="94"/>
                    <a:pt x="211" y="86"/>
                    <a:pt x="215" y="80"/>
                  </a:cubicBezTo>
                  <a:cubicBezTo>
                    <a:pt x="218" y="76"/>
                    <a:pt x="222" y="74"/>
                    <a:pt x="226" y="73"/>
                  </a:cubicBezTo>
                  <a:cubicBezTo>
                    <a:pt x="231" y="73"/>
                    <a:pt x="235" y="75"/>
                    <a:pt x="239" y="77"/>
                  </a:cubicBezTo>
                  <a:cubicBezTo>
                    <a:pt x="250" y="86"/>
                    <a:pt x="257" y="101"/>
                    <a:pt x="267" y="110"/>
                  </a:cubicBezTo>
                  <a:cubicBezTo>
                    <a:pt x="267" y="79"/>
                    <a:pt x="267" y="47"/>
                    <a:pt x="267" y="16"/>
                  </a:cubicBezTo>
                  <a:cubicBezTo>
                    <a:pt x="267" y="11"/>
                    <a:pt x="266" y="6"/>
                    <a:pt x="262" y="3"/>
                  </a:cubicBezTo>
                  <a:cubicBezTo>
                    <a:pt x="260" y="2"/>
                    <a:pt x="258" y="2"/>
                    <a:pt x="255" y="2"/>
                  </a:cubicBezTo>
                  <a:cubicBezTo>
                    <a:pt x="239" y="1"/>
                    <a:pt x="223" y="2"/>
                    <a:pt x="207" y="4"/>
                  </a:cubicBezTo>
                  <a:cubicBezTo>
                    <a:pt x="205" y="5"/>
                    <a:pt x="202" y="5"/>
                    <a:pt x="201" y="7"/>
                  </a:cubicBezTo>
                  <a:cubicBezTo>
                    <a:pt x="198" y="9"/>
                    <a:pt x="197" y="13"/>
                    <a:pt x="197" y="17"/>
                  </a:cubicBezTo>
                  <a:cubicBezTo>
                    <a:pt x="196" y="32"/>
                    <a:pt x="195" y="47"/>
                    <a:pt x="195" y="62"/>
                  </a:cubicBezTo>
                  <a:cubicBezTo>
                    <a:pt x="193" y="49"/>
                    <a:pt x="191" y="36"/>
                    <a:pt x="189" y="23"/>
                  </a:cubicBezTo>
                  <a:cubicBezTo>
                    <a:pt x="188" y="17"/>
                    <a:pt x="187" y="11"/>
                    <a:pt x="182" y="6"/>
                  </a:cubicBezTo>
                  <a:cubicBezTo>
                    <a:pt x="176" y="0"/>
                    <a:pt x="166" y="0"/>
                    <a:pt x="157" y="1"/>
                  </a:cubicBezTo>
                  <a:cubicBezTo>
                    <a:pt x="117" y="4"/>
                    <a:pt x="77" y="4"/>
                    <a:pt x="37" y="1"/>
                  </a:cubicBezTo>
                  <a:cubicBezTo>
                    <a:pt x="31" y="1"/>
                    <a:pt x="25" y="0"/>
                    <a:pt x="18" y="2"/>
                  </a:cubicBezTo>
                  <a:cubicBezTo>
                    <a:pt x="12" y="3"/>
                    <a:pt x="6" y="7"/>
                    <a:pt x="3" y="12"/>
                  </a:cubicBezTo>
                  <a:cubicBezTo>
                    <a:pt x="0" y="19"/>
                    <a:pt x="2" y="27"/>
                    <a:pt x="3" y="35"/>
                  </a:cubicBezTo>
                  <a:cubicBezTo>
                    <a:pt x="4" y="45"/>
                    <a:pt x="2" y="55"/>
                    <a:pt x="0" y="65"/>
                  </a:cubicBezTo>
                  <a:cubicBezTo>
                    <a:pt x="5" y="66"/>
                    <a:pt x="11" y="65"/>
                    <a:pt x="16" y="64"/>
                  </a:cubicBez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57" name="Freeform 712"/>
            <p:cNvSpPr/>
            <p:nvPr/>
          </p:nvSpPr>
          <p:spPr bwMode="auto">
            <a:xfrm>
              <a:off x="6369051" y="4818063"/>
              <a:ext cx="250825" cy="134938"/>
            </a:xfrm>
            <a:custGeom>
              <a:avLst/>
              <a:gdLst>
                <a:gd name="T0" fmla="*/ 244 w 273"/>
                <a:gd name="T1" fmla="*/ 29 h 147"/>
                <a:gd name="T2" fmla="*/ 231 w 273"/>
                <a:gd name="T3" fmla="*/ 25 h 147"/>
                <a:gd name="T4" fmla="*/ 220 w 273"/>
                <a:gd name="T5" fmla="*/ 32 h 147"/>
                <a:gd name="T6" fmla="*/ 212 w 273"/>
                <a:gd name="T7" fmla="*/ 53 h 147"/>
                <a:gd name="T8" fmla="*/ 194 w 273"/>
                <a:gd name="T9" fmla="*/ 65 h 147"/>
                <a:gd name="T10" fmla="*/ 183 w 273"/>
                <a:gd name="T11" fmla="*/ 47 h 147"/>
                <a:gd name="T12" fmla="*/ 180 w 273"/>
                <a:gd name="T13" fmla="*/ 25 h 147"/>
                <a:gd name="T14" fmla="*/ 174 w 273"/>
                <a:gd name="T15" fmla="*/ 20 h 147"/>
                <a:gd name="T16" fmla="*/ 164 w 273"/>
                <a:gd name="T17" fmla="*/ 27 h 147"/>
                <a:gd name="T18" fmla="*/ 155 w 273"/>
                <a:gd name="T19" fmla="*/ 53 h 147"/>
                <a:gd name="T20" fmla="*/ 145 w 273"/>
                <a:gd name="T21" fmla="*/ 51 h 147"/>
                <a:gd name="T22" fmla="*/ 136 w 273"/>
                <a:gd name="T23" fmla="*/ 58 h 147"/>
                <a:gd name="T24" fmla="*/ 120 w 273"/>
                <a:gd name="T25" fmla="*/ 79 h 147"/>
                <a:gd name="T26" fmla="*/ 98 w 273"/>
                <a:gd name="T27" fmla="*/ 93 h 147"/>
                <a:gd name="T28" fmla="*/ 76 w 273"/>
                <a:gd name="T29" fmla="*/ 83 h 147"/>
                <a:gd name="T30" fmla="*/ 74 w 273"/>
                <a:gd name="T31" fmla="*/ 67 h 147"/>
                <a:gd name="T32" fmla="*/ 75 w 273"/>
                <a:gd name="T33" fmla="*/ 34 h 147"/>
                <a:gd name="T34" fmla="*/ 66 w 273"/>
                <a:gd name="T35" fmla="*/ 5 h 147"/>
                <a:gd name="T36" fmla="*/ 43 w 273"/>
                <a:gd name="T37" fmla="*/ 5 h 147"/>
                <a:gd name="T38" fmla="*/ 21 w 273"/>
                <a:gd name="T39" fmla="*/ 16 h 147"/>
                <a:gd name="T40" fmla="*/ 5 w 273"/>
                <a:gd name="T41" fmla="*/ 17 h 147"/>
                <a:gd name="T42" fmla="*/ 5 w 273"/>
                <a:gd name="T43" fmla="*/ 23 h 147"/>
                <a:gd name="T44" fmla="*/ 4 w 273"/>
                <a:gd name="T45" fmla="*/ 113 h 147"/>
                <a:gd name="T46" fmla="*/ 9 w 273"/>
                <a:gd name="T47" fmla="*/ 134 h 147"/>
                <a:gd name="T48" fmla="*/ 38 w 273"/>
                <a:gd name="T49" fmla="*/ 145 h 147"/>
                <a:gd name="T50" fmla="*/ 168 w 273"/>
                <a:gd name="T51" fmla="*/ 140 h 147"/>
                <a:gd name="T52" fmla="*/ 273 w 273"/>
                <a:gd name="T53" fmla="*/ 137 h 147"/>
                <a:gd name="T54" fmla="*/ 272 w 273"/>
                <a:gd name="T55" fmla="*/ 62 h 147"/>
                <a:gd name="T56" fmla="*/ 244 w 273"/>
                <a:gd name="T57" fmla="*/ 29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3" h="147">
                  <a:moveTo>
                    <a:pt x="244" y="29"/>
                  </a:moveTo>
                  <a:cubicBezTo>
                    <a:pt x="240" y="27"/>
                    <a:pt x="236" y="25"/>
                    <a:pt x="231" y="25"/>
                  </a:cubicBezTo>
                  <a:cubicBezTo>
                    <a:pt x="227" y="26"/>
                    <a:pt x="223" y="28"/>
                    <a:pt x="220" y="32"/>
                  </a:cubicBezTo>
                  <a:cubicBezTo>
                    <a:pt x="216" y="38"/>
                    <a:pt x="215" y="46"/>
                    <a:pt x="212" y="53"/>
                  </a:cubicBezTo>
                  <a:cubicBezTo>
                    <a:pt x="209" y="60"/>
                    <a:pt x="202" y="67"/>
                    <a:pt x="194" y="65"/>
                  </a:cubicBezTo>
                  <a:cubicBezTo>
                    <a:pt x="187" y="63"/>
                    <a:pt x="184" y="54"/>
                    <a:pt x="183" y="47"/>
                  </a:cubicBezTo>
                  <a:cubicBezTo>
                    <a:pt x="183" y="39"/>
                    <a:pt x="184" y="31"/>
                    <a:pt x="180" y="25"/>
                  </a:cubicBezTo>
                  <a:cubicBezTo>
                    <a:pt x="178" y="23"/>
                    <a:pt x="176" y="21"/>
                    <a:pt x="174" y="20"/>
                  </a:cubicBezTo>
                  <a:cubicBezTo>
                    <a:pt x="170" y="20"/>
                    <a:pt x="166" y="23"/>
                    <a:pt x="164" y="27"/>
                  </a:cubicBezTo>
                  <a:cubicBezTo>
                    <a:pt x="158" y="35"/>
                    <a:pt x="155" y="44"/>
                    <a:pt x="155" y="53"/>
                  </a:cubicBezTo>
                  <a:cubicBezTo>
                    <a:pt x="153" y="50"/>
                    <a:pt x="148" y="49"/>
                    <a:pt x="145" y="51"/>
                  </a:cubicBezTo>
                  <a:cubicBezTo>
                    <a:pt x="141" y="52"/>
                    <a:pt x="138" y="55"/>
                    <a:pt x="136" y="58"/>
                  </a:cubicBezTo>
                  <a:cubicBezTo>
                    <a:pt x="131" y="65"/>
                    <a:pt x="126" y="73"/>
                    <a:pt x="120" y="79"/>
                  </a:cubicBezTo>
                  <a:cubicBezTo>
                    <a:pt x="114" y="86"/>
                    <a:pt x="107" y="91"/>
                    <a:pt x="98" y="93"/>
                  </a:cubicBezTo>
                  <a:cubicBezTo>
                    <a:pt x="90" y="94"/>
                    <a:pt x="80" y="91"/>
                    <a:pt x="76" y="83"/>
                  </a:cubicBezTo>
                  <a:cubicBezTo>
                    <a:pt x="73" y="78"/>
                    <a:pt x="73" y="72"/>
                    <a:pt x="74" y="67"/>
                  </a:cubicBezTo>
                  <a:cubicBezTo>
                    <a:pt x="74" y="56"/>
                    <a:pt x="74" y="45"/>
                    <a:pt x="75" y="34"/>
                  </a:cubicBezTo>
                  <a:cubicBezTo>
                    <a:pt x="75" y="23"/>
                    <a:pt x="75" y="11"/>
                    <a:pt x="66" y="5"/>
                  </a:cubicBezTo>
                  <a:cubicBezTo>
                    <a:pt x="59" y="0"/>
                    <a:pt x="50" y="2"/>
                    <a:pt x="43" y="5"/>
                  </a:cubicBezTo>
                  <a:cubicBezTo>
                    <a:pt x="35" y="8"/>
                    <a:pt x="28" y="13"/>
                    <a:pt x="21" y="16"/>
                  </a:cubicBezTo>
                  <a:cubicBezTo>
                    <a:pt x="16" y="17"/>
                    <a:pt x="10" y="18"/>
                    <a:pt x="5" y="17"/>
                  </a:cubicBezTo>
                  <a:cubicBezTo>
                    <a:pt x="5" y="19"/>
                    <a:pt x="5" y="21"/>
                    <a:pt x="5" y="23"/>
                  </a:cubicBezTo>
                  <a:cubicBezTo>
                    <a:pt x="0" y="53"/>
                    <a:pt x="2" y="83"/>
                    <a:pt x="4" y="113"/>
                  </a:cubicBezTo>
                  <a:cubicBezTo>
                    <a:pt x="4" y="121"/>
                    <a:pt x="5" y="128"/>
                    <a:pt x="9" y="134"/>
                  </a:cubicBezTo>
                  <a:cubicBezTo>
                    <a:pt x="15" y="143"/>
                    <a:pt x="27" y="144"/>
                    <a:pt x="38" y="145"/>
                  </a:cubicBezTo>
                  <a:cubicBezTo>
                    <a:pt x="81" y="147"/>
                    <a:pt x="124" y="142"/>
                    <a:pt x="168" y="140"/>
                  </a:cubicBezTo>
                  <a:cubicBezTo>
                    <a:pt x="203" y="137"/>
                    <a:pt x="238" y="137"/>
                    <a:pt x="273" y="137"/>
                  </a:cubicBezTo>
                  <a:cubicBezTo>
                    <a:pt x="273" y="112"/>
                    <a:pt x="273" y="87"/>
                    <a:pt x="272" y="62"/>
                  </a:cubicBezTo>
                  <a:cubicBezTo>
                    <a:pt x="262" y="53"/>
                    <a:pt x="255" y="38"/>
                    <a:pt x="244" y="29"/>
                  </a:cubicBez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58" name="Rectangle 713"/>
            <p:cNvSpPr>
              <a:spLocks noChangeArrowheads="1"/>
            </p:cNvSpPr>
            <p:nvPr/>
          </p:nvSpPr>
          <p:spPr bwMode="auto">
            <a:xfrm>
              <a:off x="6373813" y="4922838"/>
              <a:ext cx="246063" cy="122238"/>
            </a:xfrm>
            <a:prstGeom prst="rect">
              <a:avLst/>
            </a:prstGeom>
            <a:solidFill>
              <a:srgbClr val="DFB6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559" name="Freeform 714"/>
          <p:cNvSpPr/>
          <p:nvPr/>
        </p:nvSpPr>
        <p:spPr bwMode="auto">
          <a:xfrm>
            <a:off x="10365298" y="3503942"/>
            <a:ext cx="1115492" cy="1113596"/>
          </a:xfrm>
          <a:custGeom>
            <a:avLst/>
            <a:gdLst>
              <a:gd name="T0" fmla="*/ 508 w 1016"/>
              <a:gd name="T1" fmla="*/ 0 h 1016"/>
              <a:gd name="T2" fmla="*/ 0 w 1016"/>
              <a:gd name="T3" fmla="*/ 508 h 1016"/>
              <a:gd name="T4" fmla="*/ 23 w 1016"/>
              <a:gd name="T5" fmla="*/ 658 h 1016"/>
              <a:gd name="T6" fmla="*/ 508 w 1016"/>
              <a:gd name="T7" fmla="*/ 1016 h 1016"/>
              <a:gd name="T8" fmla="*/ 994 w 1016"/>
              <a:gd name="T9" fmla="*/ 658 h 1016"/>
              <a:gd name="T10" fmla="*/ 1016 w 1016"/>
              <a:gd name="T11" fmla="*/ 508 h 1016"/>
              <a:gd name="T12" fmla="*/ 508 w 1016"/>
              <a:gd name="T13" fmla="*/ 0 h 1016"/>
            </a:gdLst>
            <a:ahLst/>
            <a:cxnLst>
              <a:cxn ang="0">
                <a:pos x="T0" y="T1"/>
              </a:cxn>
              <a:cxn ang="0">
                <a:pos x="T2" y="T3"/>
              </a:cxn>
              <a:cxn ang="0">
                <a:pos x="T4" y="T5"/>
              </a:cxn>
              <a:cxn ang="0">
                <a:pos x="T6" y="T7"/>
              </a:cxn>
              <a:cxn ang="0">
                <a:pos x="T8" y="T9"/>
              </a:cxn>
              <a:cxn ang="0">
                <a:pos x="T10" y="T11"/>
              </a:cxn>
              <a:cxn ang="0">
                <a:pos x="T12" y="T13"/>
              </a:cxn>
            </a:cxnLst>
            <a:rect l="0" t="0" r="r" b="b"/>
            <a:pathLst>
              <a:path w="1016" h="1016">
                <a:moveTo>
                  <a:pt x="508" y="0"/>
                </a:moveTo>
                <a:cubicBezTo>
                  <a:pt x="228" y="0"/>
                  <a:pt x="0" y="227"/>
                  <a:pt x="0" y="508"/>
                </a:cubicBezTo>
                <a:cubicBezTo>
                  <a:pt x="0" y="560"/>
                  <a:pt x="8" y="610"/>
                  <a:pt x="23" y="658"/>
                </a:cubicBezTo>
                <a:cubicBezTo>
                  <a:pt x="87" y="865"/>
                  <a:pt x="280" y="1016"/>
                  <a:pt x="508" y="1016"/>
                </a:cubicBezTo>
                <a:cubicBezTo>
                  <a:pt x="737" y="1016"/>
                  <a:pt x="930" y="865"/>
                  <a:pt x="994" y="658"/>
                </a:cubicBezTo>
                <a:cubicBezTo>
                  <a:pt x="1009" y="610"/>
                  <a:pt x="1016" y="560"/>
                  <a:pt x="1016" y="508"/>
                </a:cubicBezTo>
                <a:cubicBezTo>
                  <a:pt x="1016" y="227"/>
                  <a:pt x="789" y="0"/>
                  <a:pt x="508" y="0"/>
                </a:cubicBezTo>
                <a:close/>
              </a:path>
            </a:pathLst>
          </a:custGeom>
          <a:solidFill>
            <a:srgbClr val="5CC6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3822" name="组合 3821"/>
          <p:cNvGrpSpPr/>
          <p:nvPr/>
        </p:nvGrpSpPr>
        <p:grpSpPr>
          <a:xfrm>
            <a:off x="10663141" y="3697446"/>
            <a:ext cx="521702" cy="918196"/>
            <a:chOff x="7424738" y="4733925"/>
            <a:chExt cx="436563" cy="768351"/>
          </a:xfrm>
        </p:grpSpPr>
        <p:sp>
          <p:nvSpPr>
            <p:cNvPr id="3560" name="Freeform 715"/>
            <p:cNvSpPr/>
            <p:nvPr/>
          </p:nvSpPr>
          <p:spPr bwMode="auto">
            <a:xfrm>
              <a:off x="7450138" y="4733925"/>
              <a:ext cx="122238" cy="231775"/>
            </a:xfrm>
            <a:custGeom>
              <a:avLst/>
              <a:gdLst>
                <a:gd name="T0" fmla="*/ 64 w 132"/>
                <a:gd name="T1" fmla="*/ 22 h 252"/>
                <a:gd name="T2" fmla="*/ 0 w 132"/>
                <a:gd name="T3" fmla="*/ 133 h 252"/>
                <a:gd name="T4" fmla="*/ 19 w 132"/>
                <a:gd name="T5" fmla="*/ 252 h 252"/>
                <a:gd name="T6" fmla="*/ 66 w 132"/>
                <a:gd name="T7" fmla="*/ 252 h 252"/>
                <a:gd name="T8" fmla="*/ 113 w 132"/>
                <a:gd name="T9" fmla="*/ 252 h 252"/>
                <a:gd name="T10" fmla="*/ 132 w 132"/>
                <a:gd name="T11" fmla="*/ 133 h 252"/>
                <a:gd name="T12" fmla="*/ 68 w 132"/>
                <a:gd name="T13" fmla="*/ 22 h 252"/>
                <a:gd name="T14" fmla="*/ 78 w 132"/>
                <a:gd name="T15" fmla="*/ 11 h 252"/>
                <a:gd name="T16" fmla="*/ 66 w 132"/>
                <a:gd name="T17" fmla="*/ 0 h 252"/>
                <a:gd name="T18" fmla="*/ 55 w 132"/>
                <a:gd name="T19" fmla="*/ 11 h 252"/>
                <a:gd name="T20" fmla="*/ 64 w 132"/>
                <a:gd name="T21" fmla="*/ 2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252">
                  <a:moveTo>
                    <a:pt x="64" y="22"/>
                  </a:moveTo>
                  <a:cubicBezTo>
                    <a:pt x="52" y="79"/>
                    <a:pt x="0" y="133"/>
                    <a:pt x="0" y="133"/>
                  </a:cubicBezTo>
                  <a:cubicBezTo>
                    <a:pt x="28" y="170"/>
                    <a:pt x="19" y="252"/>
                    <a:pt x="19" y="252"/>
                  </a:cubicBezTo>
                  <a:cubicBezTo>
                    <a:pt x="66" y="252"/>
                    <a:pt x="66" y="252"/>
                    <a:pt x="66" y="252"/>
                  </a:cubicBezTo>
                  <a:cubicBezTo>
                    <a:pt x="113" y="252"/>
                    <a:pt x="113" y="252"/>
                    <a:pt x="113" y="252"/>
                  </a:cubicBezTo>
                  <a:cubicBezTo>
                    <a:pt x="113" y="252"/>
                    <a:pt x="104" y="170"/>
                    <a:pt x="132" y="133"/>
                  </a:cubicBezTo>
                  <a:cubicBezTo>
                    <a:pt x="132" y="133"/>
                    <a:pt x="80" y="79"/>
                    <a:pt x="68" y="22"/>
                  </a:cubicBezTo>
                  <a:cubicBezTo>
                    <a:pt x="74" y="21"/>
                    <a:pt x="78" y="16"/>
                    <a:pt x="78" y="11"/>
                  </a:cubicBezTo>
                  <a:cubicBezTo>
                    <a:pt x="78" y="5"/>
                    <a:pt x="72" y="0"/>
                    <a:pt x="66" y="0"/>
                  </a:cubicBezTo>
                  <a:cubicBezTo>
                    <a:pt x="60" y="0"/>
                    <a:pt x="55" y="5"/>
                    <a:pt x="55" y="11"/>
                  </a:cubicBezTo>
                  <a:cubicBezTo>
                    <a:pt x="55" y="16"/>
                    <a:pt x="59" y="21"/>
                    <a:pt x="64" y="22"/>
                  </a:cubicBezTo>
                  <a:close/>
                </a:path>
              </a:pathLst>
            </a:custGeom>
            <a:solidFill>
              <a:srgbClr val="F0C9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61" name="Freeform 716"/>
            <p:cNvSpPr/>
            <p:nvPr/>
          </p:nvSpPr>
          <p:spPr bwMode="auto">
            <a:xfrm>
              <a:off x="7451726" y="4965700"/>
              <a:ext cx="117475" cy="49213"/>
            </a:xfrm>
            <a:custGeom>
              <a:avLst/>
              <a:gdLst>
                <a:gd name="T0" fmla="*/ 113 w 128"/>
                <a:gd name="T1" fmla="*/ 0 h 53"/>
                <a:gd name="T2" fmla="*/ 15 w 128"/>
                <a:gd name="T3" fmla="*/ 0 h 53"/>
                <a:gd name="T4" fmla="*/ 0 w 128"/>
                <a:gd name="T5" fmla="*/ 15 h 53"/>
                <a:gd name="T6" fmla="*/ 0 w 128"/>
                <a:gd name="T7" fmla="*/ 53 h 53"/>
                <a:gd name="T8" fmla="*/ 128 w 128"/>
                <a:gd name="T9" fmla="*/ 53 h 53"/>
                <a:gd name="T10" fmla="*/ 128 w 128"/>
                <a:gd name="T11" fmla="*/ 15 h 53"/>
                <a:gd name="T12" fmla="*/ 113 w 128"/>
                <a:gd name="T13" fmla="*/ 0 h 53"/>
              </a:gdLst>
              <a:ahLst/>
              <a:cxnLst>
                <a:cxn ang="0">
                  <a:pos x="T0" y="T1"/>
                </a:cxn>
                <a:cxn ang="0">
                  <a:pos x="T2" y="T3"/>
                </a:cxn>
                <a:cxn ang="0">
                  <a:pos x="T4" y="T5"/>
                </a:cxn>
                <a:cxn ang="0">
                  <a:pos x="T6" y="T7"/>
                </a:cxn>
                <a:cxn ang="0">
                  <a:pos x="T8" y="T9"/>
                </a:cxn>
                <a:cxn ang="0">
                  <a:pos x="T10" y="T11"/>
                </a:cxn>
                <a:cxn ang="0">
                  <a:pos x="T12" y="T13"/>
                </a:cxn>
              </a:cxnLst>
              <a:rect l="0" t="0" r="r" b="b"/>
              <a:pathLst>
                <a:path w="128" h="53">
                  <a:moveTo>
                    <a:pt x="113" y="0"/>
                  </a:moveTo>
                  <a:cubicBezTo>
                    <a:pt x="15" y="0"/>
                    <a:pt x="15" y="0"/>
                    <a:pt x="15" y="0"/>
                  </a:cubicBezTo>
                  <a:cubicBezTo>
                    <a:pt x="7" y="0"/>
                    <a:pt x="0" y="7"/>
                    <a:pt x="0" y="15"/>
                  </a:cubicBezTo>
                  <a:cubicBezTo>
                    <a:pt x="0" y="53"/>
                    <a:pt x="0" y="53"/>
                    <a:pt x="0" y="53"/>
                  </a:cubicBezTo>
                  <a:cubicBezTo>
                    <a:pt x="128" y="53"/>
                    <a:pt x="128" y="53"/>
                    <a:pt x="128" y="53"/>
                  </a:cubicBezTo>
                  <a:cubicBezTo>
                    <a:pt x="128" y="15"/>
                    <a:pt x="128" y="15"/>
                    <a:pt x="128" y="15"/>
                  </a:cubicBezTo>
                  <a:cubicBezTo>
                    <a:pt x="128" y="7"/>
                    <a:pt x="122" y="0"/>
                    <a:pt x="113" y="0"/>
                  </a:cubicBezTo>
                  <a:close/>
                </a:path>
              </a:pathLst>
            </a:custGeom>
            <a:solidFill>
              <a:srgbClr val="B343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62" name="Oval 717"/>
            <p:cNvSpPr>
              <a:spLocks noChangeArrowheads="1"/>
            </p:cNvSpPr>
            <p:nvPr/>
          </p:nvSpPr>
          <p:spPr bwMode="auto">
            <a:xfrm>
              <a:off x="7496176" y="4859338"/>
              <a:ext cx="30163" cy="31750"/>
            </a:xfrm>
            <a:prstGeom prst="ellipse">
              <a:avLst/>
            </a:pr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63" name="Freeform 718"/>
            <p:cNvSpPr/>
            <p:nvPr/>
          </p:nvSpPr>
          <p:spPr bwMode="auto">
            <a:xfrm>
              <a:off x="7726363" y="4938713"/>
              <a:ext cx="104775" cy="238125"/>
            </a:xfrm>
            <a:custGeom>
              <a:avLst/>
              <a:gdLst>
                <a:gd name="T0" fmla="*/ 89 w 114"/>
                <a:gd name="T1" fmla="*/ 0 h 260"/>
                <a:gd name="T2" fmla="*/ 26 w 114"/>
                <a:gd name="T3" fmla="*/ 0 h 260"/>
                <a:gd name="T4" fmla="*/ 0 w 114"/>
                <a:gd name="T5" fmla="*/ 260 h 260"/>
                <a:gd name="T6" fmla="*/ 114 w 114"/>
                <a:gd name="T7" fmla="*/ 260 h 260"/>
                <a:gd name="T8" fmla="*/ 89 w 114"/>
                <a:gd name="T9" fmla="*/ 0 h 260"/>
              </a:gdLst>
              <a:ahLst/>
              <a:cxnLst>
                <a:cxn ang="0">
                  <a:pos x="T0" y="T1"/>
                </a:cxn>
                <a:cxn ang="0">
                  <a:pos x="T2" y="T3"/>
                </a:cxn>
                <a:cxn ang="0">
                  <a:pos x="T4" y="T5"/>
                </a:cxn>
                <a:cxn ang="0">
                  <a:pos x="T6" y="T7"/>
                </a:cxn>
                <a:cxn ang="0">
                  <a:pos x="T8" y="T9"/>
                </a:cxn>
              </a:cxnLst>
              <a:rect l="0" t="0" r="r" b="b"/>
              <a:pathLst>
                <a:path w="114" h="260">
                  <a:moveTo>
                    <a:pt x="89" y="0"/>
                  </a:moveTo>
                  <a:cubicBezTo>
                    <a:pt x="26" y="0"/>
                    <a:pt x="26" y="0"/>
                    <a:pt x="26" y="0"/>
                  </a:cubicBezTo>
                  <a:cubicBezTo>
                    <a:pt x="16" y="62"/>
                    <a:pt x="7" y="151"/>
                    <a:pt x="0" y="260"/>
                  </a:cubicBezTo>
                  <a:cubicBezTo>
                    <a:pt x="114" y="260"/>
                    <a:pt x="114" y="260"/>
                    <a:pt x="114" y="260"/>
                  </a:cubicBezTo>
                  <a:cubicBezTo>
                    <a:pt x="108" y="151"/>
                    <a:pt x="99" y="62"/>
                    <a:pt x="89" y="0"/>
                  </a:cubicBezTo>
                  <a:close/>
                </a:path>
              </a:pathLst>
            </a:custGeom>
            <a:solidFill>
              <a:srgbClr val="EBCC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64" name="Freeform 719"/>
            <p:cNvSpPr/>
            <p:nvPr/>
          </p:nvSpPr>
          <p:spPr bwMode="auto">
            <a:xfrm>
              <a:off x="7696201" y="4833938"/>
              <a:ext cx="165100" cy="141288"/>
            </a:xfrm>
            <a:custGeom>
              <a:avLst/>
              <a:gdLst>
                <a:gd name="T0" fmla="*/ 155 w 179"/>
                <a:gd name="T1" fmla="*/ 18 h 154"/>
                <a:gd name="T2" fmla="*/ 149 w 179"/>
                <a:gd name="T3" fmla="*/ 5 h 154"/>
                <a:gd name="T4" fmla="*/ 136 w 179"/>
                <a:gd name="T5" fmla="*/ 5 h 154"/>
                <a:gd name="T6" fmla="*/ 135 w 179"/>
                <a:gd name="T7" fmla="*/ 10 h 154"/>
                <a:gd name="T8" fmla="*/ 136 w 179"/>
                <a:gd name="T9" fmla="*/ 24 h 154"/>
                <a:gd name="T10" fmla="*/ 135 w 179"/>
                <a:gd name="T11" fmla="*/ 31 h 154"/>
                <a:gd name="T12" fmla="*/ 120 w 179"/>
                <a:gd name="T13" fmla="*/ 38 h 154"/>
                <a:gd name="T14" fmla="*/ 115 w 179"/>
                <a:gd name="T15" fmla="*/ 51 h 154"/>
                <a:gd name="T16" fmla="*/ 108 w 179"/>
                <a:gd name="T17" fmla="*/ 63 h 154"/>
                <a:gd name="T18" fmla="*/ 81 w 179"/>
                <a:gd name="T19" fmla="*/ 64 h 154"/>
                <a:gd name="T20" fmla="*/ 61 w 179"/>
                <a:gd name="T21" fmla="*/ 41 h 154"/>
                <a:gd name="T22" fmla="*/ 43 w 179"/>
                <a:gd name="T23" fmla="*/ 19 h 154"/>
                <a:gd name="T24" fmla="*/ 16 w 179"/>
                <a:gd name="T25" fmla="*/ 12 h 154"/>
                <a:gd name="T26" fmla="*/ 0 w 179"/>
                <a:gd name="T27" fmla="*/ 64 h 154"/>
                <a:gd name="T28" fmla="*/ 89 w 179"/>
                <a:gd name="T29" fmla="*/ 154 h 154"/>
                <a:gd name="T30" fmla="*/ 179 w 179"/>
                <a:gd name="T31" fmla="*/ 64 h 154"/>
                <a:gd name="T32" fmla="*/ 172 w 179"/>
                <a:gd name="T33" fmla="*/ 35 h 154"/>
                <a:gd name="T34" fmla="*/ 155 w 179"/>
                <a:gd name="T35" fmla="*/ 18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 h="154">
                  <a:moveTo>
                    <a:pt x="155" y="18"/>
                  </a:moveTo>
                  <a:cubicBezTo>
                    <a:pt x="153" y="14"/>
                    <a:pt x="152" y="8"/>
                    <a:pt x="149" y="5"/>
                  </a:cubicBezTo>
                  <a:cubicBezTo>
                    <a:pt x="145" y="1"/>
                    <a:pt x="138" y="0"/>
                    <a:pt x="136" y="5"/>
                  </a:cubicBezTo>
                  <a:cubicBezTo>
                    <a:pt x="135" y="7"/>
                    <a:pt x="135" y="9"/>
                    <a:pt x="135" y="10"/>
                  </a:cubicBezTo>
                  <a:cubicBezTo>
                    <a:pt x="135" y="15"/>
                    <a:pt x="136" y="19"/>
                    <a:pt x="136" y="24"/>
                  </a:cubicBezTo>
                  <a:cubicBezTo>
                    <a:pt x="136" y="26"/>
                    <a:pt x="136" y="29"/>
                    <a:pt x="135" y="31"/>
                  </a:cubicBezTo>
                  <a:cubicBezTo>
                    <a:pt x="132" y="36"/>
                    <a:pt x="125" y="35"/>
                    <a:pt x="120" y="38"/>
                  </a:cubicBezTo>
                  <a:cubicBezTo>
                    <a:pt x="117" y="41"/>
                    <a:pt x="116" y="47"/>
                    <a:pt x="115" y="51"/>
                  </a:cubicBezTo>
                  <a:cubicBezTo>
                    <a:pt x="114" y="56"/>
                    <a:pt x="112" y="60"/>
                    <a:pt x="108" y="63"/>
                  </a:cubicBezTo>
                  <a:cubicBezTo>
                    <a:pt x="101" y="70"/>
                    <a:pt x="89" y="69"/>
                    <a:pt x="81" y="64"/>
                  </a:cubicBezTo>
                  <a:cubicBezTo>
                    <a:pt x="72" y="58"/>
                    <a:pt x="67" y="50"/>
                    <a:pt x="61" y="41"/>
                  </a:cubicBezTo>
                  <a:cubicBezTo>
                    <a:pt x="56" y="33"/>
                    <a:pt x="51" y="24"/>
                    <a:pt x="43" y="19"/>
                  </a:cubicBezTo>
                  <a:cubicBezTo>
                    <a:pt x="35" y="13"/>
                    <a:pt x="25" y="11"/>
                    <a:pt x="16" y="12"/>
                  </a:cubicBezTo>
                  <a:cubicBezTo>
                    <a:pt x="6" y="33"/>
                    <a:pt x="0" y="51"/>
                    <a:pt x="0" y="64"/>
                  </a:cubicBezTo>
                  <a:cubicBezTo>
                    <a:pt x="0" y="114"/>
                    <a:pt x="40" y="154"/>
                    <a:pt x="89" y="154"/>
                  </a:cubicBezTo>
                  <a:cubicBezTo>
                    <a:pt x="139" y="154"/>
                    <a:pt x="179" y="114"/>
                    <a:pt x="179" y="64"/>
                  </a:cubicBezTo>
                  <a:cubicBezTo>
                    <a:pt x="179" y="56"/>
                    <a:pt x="176" y="46"/>
                    <a:pt x="172" y="35"/>
                  </a:cubicBezTo>
                  <a:cubicBezTo>
                    <a:pt x="165" y="31"/>
                    <a:pt x="159" y="26"/>
                    <a:pt x="155" y="18"/>
                  </a:cubicBezTo>
                  <a:close/>
                </a:path>
              </a:pathLst>
            </a:custGeom>
            <a:solidFill>
              <a:srgbClr val="9B2E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65" name="Freeform 720"/>
            <p:cNvSpPr/>
            <p:nvPr/>
          </p:nvSpPr>
          <p:spPr bwMode="auto">
            <a:xfrm>
              <a:off x="7712076" y="4733925"/>
              <a:ext cx="142875" cy="165100"/>
            </a:xfrm>
            <a:custGeom>
              <a:avLst/>
              <a:gdLst>
                <a:gd name="T0" fmla="*/ 0 w 156"/>
                <a:gd name="T1" fmla="*/ 121 h 179"/>
                <a:gd name="T2" fmla="*/ 27 w 156"/>
                <a:gd name="T3" fmla="*/ 128 h 179"/>
                <a:gd name="T4" fmla="*/ 45 w 156"/>
                <a:gd name="T5" fmla="*/ 150 h 179"/>
                <a:gd name="T6" fmla="*/ 65 w 156"/>
                <a:gd name="T7" fmla="*/ 173 h 179"/>
                <a:gd name="T8" fmla="*/ 92 w 156"/>
                <a:gd name="T9" fmla="*/ 172 h 179"/>
                <a:gd name="T10" fmla="*/ 99 w 156"/>
                <a:gd name="T11" fmla="*/ 160 h 179"/>
                <a:gd name="T12" fmla="*/ 104 w 156"/>
                <a:gd name="T13" fmla="*/ 147 h 179"/>
                <a:gd name="T14" fmla="*/ 119 w 156"/>
                <a:gd name="T15" fmla="*/ 140 h 179"/>
                <a:gd name="T16" fmla="*/ 120 w 156"/>
                <a:gd name="T17" fmla="*/ 133 h 179"/>
                <a:gd name="T18" fmla="*/ 119 w 156"/>
                <a:gd name="T19" fmla="*/ 119 h 179"/>
                <a:gd name="T20" fmla="*/ 120 w 156"/>
                <a:gd name="T21" fmla="*/ 114 h 179"/>
                <a:gd name="T22" fmla="*/ 133 w 156"/>
                <a:gd name="T23" fmla="*/ 114 h 179"/>
                <a:gd name="T24" fmla="*/ 139 w 156"/>
                <a:gd name="T25" fmla="*/ 127 h 179"/>
                <a:gd name="T26" fmla="*/ 156 w 156"/>
                <a:gd name="T27" fmla="*/ 144 h 179"/>
                <a:gd name="T28" fmla="*/ 73 w 156"/>
                <a:gd name="T29" fmla="*/ 0 h 179"/>
                <a:gd name="T30" fmla="*/ 0 w 156"/>
                <a:gd name="T31" fmla="*/ 12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6" h="179">
                  <a:moveTo>
                    <a:pt x="0" y="121"/>
                  </a:moveTo>
                  <a:cubicBezTo>
                    <a:pt x="9" y="120"/>
                    <a:pt x="19" y="122"/>
                    <a:pt x="27" y="128"/>
                  </a:cubicBezTo>
                  <a:cubicBezTo>
                    <a:pt x="35" y="133"/>
                    <a:pt x="40" y="142"/>
                    <a:pt x="45" y="150"/>
                  </a:cubicBezTo>
                  <a:cubicBezTo>
                    <a:pt x="51" y="159"/>
                    <a:pt x="56" y="167"/>
                    <a:pt x="65" y="173"/>
                  </a:cubicBezTo>
                  <a:cubicBezTo>
                    <a:pt x="73" y="178"/>
                    <a:pt x="85" y="179"/>
                    <a:pt x="92" y="172"/>
                  </a:cubicBezTo>
                  <a:cubicBezTo>
                    <a:pt x="96" y="169"/>
                    <a:pt x="98" y="165"/>
                    <a:pt x="99" y="160"/>
                  </a:cubicBezTo>
                  <a:cubicBezTo>
                    <a:pt x="100" y="156"/>
                    <a:pt x="101" y="150"/>
                    <a:pt x="104" y="147"/>
                  </a:cubicBezTo>
                  <a:cubicBezTo>
                    <a:pt x="109" y="144"/>
                    <a:pt x="116" y="145"/>
                    <a:pt x="119" y="140"/>
                  </a:cubicBezTo>
                  <a:cubicBezTo>
                    <a:pt x="120" y="138"/>
                    <a:pt x="120" y="135"/>
                    <a:pt x="120" y="133"/>
                  </a:cubicBezTo>
                  <a:cubicBezTo>
                    <a:pt x="120" y="128"/>
                    <a:pt x="119" y="124"/>
                    <a:pt x="119" y="119"/>
                  </a:cubicBezTo>
                  <a:cubicBezTo>
                    <a:pt x="119" y="118"/>
                    <a:pt x="119" y="116"/>
                    <a:pt x="120" y="114"/>
                  </a:cubicBezTo>
                  <a:cubicBezTo>
                    <a:pt x="122" y="109"/>
                    <a:pt x="129" y="110"/>
                    <a:pt x="133" y="114"/>
                  </a:cubicBezTo>
                  <a:cubicBezTo>
                    <a:pt x="136" y="117"/>
                    <a:pt x="137" y="123"/>
                    <a:pt x="139" y="127"/>
                  </a:cubicBezTo>
                  <a:cubicBezTo>
                    <a:pt x="143" y="135"/>
                    <a:pt x="149" y="140"/>
                    <a:pt x="156" y="144"/>
                  </a:cubicBezTo>
                  <a:cubicBezTo>
                    <a:pt x="136" y="86"/>
                    <a:pt x="73" y="0"/>
                    <a:pt x="73" y="0"/>
                  </a:cubicBezTo>
                  <a:cubicBezTo>
                    <a:pt x="73" y="0"/>
                    <a:pt x="25" y="66"/>
                    <a:pt x="0" y="121"/>
                  </a:cubicBez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66" name="Freeform 721"/>
            <p:cNvSpPr/>
            <p:nvPr/>
          </p:nvSpPr>
          <p:spPr bwMode="auto">
            <a:xfrm>
              <a:off x="7424738" y="4983163"/>
              <a:ext cx="176213" cy="519113"/>
            </a:xfrm>
            <a:custGeom>
              <a:avLst/>
              <a:gdLst>
                <a:gd name="T0" fmla="*/ 170 w 191"/>
                <a:gd name="T1" fmla="*/ 13 h 565"/>
                <a:gd name="T2" fmla="*/ 159 w 191"/>
                <a:gd name="T3" fmla="*/ 0 h 565"/>
                <a:gd name="T4" fmla="*/ 29 w 191"/>
                <a:gd name="T5" fmla="*/ 0 h 565"/>
                <a:gd name="T6" fmla="*/ 19 w 191"/>
                <a:gd name="T7" fmla="*/ 13 h 565"/>
                <a:gd name="T8" fmla="*/ 0 w 191"/>
                <a:gd name="T9" fmla="*/ 509 h 565"/>
                <a:gd name="T10" fmla="*/ 190 w 191"/>
                <a:gd name="T11" fmla="*/ 565 h 565"/>
                <a:gd name="T12" fmla="*/ 170 w 191"/>
                <a:gd name="T13" fmla="*/ 13 h 565"/>
              </a:gdLst>
              <a:ahLst/>
              <a:cxnLst>
                <a:cxn ang="0">
                  <a:pos x="T0" y="T1"/>
                </a:cxn>
                <a:cxn ang="0">
                  <a:pos x="T2" y="T3"/>
                </a:cxn>
                <a:cxn ang="0">
                  <a:pos x="T4" y="T5"/>
                </a:cxn>
                <a:cxn ang="0">
                  <a:pos x="T6" y="T7"/>
                </a:cxn>
                <a:cxn ang="0">
                  <a:pos x="T8" y="T9"/>
                </a:cxn>
                <a:cxn ang="0">
                  <a:pos x="T10" y="T11"/>
                </a:cxn>
                <a:cxn ang="0">
                  <a:pos x="T12" y="T13"/>
                </a:cxn>
              </a:cxnLst>
              <a:rect l="0" t="0" r="r" b="b"/>
              <a:pathLst>
                <a:path w="191" h="565">
                  <a:moveTo>
                    <a:pt x="170" y="13"/>
                  </a:moveTo>
                  <a:cubicBezTo>
                    <a:pt x="171" y="6"/>
                    <a:pt x="166" y="0"/>
                    <a:pt x="159" y="0"/>
                  </a:cubicBezTo>
                  <a:cubicBezTo>
                    <a:pt x="116" y="0"/>
                    <a:pt x="72" y="0"/>
                    <a:pt x="29" y="0"/>
                  </a:cubicBezTo>
                  <a:cubicBezTo>
                    <a:pt x="22" y="0"/>
                    <a:pt x="17" y="6"/>
                    <a:pt x="19" y="13"/>
                  </a:cubicBezTo>
                  <a:cubicBezTo>
                    <a:pt x="56" y="178"/>
                    <a:pt x="9" y="344"/>
                    <a:pt x="0" y="509"/>
                  </a:cubicBezTo>
                  <a:cubicBezTo>
                    <a:pt x="57" y="540"/>
                    <a:pt x="122" y="559"/>
                    <a:pt x="190" y="565"/>
                  </a:cubicBezTo>
                  <a:cubicBezTo>
                    <a:pt x="191" y="381"/>
                    <a:pt x="128" y="197"/>
                    <a:pt x="170" y="13"/>
                  </a:cubicBezTo>
                  <a:close/>
                </a:path>
              </a:pathLst>
            </a:custGeom>
            <a:solidFill>
              <a:srgbClr val="7224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67" name="Freeform 722"/>
            <p:cNvSpPr/>
            <p:nvPr/>
          </p:nvSpPr>
          <p:spPr bwMode="auto">
            <a:xfrm>
              <a:off x="7713663" y="5176838"/>
              <a:ext cx="128588" cy="320675"/>
            </a:xfrm>
            <a:custGeom>
              <a:avLst/>
              <a:gdLst>
                <a:gd name="T0" fmla="*/ 13 w 140"/>
                <a:gd name="T1" fmla="*/ 0 h 350"/>
                <a:gd name="T2" fmla="*/ 0 w 140"/>
                <a:gd name="T3" fmla="*/ 350 h 350"/>
                <a:gd name="T4" fmla="*/ 140 w 140"/>
                <a:gd name="T5" fmla="*/ 308 h 350"/>
                <a:gd name="T6" fmla="*/ 127 w 140"/>
                <a:gd name="T7" fmla="*/ 0 h 350"/>
                <a:gd name="T8" fmla="*/ 13 w 140"/>
                <a:gd name="T9" fmla="*/ 0 h 350"/>
              </a:gdLst>
              <a:ahLst/>
              <a:cxnLst>
                <a:cxn ang="0">
                  <a:pos x="T0" y="T1"/>
                </a:cxn>
                <a:cxn ang="0">
                  <a:pos x="T2" y="T3"/>
                </a:cxn>
                <a:cxn ang="0">
                  <a:pos x="T4" y="T5"/>
                </a:cxn>
                <a:cxn ang="0">
                  <a:pos x="T6" y="T7"/>
                </a:cxn>
                <a:cxn ang="0">
                  <a:pos x="T8" y="T9"/>
                </a:cxn>
              </a:cxnLst>
              <a:rect l="0" t="0" r="r" b="b"/>
              <a:pathLst>
                <a:path w="140" h="350">
                  <a:moveTo>
                    <a:pt x="13" y="0"/>
                  </a:moveTo>
                  <a:cubicBezTo>
                    <a:pt x="7" y="102"/>
                    <a:pt x="3" y="221"/>
                    <a:pt x="0" y="350"/>
                  </a:cubicBezTo>
                  <a:cubicBezTo>
                    <a:pt x="49" y="343"/>
                    <a:pt x="96" y="328"/>
                    <a:pt x="140" y="308"/>
                  </a:cubicBezTo>
                  <a:cubicBezTo>
                    <a:pt x="137" y="195"/>
                    <a:pt x="133" y="90"/>
                    <a:pt x="127" y="0"/>
                  </a:cubicBezTo>
                  <a:lnTo>
                    <a:pt x="13" y="0"/>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568" name="Freeform 723"/>
          <p:cNvSpPr/>
          <p:nvPr/>
        </p:nvSpPr>
        <p:spPr bwMode="auto">
          <a:xfrm>
            <a:off x="9013605" y="5473126"/>
            <a:ext cx="1054785" cy="377523"/>
          </a:xfrm>
          <a:custGeom>
            <a:avLst/>
            <a:gdLst>
              <a:gd name="T0" fmla="*/ 0 w 962"/>
              <a:gd name="T1" fmla="*/ 0 h 344"/>
              <a:gd name="T2" fmla="*/ 481 w 962"/>
              <a:gd name="T3" fmla="*/ 344 h 344"/>
              <a:gd name="T4" fmla="*/ 962 w 962"/>
              <a:gd name="T5" fmla="*/ 0 h 344"/>
              <a:gd name="T6" fmla="*/ 0 w 962"/>
              <a:gd name="T7" fmla="*/ 0 h 344"/>
            </a:gdLst>
            <a:ahLst/>
            <a:cxnLst>
              <a:cxn ang="0">
                <a:pos x="T0" y="T1"/>
              </a:cxn>
              <a:cxn ang="0">
                <a:pos x="T2" y="T3"/>
              </a:cxn>
              <a:cxn ang="0">
                <a:pos x="T4" y="T5"/>
              </a:cxn>
              <a:cxn ang="0">
                <a:pos x="T6" y="T7"/>
              </a:cxn>
            </a:cxnLst>
            <a:rect l="0" t="0" r="r" b="b"/>
            <a:pathLst>
              <a:path w="962" h="344">
                <a:moveTo>
                  <a:pt x="0" y="0"/>
                </a:moveTo>
                <a:cubicBezTo>
                  <a:pt x="69" y="200"/>
                  <a:pt x="258" y="344"/>
                  <a:pt x="481" y="344"/>
                </a:cubicBezTo>
                <a:cubicBezTo>
                  <a:pt x="705" y="344"/>
                  <a:pt x="894" y="200"/>
                  <a:pt x="962" y="0"/>
                </a:cubicBezTo>
                <a:lnTo>
                  <a:pt x="0" y="0"/>
                </a:lnTo>
                <a:close/>
              </a:path>
            </a:pathLst>
          </a:custGeom>
          <a:solidFill>
            <a:srgbClr val="40A39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69" name="Freeform 724"/>
          <p:cNvSpPr/>
          <p:nvPr/>
        </p:nvSpPr>
        <p:spPr bwMode="auto">
          <a:xfrm>
            <a:off x="8983252" y="4735157"/>
            <a:ext cx="1115492" cy="737971"/>
          </a:xfrm>
          <a:custGeom>
            <a:avLst/>
            <a:gdLst>
              <a:gd name="T0" fmla="*/ 1016 w 1016"/>
              <a:gd name="T1" fmla="*/ 508 h 672"/>
              <a:gd name="T2" fmla="*/ 508 w 1016"/>
              <a:gd name="T3" fmla="*/ 0 h 672"/>
              <a:gd name="T4" fmla="*/ 0 w 1016"/>
              <a:gd name="T5" fmla="*/ 508 h 672"/>
              <a:gd name="T6" fmla="*/ 27 w 1016"/>
              <a:gd name="T7" fmla="*/ 672 h 672"/>
              <a:gd name="T8" fmla="*/ 989 w 1016"/>
              <a:gd name="T9" fmla="*/ 672 h 672"/>
              <a:gd name="T10" fmla="*/ 1016 w 1016"/>
              <a:gd name="T11" fmla="*/ 508 h 672"/>
            </a:gdLst>
            <a:ahLst/>
            <a:cxnLst>
              <a:cxn ang="0">
                <a:pos x="T0" y="T1"/>
              </a:cxn>
              <a:cxn ang="0">
                <a:pos x="T2" y="T3"/>
              </a:cxn>
              <a:cxn ang="0">
                <a:pos x="T4" y="T5"/>
              </a:cxn>
              <a:cxn ang="0">
                <a:pos x="T6" y="T7"/>
              </a:cxn>
              <a:cxn ang="0">
                <a:pos x="T8" y="T9"/>
              </a:cxn>
              <a:cxn ang="0">
                <a:pos x="T10" y="T11"/>
              </a:cxn>
            </a:cxnLst>
            <a:rect l="0" t="0" r="r" b="b"/>
            <a:pathLst>
              <a:path w="1016" h="672">
                <a:moveTo>
                  <a:pt x="1016" y="508"/>
                </a:moveTo>
                <a:cubicBezTo>
                  <a:pt x="1016" y="228"/>
                  <a:pt x="789" y="0"/>
                  <a:pt x="508" y="0"/>
                </a:cubicBezTo>
                <a:cubicBezTo>
                  <a:pt x="228" y="0"/>
                  <a:pt x="0" y="228"/>
                  <a:pt x="0" y="508"/>
                </a:cubicBezTo>
                <a:cubicBezTo>
                  <a:pt x="0" y="566"/>
                  <a:pt x="10" y="621"/>
                  <a:pt x="27" y="672"/>
                </a:cubicBezTo>
                <a:cubicBezTo>
                  <a:pt x="989" y="672"/>
                  <a:pt x="989" y="672"/>
                  <a:pt x="989" y="672"/>
                </a:cubicBezTo>
                <a:cubicBezTo>
                  <a:pt x="1007" y="621"/>
                  <a:pt x="1016" y="566"/>
                  <a:pt x="1016" y="508"/>
                </a:cubicBezTo>
                <a:close/>
              </a:path>
            </a:pathLst>
          </a:custGeom>
          <a:solidFill>
            <a:srgbClr val="61C6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3828" name="组合 3827"/>
          <p:cNvGrpSpPr/>
          <p:nvPr/>
        </p:nvGrpSpPr>
        <p:grpSpPr>
          <a:xfrm>
            <a:off x="9152093" y="4977985"/>
            <a:ext cx="724692" cy="629836"/>
            <a:chOff x="6281738" y="5805488"/>
            <a:chExt cx="606426" cy="527050"/>
          </a:xfrm>
        </p:grpSpPr>
        <p:sp>
          <p:nvSpPr>
            <p:cNvPr id="3570" name="Freeform 725"/>
            <p:cNvSpPr/>
            <p:nvPr/>
          </p:nvSpPr>
          <p:spPr bwMode="auto">
            <a:xfrm>
              <a:off x="6629401" y="6275388"/>
              <a:ext cx="236538" cy="57150"/>
            </a:xfrm>
            <a:custGeom>
              <a:avLst/>
              <a:gdLst>
                <a:gd name="T0" fmla="*/ 92 w 257"/>
                <a:gd name="T1" fmla="*/ 63 h 63"/>
                <a:gd name="T2" fmla="*/ 198 w 257"/>
                <a:gd name="T3" fmla="*/ 60 h 63"/>
                <a:gd name="T4" fmla="*/ 205 w 257"/>
                <a:gd name="T5" fmla="*/ 59 h 63"/>
                <a:gd name="T6" fmla="*/ 210 w 257"/>
                <a:gd name="T7" fmla="*/ 54 h 63"/>
                <a:gd name="T8" fmla="*/ 251 w 257"/>
                <a:gd name="T9" fmla="*/ 35 h 63"/>
                <a:gd name="T10" fmla="*/ 236 w 257"/>
                <a:gd name="T11" fmla="*/ 7 h 63"/>
                <a:gd name="T12" fmla="*/ 200 w 257"/>
                <a:gd name="T13" fmla="*/ 7 h 63"/>
                <a:gd name="T14" fmla="*/ 161 w 257"/>
                <a:gd name="T15" fmla="*/ 0 h 63"/>
                <a:gd name="T16" fmla="*/ 190 w 257"/>
                <a:gd name="T17" fmla="*/ 12 h 63"/>
                <a:gd name="T18" fmla="*/ 190 w 257"/>
                <a:gd name="T19" fmla="*/ 23 h 63"/>
                <a:gd name="T20" fmla="*/ 17 w 257"/>
                <a:gd name="T21" fmla="*/ 35 h 63"/>
                <a:gd name="T22" fmla="*/ 6 w 257"/>
                <a:gd name="T23" fmla="*/ 38 h 63"/>
                <a:gd name="T24" fmla="*/ 2 w 257"/>
                <a:gd name="T25" fmla="*/ 48 h 63"/>
                <a:gd name="T26" fmla="*/ 15 w 257"/>
                <a:gd name="T27" fmla="*/ 52 h 63"/>
                <a:gd name="T28" fmla="*/ 78 w 257"/>
                <a:gd name="T29" fmla="*/ 63 h 63"/>
                <a:gd name="T30" fmla="*/ 92 w 257"/>
                <a:gd name="T31"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63">
                  <a:moveTo>
                    <a:pt x="92" y="63"/>
                  </a:moveTo>
                  <a:cubicBezTo>
                    <a:pt x="128" y="62"/>
                    <a:pt x="163" y="61"/>
                    <a:pt x="198" y="60"/>
                  </a:cubicBezTo>
                  <a:cubicBezTo>
                    <a:pt x="200" y="60"/>
                    <a:pt x="202" y="60"/>
                    <a:pt x="205" y="59"/>
                  </a:cubicBezTo>
                  <a:cubicBezTo>
                    <a:pt x="207" y="58"/>
                    <a:pt x="208" y="55"/>
                    <a:pt x="210" y="54"/>
                  </a:cubicBezTo>
                  <a:cubicBezTo>
                    <a:pt x="221" y="43"/>
                    <a:pt x="244" y="48"/>
                    <a:pt x="251" y="35"/>
                  </a:cubicBezTo>
                  <a:cubicBezTo>
                    <a:pt x="257" y="24"/>
                    <a:pt x="247" y="11"/>
                    <a:pt x="236" y="7"/>
                  </a:cubicBezTo>
                  <a:cubicBezTo>
                    <a:pt x="224" y="4"/>
                    <a:pt x="212" y="6"/>
                    <a:pt x="200" y="7"/>
                  </a:cubicBezTo>
                  <a:cubicBezTo>
                    <a:pt x="186" y="7"/>
                    <a:pt x="173" y="5"/>
                    <a:pt x="161" y="0"/>
                  </a:cubicBezTo>
                  <a:cubicBezTo>
                    <a:pt x="171" y="3"/>
                    <a:pt x="181" y="7"/>
                    <a:pt x="190" y="12"/>
                  </a:cubicBezTo>
                  <a:cubicBezTo>
                    <a:pt x="190" y="16"/>
                    <a:pt x="190" y="20"/>
                    <a:pt x="190" y="23"/>
                  </a:cubicBezTo>
                  <a:cubicBezTo>
                    <a:pt x="133" y="27"/>
                    <a:pt x="75" y="31"/>
                    <a:pt x="17" y="35"/>
                  </a:cubicBezTo>
                  <a:cubicBezTo>
                    <a:pt x="13" y="35"/>
                    <a:pt x="9" y="35"/>
                    <a:pt x="6" y="38"/>
                  </a:cubicBezTo>
                  <a:cubicBezTo>
                    <a:pt x="2" y="40"/>
                    <a:pt x="0" y="45"/>
                    <a:pt x="2" y="48"/>
                  </a:cubicBezTo>
                  <a:cubicBezTo>
                    <a:pt x="5" y="52"/>
                    <a:pt x="11" y="52"/>
                    <a:pt x="15" y="52"/>
                  </a:cubicBezTo>
                  <a:cubicBezTo>
                    <a:pt x="37" y="50"/>
                    <a:pt x="57" y="61"/>
                    <a:pt x="78" y="63"/>
                  </a:cubicBezTo>
                  <a:cubicBezTo>
                    <a:pt x="83" y="63"/>
                    <a:pt x="88" y="63"/>
                    <a:pt x="92" y="63"/>
                  </a:cubicBezTo>
                  <a:close/>
                </a:path>
              </a:pathLst>
            </a:custGeom>
            <a:solidFill>
              <a:srgbClr val="BE3F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71" name="Freeform 726"/>
            <p:cNvSpPr/>
            <p:nvPr/>
          </p:nvSpPr>
          <p:spPr bwMode="auto">
            <a:xfrm>
              <a:off x="6429376" y="5818188"/>
              <a:ext cx="431800" cy="477838"/>
            </a:xfrm>
            <a:custGeom>
              <a:avLst/>
              <a:gdLst>
                <a:gd name="T0" fmla="*/ 460 w 470"/>
                <a:gd name="T1" fmla="*/ 0 h 521"/>
                <a:gd name="T2" fmla="*/ 452 w 470"/>
                <a:gd name="T3" fmla="*/ 58 h 521"/>
                <a:gd name="T4" fmla="*/ 440 w 470"/>
                <a:gd name="T5" fmla="*/ 94 h 521"/>
                <a:gd name="T6" fmla="*/ 431 w 470"/>
                <a:gd name="T7" fmla="*/ 106 h 521"/>
                <a:gd name="T8" fmla="*/ 431 w 470"/>
                <a:gd name="T9" fmla="*/ 119 h 521"/>
                <a:gd name="T10" fmla="*/ 421 w 470"/>
                <a:gd name="T11" fmla="*/ 170 h 521"/>
                <a:gd name="T12" fmla="*/ 415 w 470"/>
                <a:gd name="T13" fmla="*/ 175 h 521"/>
                <a:gd name="T14" fmla="*/ 385 w 470"/>
                <a:gd name="T15" fmla="*/ 169 h 521"/>
                <a:gd name="T16" fmla="*/ 383 w 470"/>
                <a:gd name="T17" fmla="*/ 174 h 521"/>
                <a:gd name="T18" fmla="*/ 388 w 470"/>
                <a:gd name="T19" fmla="*/ 222 h 521"/>
                <a:gd name="T20" fmla="*/ 398 w 470"/>
                <a:gd name="T21" fmla="*/ 257 h 521"/>
                <a:gd name="T22" fmla="*/ 377 w 470"/>
                <a:gd name="T23" fmla="*/ 281 h 521"/>
                <a:gd name="T24" fmla="*/ 359 w 470"/>
                <a:gd name="T25" fmla="*/ 272 h 521"/>
                <a:gd name="T26" fmla="*/ 331 w 470"/>
                <a:gd name="T27" fmla="*/ 298 h 521"/>
                <a:gd name="T28" fmla="*/ 343 w 470"/>
                <a:gd name="T29" fmla="*/ 342 h 521"/>
                <a:gd name="T30" fmla="*/ 344 w 470"/>
                <a:gd name="T31" fmla="*/ 413 h 521"/>
                <a:gd name="T32" fmla="*/ 331 w 470"/>
                <a:gd name="T33" fmla="*/ 433 h 521"/>
                <a:gd name="T34" fmla="*/ 296 w 470"/>
                <a:gd name="T35" fmla="*/ 426 h 521"/>
                <a:gd name="T36" fmla="*/ 285 w 470"/>
                <a:gd name="T37" fmla="*/ 387 h 521"/>
                <a:gd name="T38" fmla="*/ 285 w 470"/>
                <a:gd name="T39" fmla="*/ 345 h 521"/>
                <a:gd name="T40" fmla="*/ 265 w 470"/>
                <a:gd name="T41" fmla="*/ 255 h 521"/>
                <a:gd name="T42" fmla="*/ 262 w 470"/>
                <a:gd name="T43" fmla="*/ 227 h 521"/>
                <a:gd name="T44" fmla="*/ 249 w 470"/>
                <a:gd name="T45" fmla="*/ 223 h 521"/>
                <a:gd name="T46" fmla="*/ 227 w 470"/>
                <a:gd name="T47" fmla="*/ 186 h 521"/>
                <a:gd name="T48" fmla="*/ 228 w 470"/>
                <a:gd name="T49" fmla="*/ 139 h 521"/>
                <a:gd name="T50" fmla="*/ 213 w 470"/>
                <a:gd name="T51" fmla="*/ 118 h 521"/>
                <a:gd name="T52" fmla="*/ 180 w 470"/>
                <a:gd name="T53" fmla="*/ 150 h 521"/>
                <a:gd name="T54" fmla="*/ 145 w 470"/>
                <a:gd name="T55" fmla="*/ 138 h 521"/>
                <a:gd name="T56" fmla="*/ 137 w 470"/>
                <a:gd name="T57" fmla="*/ 96 h 521"/>
                <a:gd name="T58" fmla="*/ 132 w 470"/>
                <a:gd name="T59" fmla="*/ 23 h 521"/>
                <a:gd name="T60" fmla="*/ 117 w 470"/>
                <a:gd name="T61" fmla="*/ 0 h 521"/>
                <a:gd name="T62" fmla="*/ 0 w 470"/>
                <a:gd name="T63" fmla="*/ 0 h 521"/>
                <a:gd name="T64" fmla="*/ 0 w 470"/>
                <a:gd name="T65" fmla="*/ 296 h 521"/>
                <a:gd name="T66" fmla="*/ 177 w 470"/>
                <a:gd name="T67" fmla="*/ 205 h 521"/>
                <a:gd name="T68" fmla="*/ 47 w 470"/>
                <a:gd name="T69" fmla="*/ 515 h 521"/>
                <a:gd name="T70" fmla="*/ 235 w 470"/>
                <a:gd name="T71" fmla="*/ 521 h 521"/>
                <a:gd name="T72" fmla="*/ 458 w 470"/>
                <a:gd name="T73" fmla="*/ 509 h 521"/>
                <a:gd name="T74" fmla="*/ 470 w 470"/>
                <a:gd name="T75" fmla="*/ 489 h 521"/>
                <a:gd name="T76" fmla="*/ 470 w 470"/>
                <a:gd name="T77" fmla="*/ 0 h 521"/>
                <a:gd name="T78" fmla="*/ 460 w 470"/>
                <a:gd name="T79" fmla="*/ 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0" h="521">
                  <a:moveTo>
                    <a:pt x="460" y="0"/>
                  </a:moveTo>
                  <a:cubicBezTo>
                    <a:pt x="457" y="19"/>
                    <a:pt x="455" y="38"/>
                    <a:pt x="452" y="58"/>
                  </a:cubicBezTo>
                  <a:cubicBezTo>
                    <a:pt x="450" y="71"/>
                    <a:pt x="448" y="85"/>
                    <a:pt x="440" y="94"/>
                  </a:cubicBezTo>
                  <a:cubicBezTo>
                    <a:pt x="437" y="98"/>
                    <a:pt x="432" y="101"/>
                    <a:pt x="431" y="106"/>
                  </a:cubicBezTo>
                  <a:cubicBezTo>
                    <a:pt x="429" y="110"/>
                    <a:pt x="430" y="115"/>
                    <a:pt x="431" y="119"/>
                  </a:cubicBezTo>
                  <a:cubicBezTo>
                    <a:pt x="434" y="136"/>
                    <a:pt x="430" y="155"/>
                    <a:pt x="421" y="170"/>
                  </a:cubicBezTo>
                  <a:cubicBezTo>
                    <a:pt x="420" y="172"/>
                    <a:pt x="418" y="174"/>
                    <a:pt x="415" y="175"/>
                  </a:cubicBezTo>
                  <a:cubicBezTo>
                    <a:pt x="405" y="180"/>
                    <a:pt x="392" y="159"/>
                    <a:pt x="385" y="169"/>
                  </a:cubicBezTo>
                  <a:cubicBezTo>
                    <a:pt x="384" y="170"/>
                    <a:pt x="383" y="172"/>
                    <a:pt x="383" y="174"/>
                  </a:cubicBezTo>
                  <a:cubicBezTo>
                    <a:pt x="381" y="190"/>
                    <a:pt x="382" y="207"/>
                    <a:pt x="388" y="222"/>
                  </a:cubicBezTo>
                  <a:cubicBezTo>
                    <a:pt x="392" y="234"/>
                    <a:pt x="398" y="245"/>
                    <a:pt x="398" y="257"/>
                  </a:cubicBezTo>
                  <a:cubicBezTo>
                    <a:pt x="398" y="270"/>
                    <a:pt x="389" y="284"/>
                    <a:pt x="377" y="281"/>
                  </a:cubicBezTo>
                  <a:cubicBezTo>
                    <a:pt x="370" y="280"/>
                    <a:pt x="365" y="274"/>
                    <a:pt x="359" y="272"/>
                  </a:cubicBezTo>
                  <a:cubicBezTo>
                    <a:pt x="345" y="267"/>
                    <a:pt x="332" y="283"/>
                    <a:pt x="331" y="298"/>
                  </a:cubicBezTo>
                  <a:cubicBezTo>
                    <a:pt x="331" y="313"/>
                    <a:pt x="338" y="327"/>
                    <a:pt x="343" y="342"/>
                  </a:cubicBezTo>
                  <a:cubicBezTo>
                    <a:pt x="350" y="364"/>
                    <a:pt x="350" y="390"/>
                    <a:pt x="344" y="413"/>
                  </a:cubicBezTo>
                  <a:cubicBezTo>
                    <a:pt x="341" y="421"/>
                    <a:pt x="338" y="429"/>
                    <a:pt x="331" y="433"/>
                  </a:cubicBezTo>
                  <a:cubicBezTo>
                    <a:pt x="320" y="441"/>
                    <a:pt x="304" y="436"/>
                    <a:pt x="296" y="426"/>
                  </a:cubicBezTo>
                  <a:cubicBezTo>
                    <a:pt x="287" y="415"/>
                    <a:pt x="285" y="400"/>
                    <a:pt x="285" y="387"/>
                  </a:cubicBezTo>
                  <a:cubicBezTo>
                    <a:pt x="285" y="373"/>
                    <a:pt x="286" y="359"/>
                    <a:pt x="285" y="345"/>
                  </a:cubicBezTo>
                  <a:cubicBezTo>
                    <a:pt x="281" y="314"/>
                    <a:pt x="259" y="286"/>
                    <a:pt x="265" y="255"/>
                  </a:cubicBezTo>
                  <a:cubicBezTo>
                    <a:pt x="266" y="246"/>
                    <a:pt x="270" y="233"/>
                    <a:pt x="262" y="227"/>
                  </a:cubicBezTo>
                  <a:cubicBezTo>
                    <a:pt x="258" y="224"/>
                    <a:pt x="253" y="224"/>
                    <a:pt x="249" y="223"/>
                  </a:cubicBezTo>
                  <a:cubicBezTo>
                    <a:pt x="234" y="219"/>
                    <a:pt x="227" y="201"/>
                    <a:pt x="227" y="186"/>
                  </a:cubicBezTo>
                  <a:cubicBezTo>
                    <a:pt x="226" y="170"/>
                    <a:pt x="230" y="154"/>
                    <a:pt x="228" y="139"/>
                  </a:cubicBezTo>
                  <a:cubicBezTo>
                    <a:pt x="226" y="130"/>
                    <a:pt x="221" y="119"/>
                    <a:pt x="213" y="118"/>
                  </a:cubicBezTo>
                  <a:cubicBezTo>
                    <a:pt x="197" y="116"/>
                    <a:pt x="193" y="141"/>
                    <a:pt x="180" y="150"/>
                  </a:cubicBezTo>
                  <a:cubicBezTo>
                    <a:pt x="168" y="157"/>
                    <a:pt x="152" y="150"/>
                    <a:pt x="145" y="138"/>
                  </a:cubicBezTo>
                  <a:cubicBezTo>
                    <a:pt x="137" y="126"/>
                    <a:pt x="137" y="111"/>
                    <a:pt x="137" y="96"/>
                  </a:cubicBezTo>
                  <a:cubicBezTo>
                    <a:pt x="138" y="72"/>
                    <a:pt x="140" y="46"/>
                    <a:pt x="132" y="23"/>
                  </a:cubicBezTo>
                  <a:cubicBezTo>
                    <a:pt x="129" y="15"/>
                    <a:pt x="124" y="6"/>
                    <a:pt x="117" y="0"/>
                  </a:cubicBezTo>
                  <a:cubicBezTo>
                    <a:pt x="0" y="0"/>
                    <a:pt x="0" y="0"/>
                    <a:pt x="0" y="0"/>
                  </a:cubicBezTo>
                  <a:cubicBezTo>
                    <a:pt x="0" y="296"/>
                    <a:pt x="0" y="296"/>
                    <a:pt x="0" y="296"/>
                  </a:cubicBezTo>
                  <a:cubicBezTo>
                    <a:pt x="177" y="205"/>
                    <a:pt x="177" y="205"/>
                    <a:pt x="177" y="205"/>
                  </a:cubicBezTo>
                  <a:cubicBezTo>
                    <a:pt x="177" y="205"/>
                    <a:pt x="224" y="336"/>
                    <a:pt x="47" y="515"/>
                  </a:cubicBezTo>
                  <a:cubicBezTo>
                    <a:pt x="86" y="519"/>
                    <a:pt x="156" y="521"/>
                    <a:pt x="235" y="521"/>
                  </a:cubicBezTo>
                  <a:cubicBezTo>
                    <a:pt x="352" y="521"/>
                    <a:pt x="449" y="516"/>
                    <a:pt x="458" y="509"/>
                  </a:cubicBezTo>
                  <a:cubicBezTo>
                    <a:pt x="465" y="505"/>
                    <a:pt x="470" y="498"/>
                    <a:pt x="470" y="489"/>
                  </a:cubicBezTo>
                  <a:cubicBezTo>
                    <a:pt x="470" y="0"/>
                    <a:pt x="470" y="0"/>
                    <a:pt x="470" y="0"/>
                  </a:cubicBezTo>
                  <a:lnTo>
                    <a:pt x="460" y="0"/>
                  </a:ln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72" name="Freeform 727"/>
            <p:cNvSpPr/>
            <p:nvPr/>
          </p:nvSpPr>
          <p:spPr bwMode="auto">
            <a:xfrm>
              <a:off x="6429376" y="6005513"/>
              <a:ext cx="206375" cy="285750"/>
            </a:xfrm>
            <a:custGeom>
              <a:avLst/>
              <a:gdLst>
                <a:gd name="T0" fmla="*/ 177 w 224"/>
                <a:gd name="T1" fmla="*/ 0 h 310"/>
                <a:gd name="T2" fmla="*/ 0 w 224"/>
                <a:gd name="T3" fmla="*/ 91 h 310"/>
                <a:gd name="T4" fmla="*/ 0 w 224"/>
                <a:gd name="T5" fmla="*/ 284 h 310"/>
                <a:gd name="T6" fmla="*/ 13 w 224"/>
                <a:gd name="T7" fmla="*/ 304 h 310"/>
                <a:gd name="T8" fmla="*/ 47 w 224"/>
                <a:gd name="T9" fmla="*/ 310 h 310"/>
                <a:gd name="T10" fmla="*/ 177 w 224"/>
                <a:gd name="T11" fmla="*/ 0 h 310"/>
              </a:gdLst>
              <a:ahLst/>
              <a:cxnLst>
                <a:cxn ang="0">
                  <a:pos x="T0" y="T1"/>
                </a:cxn>
                <a:cxn ang="0">
                  <a:pos x="T2" y="T3"/>
                </a:cxn>
                <a:cxn ang="0">
                  <a:pos x="T4" y="T5"/>
                </a:cxn>
                <a:cxn ang="0">
                  <a:pos x="T6" y="T7"/>
                </a:cxn>
                <a:cxn ang="0">
                  <a:pos x="T8" y="T9"/>
                </a:cxn>
                <a:cxn ang="0">
                  <a:pos x="T10" y="T11"/>
                </a:cxn>
              </a:cxnLst>
              <a:rect l="0" t="0" r="r" b="b"/>
              <a:pathLst>
                <a:path w="224" h="310">
                  <a:moveTo>
                    <a:pt x="177" y="0"/>
                  </a:moveTo>
                  <a:cubicBezTo>
                    <a:pt x="0" y="91"/>
                    <a:pt x="0" y="91"/>
                    <a:pt x="0" y="91"/>
                  </a:cubicBezTo>
                  <a:cubicBezTo>
                    <a:pt x="0" y="284"/>
                    <a:pt x="0" y="284"/>
                    <a:pt x="0" y="284"/>
                  </a:cubicBezTo>
                  <a:cubicBezTo>
                    <a:pt x="0" y="293"/>
                    <a:pt x="6" y="300"/>
                    <a:pt x="13" y="304"/>
                  </a:cubicBezTo>
                  <a:cubicBezTo>
                    <a:pt x="16" y="306"/>
                    <a:pt x="28" y="308"/>
                    <a:pt x="47" y="310"/>
                  </a:cubicBezTo>
                  <a:cubicBezTo>
                    <a:pt x="224" y="131"/>
                    <a:pt x="177" y="0"/>
                    <a:pt x="177" y="0"/>
                  </a:cubicBez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73" name="Freeform 728"/>
            <p:cNvSpPr/>
            <p:nvPr/>
          </p:nvSpPr>
          <p:spPr bwMode="auto">
            <a:xfrm>
              <a:off x="6403976" y="5872163"/>
              <a:ext cx="25400" cy="17463"/>
            </a:xfrm>
            <a:custGeom>
              <a:avLst/>
              <a:gdLst>
                <a:gd name="T0" fmla="*/ 7 w 28"/>
                <a:gd name="T1" fmla="*/ 0 h 19"/>
                <a:gd name="T2" fmla="*/ 0 w 28"/>
                <a:gd name="T3" fmla="*/ 7 h 19"/>
                <a:gd name="T4" fmla="*/ 0 w 28"/>
                <a:gd name="T5" fmla="*/ 13 h 19"/>
                <a:gd name="T6" fmla="*/ 7 w 28"/>
                <a:gd name="T7" fmla="*/ 19 h 19"/>
                <a:gd name="T8" fmla="*/ 28 w 28"/>
                <a:gd name="T9" fmla="*/ 19 h 19"/>
                <a:gd name="T10" fmla="*/ 28 w 28"/>
                <a:gd name="T11" fmla="*/ 0 h 19"/>
                <a:gd name="T12" fmla="*/ 7 w 28"/>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8" h="19">
                  <a:moveTo>
                    <a:pt x="7" y="0"/>
                  </a:moveTo>
                  <a:cubicBezTo>
                    <a:pt x="3" y="0"/>
                    <a:pt x="0" y="3"/>
                    <a:pt x="0" y="7"/>
                  </a:cubicBezTo>
                  <a:cubicBezTo>
                    <a:pt x="0" y="13"/>
                    <a:pt x="0" y="13"/>
                    <a:pt x="0" y="13"/>
                  </a:cubicBezTo>
                  <a:cubicBezTo>
                    <a:pt x="0" y="16"/>
                    <a:pt x="3" y="19"/>
                    <a:pt x="7" y="19"/>
                  </a:cubicBezTo>
                  <a:cubicBezTo>
                    <a:pt x="28" y="19"/>
                    <a:pt x="28" y="19"/>
                    <a:pt x="28" y="19"/>
                  </a:cubicBezTo>
                  <a:cubicBezTo>
                    <a:pt x="28" y="0"/>
                    <a:pt x="28" y="0"/>
                    <a:pt x="28" y="0"/>
                  </a:cubicBezTo>
                  <a:lnTo>
                    <a:pt x="7" y="0"/>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74" name="Freeform 729"/>
            <p:cNvSpPr/>
            <p:nvPr/>
          </p:nvSpPr>
          <p:spPr bwMode="auto">
            <a:xfrm>
              <a:off x="6861176" y="5872163"/>
              <a:ext cx="26988" cy="17463"/>
            </a:xfrm>
            <a:custGeom>
              <a:avLst/>
              <a:gdLst>
                <a:gd name="T0" fmla="*/ 22 w 28"/>
                <a:gd name="T1" fmla="*/ 19 h 19"/>
                <a:gd name="T2" fmla="*/ 28 w 28"/>
                <a:gd name="T3" fmla="*/ 13 h 19"/>
                <a:gd name="T4" fmla="*/ 28 w 28"/>
                <a:gd name="T5" fmla="*/ 7 h 19"/>
                <a:gd name="T6" fmla="*/ 22 w 28"/>
                <a:gd name="T7" fmla="*/ 0 h 19"/>
                <a:gd name="T8" fmla="*/ 0 w 28"/>
                <a:gd name="T9" fmla="*/ 0 h 19"/>
                <a:gd name="T10" fmla="*/ 0 w 28"/>
                <a:gd name="T11" fmla="*/ 19 h 19"/>
                <a:gd name="T12" fmla="*/ 22 w 28"/>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8" h="19">
                  <a:moveTo>
                    <a:pt x="22" y="19"/>
                  </a:moveTo>
                  <a:cubicBezTo>
                    <a:pt x="25" y="19"/>
                    <a:pt x="28" y="16"/>
                    <a:pt x="28" y="13"/>
                  </a:cubicBezTo>
                  <a:cubicBezTo>
                    <a:pt x="28" y="7"/>
                    <a:pt x="28" y="7"/>
                    <a:pt x="28" y="7"/>
                  </a:cubicBezTo>
                  <a:cubicBezTo>
                    <a:pt x="28" y="3"/>
                    <a:pt x="25" y="0"/>
                    <a:pt x="22" y="0"/>
                  </a:cubicBezTo>
                  <a:cubicBezTo>
                    <a:pt x="0" y="0"/>
                    <a:pt x="0" y="0"/>
                    <a:pt x="0" y="0"/>
                  </a:cubicBezTo>
                  <a:cubicBezTo>
                    <a:pt x="0" y="19"/>
                    <a:pt x="0" y="19"/>
                    <a:pt x="0" y="19"/>
                  </a:cubicBezTo>
                  <a:lnTo>
                    <a:pt x="22" y="19"/>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75" name="Freeform 730"/>
            <p:cNvSpPr/>
            <p:nvPr/>
          </p:nvSpPr>
          <p:spPr bwMode="auto">
            <a:xfrm>
              <a:off x="6537326" y="5818188"/>
              <a:ext cx="315913" cy="404813"/>
            </a:xfrm>
            <a:custGeom>
              <a:avLst/>
              <a:gdLst>
                <a:gd name="T0" fmla="*/ 15 w 343"/>
                <a:gd name="T1" fmla="*/ 23 h 441"/>
                <a:gd name="T2" fmla="*/ 20 w 343"/>
                <a:gd name="T3" fmla="*/ 96 h 441"/>
                <a:gd name="T4" fmla="*/ 28 w 343"/>
                <a:gd name="T5" fmla="*/ 138 h 441"/>
                <a:gd name="T6" fmla="*/ 63 w 343"/>
                <a:gd name="T7" fmla="*/ 150 h 441"/>
                <a:gd name="T8" fmla="*/ 96 w 343"/>
                <a:gd name="T9" fmla="*/ 118 h 441"/>
                <a:gd name="T10" fmla="*/ 111 w 343"/>
                <a:gd name="T11" fmla="*/ 139 h 441"/>
                <a:gd name="T12" fmla="*/ 110 w 343"/>
                <a:gd name="T13" fmla="*/ 186 h 441"/>
                <a:gd name="T14" fmla="*/ 132 w 343"/>
                <a:gd name="T15" fmla="*/ 223 h 441"/>
                <a:gd name="T16" fmla="*/ 145 w 343"/>
                <a:gd name="T17" fmla="*/ 227 h 441"/>
                <a:gd name="T18" fmla="*/ 148 w 343"/>
                <a:gd name="T19" fmla="*/ 255 h 441"/>
                <a:gd name="T20" fmla="*/ 168 w 343"/>
                <a:gd name="T21" fmla="*/ 345 h 441"/>
                <a:gd name="T22" fmla="*/ 168 w 343"/>
                <a:gd name="T23" fmla="*/ 387 h 441"/>
                <a:gd name="T24" fmla="*/ 179 w 343"/>
                <a:gd name="T25" fmla="*/ 426 h 441"/>
                <a:gd name="T26" fmla="*/ 214 w 343"/>
                <a:gd name="T27" fmla="*/ 433 h 441"/>
                <a:gd name="T28" fmla="*/ 227 w 343"/>
                <a:gd name="T29" fmla="*/ 413 h 441"/>
                <a:gd name="T30" fmla="*/ 226 w 343"/>
                <a:gd name="T31" fmla="*/ 342 h 441"/>
                <a:gd name="T32" fmla="*/ 214 w 343"/>
                <a:gd name="T33" fmla="*/ 298 h 441"/>
                <a:gd name="T34" fmla="*/ 242 w 343"/>
                <a:gd name="T35" fmla="*/ 272 h 441"/>
                <a:gd name="T36" fmla="*/ 260 w 343"/>
                <a:gd name="T37" fmla="*/ 281 h 441"/>
                <a:gd name="T38" fmla="*/ 281 w 343"/>
                <a:gd name="T39" fmla="*/ 257 h 441"/>
                <a:gd name="T40" fmla="*/ 271 w 343"/>
                <a:gd name="T41" fmla="*/ 222 h 441"/>
                <a:gd name="T42" fmla="*/ 266 w 343"/>
                <a:gd name="T43" fmla="*/ 174 h 441"/>
                <a:gd name="T44" fmla="*/ 268 w 343"/>
                <a:gd name="T45" fmla="*/ 169 h 441"/>
                <a:gd name="T46" fmla="*/ 298 w 343"/>
                <a:gd name="T47" fmla="*/ 175 h 441"/>
                <a:gd name="T48" fmla="*/ 304 w 343"/>
                <a:gd name="T49" fmla="*/ 170 h 441"/>
                <a:gd name="T50" fmla="*/ 314 w 343"/>
                <a:gd name="T51" fmla="*/ 119 h 441"/>
                <a:gd name="T52" fmla="*/ 314 w 343"/>
                <a:gd name="T53" fmla="*/ 106 h 441"/>
                <a:gd name="T54" fmla="*/ 323 w 343"/>
                <a:gd name="T55" fmla="*/ 94 h 441"/>
                <a:gd name="T56" fmla="*/ 335 w 343"/>
                <a:gd name="T57" fmla="*/ 58 h 441"/>
                <a:gd name="T58" fmla="*/ 343 w 343"/>
                <a:gd name="T59" fmla="*/ 0 h 441"/>
                <a:gd name="T60" fmla="*/ 0 w 343"/>
                <a:gd name="T61" fmla="*/ 0 h 441"/>
                <a:gd name="T62" fmla="*/ 15 w 343"/>
                <a:gd name="T63" fmla="*/ 23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3" h="441">
                  <a:moveTo>
                    <a:pt x="15" y="23"/>
                  </a:moveTo>
                  <a:cubicBezTo>
                    <a:pt x="23" y="46"/>
                    <a:pt x="21" y="72"/>
                    <a:pt x="20" y="96"/>
                  </a:cubicBezTo>
                  <a:cubicBezTo>
                    <a:pt x="20" y="111"/>
                    <a:pt x="20" y="126"/>
                    <a:pt x="28" y="138"/>
                  </a:cubicBezTo>
                  <a:cubicBezTo>
                    <a:pt x="35" y="150"/>
                    <a:pt x="51" y="157"/>
                    <a:pt x="63" y="150"/>
                  </a:cubicBezTo>
                  <a:cubicBezTo>
                    <a:pt x="76" y="141"/>
                    <a:pt x="80" y="116"/>
                    <a:pt x="96" y="118"/>
                  </a:cubicBezTo>
                  <a:cubicBezTo>
                    <a:pt x="104" y="119"/>
                    <a:pt x="109" y="130"/>
                    <a:pt x="111" y="139"/>
                  </a:cubicBezTo>
                  <a:cubicBezTo>
                    <a:pt x="113" y="154"/>
                    <a:pt x="109" y="170"/>
                    <a:pt x="110" y="186"/>
                  </a:cubicBezTo>
                  <a:cubicBezTo>
                    <a:pt x="110" y="201"/>
                    <a:pt x="117" y="219"/>
                    <a:pt x="132" y="223"/>
                  </a:cubicBezTo>
                  <a:cubicBezTo>
                    <a:pt x="136" y="224"/>
                    <a:pt x="141" y="224"/>
                    <a:pt x="145" y="227"/>
                  </a:cubicBezTo>
                  <a:cubicBezTo>
                    <a:pt x="153" y="233"/>
                    <a:pt x="149" y="246"/>
                    <a:pt x="148" y="255"/>
                  </a:cubicBezTo>
                  <a:cubicBezTo>
                    <a:pt x="142" y="286"/>
                    <a:pt x="164" y="314"/>
                    <a:pt x="168" y="345"/>
                  </a:cubicBezTo>
                  <a:cubicBezTo>
                    <a:pt x="169" y="359"/>
                    <a:pt x="168" y="373"/>
                    <a:pt x="168" y="387"/>
                  </a:cubicBezTo>
                  <a:cubicBezTo>
                    <a:pt x="168" y="400"/>
                    <a:pt x="170" y="415"/>
                    <a:pt x="179" y="426"/>
                  </a:cubicBezTo>
                  <a:cubicBezTo>
                    <a:pt x="187" y="436"/>
                    <a:pt x="203" y="441"/>
                    <a:pt x="214" y="433"/>
                  </a:cubicBezTo>
                  <a:cubicBezTo>
                    <a:pt x="221" y="429"/>
                    <a:pt x="224" y="421"/>
                    <a:pt x="227" y="413"/>
                  </a:cubicBezTo>
                  <a:cubicBezTo>
                    <a:pt x="233" y="390"/>
                    <a:pt x="233" y="364"/>
                    <a:pt x="226" y="342"/>
                  </a:cubicBezTo>
                  <a:cubicBezTo>
                    <a:pt x="221" y="327"/>
                    <a:pt x="214" y="313"/>
                    <a:pt x="214" y="298"/>
                  </a:cubicBezTo>
                  <a:cubicBezTo>
                    <a:pt x="215" y="283"/>
                    <a:pt x="228" y="267"/>
                    <a:pt x="242" y="272"/>
                  </a:cubicBezTo>
                  <a:cubicBezTo>
                    <a:pt x="248" y="274"/>
                    <a:pt x="253" y="280"/>
                    <a:pt x="260" y="281"/>
                  </a:cubicBezTo>
                  <a:cubicBezTo>
                    <a:pt x="272" y="284"/>
                    <a:pt x="281" y="270"/>
                    <a:pt x="281" y="257"/>
                  </a:cubicBezTo>
                  <a:cubicBezTo>
                    <a:pt x="281" y="245"/>
                    <a:pt x="275" y="234"/>
                    <a:pt x="271" y="222"/>
                  </a:cubicBezTo>
                  <a:cubicBezTo>
                    <a:pt x="265" y="207"/>
                    <a:pt x="264" y="190"/>
                    <a:pt x="266" y="174"/>
                  </a:cubicBezTo>
                  <a:cubicBezTo>
                    <a:pt x="266" y="172"/>
                    <a:pt x="267" y="170"/>
                    <a:pt x="268" y="169"/>
                  </a:cubicBezTo>
                  <a:cubicBezTo>
                    <a:pt x="275" y="159"/>
                    <a:pt x="288" y="180"/>
                    <a:pt x="298" y="175"/>
                  </a:cubicBezTo>
                  <a:cubicBezTo>
                    <a:pt x="301" y="174"/>
                    <a:pt x="303" y="172"/>
                    <a:pt x="304" y="170"/>
                  </a:cubicBezTo>
                  <a:cubicBezTo>
                    <a:pt x="313" y="155"/>
                    <a:pt x="317" y="136"/>
                    <a:pt x="314" y="119"/>
                  </a:cubicBezTo>
                  <a:cubicBezTo>
                    <a:pt x="313" y="115"/>
                    <a:pt x="312" y="110"/>
                    <a:pt x="314" y="106"/>
                  </a:cubicBezTo>
                  <a:cubicBezTo>
                    <a:pt x="315" y="101"/>
                    <a:pt x="320" y="98"/>
                    <a:pt x="323" y="94"/>
                  </a:cubicBezTo>
                  <a:cubicBezTo>
                    <a:pt x="331" y="85"/>
                    <a:pt x="333" y="71"/>
                    <a:pt x="335" y="58"/>
                  </a:cubicBezTo>
                  <a:cubicBezTo>
                    <a:pt x="338" y="38"/>
                    <a:pt x="340" y="19"/>
                    <a:pt x="343" y="0"/>
                  </a:cubicBezTo>
                  <a:cubicBezTo>
                    <a:pt x="0" y="0"/>
                    <a:pt x="0" y="0"/>
                    <a:pt x="0" y="0"/>
                  </a:cubicBezTo>
                  <a:cubicBezTo>
                    <a:pt x="7" y="6"/>
                    <a:pt x="12" y="15"/>
                    <a:pt x="15" y="23"/>
                  </a:cubicBez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76" name="Oval 731"/>
            <p:cNvSpPr>
              <a:spLocks noChangeArrowheads="1"/>
            </p:cNvSpPr>
            <p:nvPr/>
          </p:nvSpPr>
          <p:spPr bwMode="auto">
            <a:xfrm>
              <a:off x="6429376" y="5805488"/>
              <a:ext cx="431800" cy="25400"/>
            </a:xfrm>
            <a:prstGeom prst="ellipse">
              <a:avLst/>
            </a:prstGeom>
            <a:solidFill>
              <a:srgbClr val="BE3F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77" name="Freeform 732"/>
            <p:cNvSpPr/>
            <p:nvPr/>
          </p:nvSpPr>
          <p:spPr bwMode="auto">
            <a:xfrm>
              <a:off x="6307138" y="5981700"/>
              <a:ext cx="306388" cy="341313"/>
            </a:xfrm>
            <a:custGeom>
              <a:avLst/>
              <a:gdLst>
                <a:gd name="T0" fmla="*/ 277 w 333"/>
                <a:gd name="T1" fmla="*/ 6 h 372"/>
                <a:gd name="T2" fmla="*/ 97 w 333"/>
                <a:gd name="T3" fmla="*/ 125 h 372"/>
                <a:gd name="T4" fmla="*/ 12 w 333"/>
                <a:gd name="T5" fmla="*/ 323 h 372"/>
                <a:gd name="T6" fmla="*/ 7 w 333"/>
                <a:gd name="T7" fmla="*/ 329 h 372"/>
                <a:gd name="T8" fmla="*/ 23 w 333"/>
                <a:gd name="T9" fmla="*/ 343 h 372"/>
                <a:gd name="T10" fmla="*/ 224 w 333"/>
                <a:gd name="T11" fmla="*/ 231 h 372"/>
                <a:gd name="T12" fmla="*/ 298 w 333"/>
                <a:gd name="T13" fmla="*/ 14 h 372"/>
                <a:gd name="T14" fmla="*/ 281 w 333"/>
                <a:gd name="T15" fmla="*/ 0 h 372"/>
                <a:gd name="T16" fmla="*/ 277 w 333"/>
                <a:gd name="T17"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72">
                  <a:moveTo>
                    <a:pt x="277" y="6"/>
                  </a:moveTo>
                  <a:cubicBezTo>
                    <a:pt x="234" y="2"/>
                    <a:pt x="161" y="49"/>
                    <a:pt x="97" y="125"/>
                  </a:cubicBezTo>
                  <a:cubicBezTo>
                    <a:pt x="34" y="201"/>
                    <a:pt x="0" y="282"/>
                    <a:pt x="12" y="323"/>
                  </a:cubicBezTo>
                  <a:cubicBezTo>
                    <a:pt x="7" y="329"/>
                    <a:pt x="7" y="329"/>
                    <a:pt x="7" y="329"/>
                  </a:cubicBezTo>
                  <a:cubicBezTo>
                    <a:pt x="23" y="343"/>
                    <a:pt x="23" y="343"/>
                    <a:pt x="23" y="343"/>
                  </a:cubicBezTo>
                  <a:cubicBezTo>
                    <a:pt x="58" y="372"/>
                    <a:pt x="148" y="322"/>
                    <a:pt x="224" y="231"/>
                  </a:cubicBezTo>
                  <a:cubicBezTo>
                    <a:pt x="300" y="140"/>
                    <a:pt x="333" y="43"/>
                    <a:pt x="298" y="14"/>
                  </a:cubicBezTo>
                  <a:cubicBezTo>
                    <a:pt x="281" y="0"/>
                    <a:pt x="281" y="0"/>
                    <a:pt x="281" y="0"/>
                  </a:cubicBezTo>
                  <a:lnTo>
                    <a:pt x="277" y="6"/>
                  </a:ln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78" name="Freeform 733"/>
            <p:cNvSpPr/>
            <p:nvPr/>
          </p:nvSpPr>
          <p:spPr bwMode="auto">
            <a:xfrm>
              <a:off x="6281738" y="5954713"/>
              <a:ext cx="317500" cy="355600"/>
            </a:xfrm>
            <a:custGeom>
              <a:avLst/>
              <a:gdLst>
                <a:gd name="T0" fmla="*/ 309 w 345"/>
                <a:gd name="T1" fmla="*/ 29 h 387"/>
                <a:gd name="T2" fmla="*/ 236 w 345"/>
                <a:gd name="T3" fmla="*/ 246 h 387"/>
                <a:gd name="T4" fmla="*/ 35 w 345"/>
                <a:gd name="T5" fmla="*/ 358 h 387"/>
                <a:gd name="T6" fmla="*/ 109 w 345"/>
                <a:gd name="T7" fmla="*/ 141 h 387"/>
                <a:gd name="T8" fmla="*/ 309 w 345"/>
                <a:gd name="T9" fmla="*/ 29 h 387"/>
              </a:gdLst>
              <a:ahLst/>
              <a:cxnLst>
                <a:cxn ang="0">
                  <a:pos x="T0" y="T1"/>
                </a:cxn>
                <a:cxn ang="0">
                  <a:pos x="T2" y="T3"/>
                </a:cxn>
                <a:cxn ang="0">
                  <a:pos x="T4" y="T5"/>
                </a:cxn>
                <a:cxn ang="0">
                  <a:pos x="T6" y="T7"/>
                </a:cxn>
                <a:cxn ang="0">
                  <a:pos x="T8" y="T9"/>
                </a:cxn>
              </a:cxnLst>
              <a:rect l="0" t="0" r="r" b="b"/>
              <a:pathLst>
                <a:path w="345" h="387">
                  <a:moveTo>
                    <a:pt x="309" y="29"/>
                  </a:moveTo>
                  <a:cubicBezTo>
                    <a:pt x="345" y="58"/>
                    <a:pt x="311" y="155"/>
                    <a:pt x="236" y="246"/>
                  </a:cubicBezTo>
                  <a:cubicBezTo>
                    <a:pt x="160" y="337"/>
                    <a:pt x="70" y="387"/>
                    <a:pt x="35" y="358"/>
                  </a:cubicBezTo>
                  <a:cubicBezTo>
                    <a:pt x="0" y="329"/>
                    <a:pt x="33" y="231"/>
                    <a:pt x="109" y="141"/>
                  </a:cubicBezTo>
                  <a:cubicBezTo>
                    <a:pt x="184" y="50"/>
                    <a:pt x="274" y="0"/>
                    <a:pt x="309" y="29"/>
                  </a:cubicBezTo>
                  <a:close/>
                </a:path>
              </a:pathLst>
            </a:custGeom>
            <a:solidFill>
              <a:srgbClr val="D0DA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79" name="Freeform 734"/>
            <p:cNvSpPr/>
            <p:nvPr/>
          </p:nvSpPr>
          <p:spPr bwMode="auto">
            <a:xfrm>
              <a:off x="6408738" y="5857875"/>
              <a:ext cx="474663" cy="392113"/>
            </a:xfrm>
            <a:custGeom>
              <a:avLst/>
              <a:gdLst>
                <a:gd name="T0" fmla="*/ 258 w 516"/>
                <a:gd name="T1" fmla="*/ 426 h 426"/>
                <a:gd name="T2" fmla="*/ 0 w 516"/>
                <a:gd name="T3" fmla="*/ 168 h 426"/>
                <a:gd name="T4" fmla="*/ 0 w 516"/>
                <a:gd name="T5" fmla="*/ 9 h 426"/>
                <a:gd name="T6" fmla="*/ 9 w 516"/>
                <a:gd name="T7" fmla="*/ 0 h 426"/>
                <a:gd name="T8" fmla="*/ 18 w 516"/>
                <a:gd name="T9" fmla="*/ 9 h 426"/>
                <a:gd name="T10" fmla="*/ 18 w 516"/>
                <a:gd name="T11" fmla="*/ 168 h 426"/>
                <a:gd name="T12" fmla="*/ 258 w 516"/>
                <a:gd name="T13" fmla="*/ 408 h 426"/>
                <a:gd name="T14" fmla="*/ 499 w 516"/>
                <a:gd name="T15" fmla="*/ 168 h 426"/>
                <a:gd name="T16" fmla="*/ 499 w 516"/>
                <a:gd name="T17" fmla="*/ 9 h 426"/>
                <a:gd name="T18" fmla="*/ 508 w 516"/>
                <a:gd name="T19" fmla="*/ 0 h 426"/>
                <a:gd name="T20" fmla="*/ 516 w 516"/>
                <a:gd name="T21" fmla="*/ 9 h 426"/>
                <a:gd name="T22" fmla="*/ 516 w 516"/>
                <a:gd name="T23" fmla="*/ 168 h 426"/>
                <a:gd name="T24" fmla="*/ 258 w 516"/>
                <a:gd name="T25" fmla="*/ 42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6" h="426">
                  <a:moveTo>
                    <a:pt x="258" y="426"/>
                  </a:moveTo>
                  <a:cubicBezTo>
                    <a:pt x="116" y="426"/>
                    <a:pt x="0" y="310"/>
                    <a:pt x="0" y="168"/>
                  </a:cubicBezTo>
                  <a:cubicBezTo>
                    <a:pt x="0" y="9"/>
                    <a:pt x="0" y="9"/>
                    <a:pt x="0" y="9"/>
                  </a:cubicBezTo>
                  <a:cubicBezTo>
                    <a:pt x="0" y="4"/>
                    <a:pt x="4" y="0"/>
                    <a:pt x="9" y="0"/>
                  </a:cubicBezTo>
                  <a:cubicBezTo>
                    <a:pt x="14" y="0"/>
                    <a:pt x="18" y="4"/>
                    <a:pt x="18" y="9"/>
                  </a:cubicBezTo>
                  <a:cubicBezTo>
                    <a:pt x="18" y="168"/>
                    <a:pt x="18" y="168"/>
                    <a:pt x="18" y="168"/>
                  </a:cubicBezTo>
                  <a:cubicBezTo>
                    <a:pt x="18" y="300"/>
                    <a:pt x="125" y="408"/>
                    <a:pt x="258" y="408"/>
                  </a:cubicBezTo>
                  <a:cubicBezTo>
                    <a:pt x="391" y="408"/>
                    <a:pt x="499" y="300"/>
                    <a:pt x="499" y="168"/>
                  </a:cubicBezTo>
                  <a:cubicBezTo>
                    <a:pt x="499" y="9"/>
                    <a:pt x="499" y="9"/>
                    <a:pt x="499" y="9"/>
                  </a:cubicBezTo>
                  <a:cubicBezTo>
                    <a:pt x="499" y="4"/>
                    <a:pt x="503" y="0"/>
                    <a:pt x="508" y="0"/>
                  </a:cubicBezTo>
                  <a:cubicBezTo>
                    <a:pt x="512" y="0"/>
                    <a:pt x="516" y="4"/>
                    <a:pt x="516" y="9"/>
                  </a:cubicBezTo>
                  <a:cubicBezTo>
                    <a:pt x="516" y="168"/>
                    <a:pt x="516" y="168"/>
                    <a:pt x="516" y="168"/>
                  </a:cubicBezTo>
                  <a:cubicBezTo>
                    <a:pt x="516" y="310"/>
                    <a:pt x="401" y="426"/>
                    <a:pt x="258" y="426"/>
                  </a:cubicBezTo>
                  <a:close/>
                </a:path>
              </a:pathLst>
            </a:custGeom>
            <a:solidFill>
              <a:srgbClr val="517F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580" name="Oval 735"/>
          <p:cNvSpPr>
            <a:spLocks noChangeArrowheads="1"/>
          </p:cNvSpPr>
          <p:nvPr/>
        </p:nvSpPr>
        <p:spPr bwMode="auto">
          <a:xfrm>
            <a:off x="2044156" y="4719980"/>
            <a:ext cx="1113596" cy="1115492"/>
          </a:xfrm>
          <a:prstGeom prst="ellipse">
            <a:avLst/>
          </a:prstGeom>
          <a:solidFill>
            <a:srgbClr val="FFD4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3827" name="组合 3826"/>
          <p:cNvGrpSpPr/>
          <p:nvPr/>
        </p:nvGrpSpPr>
        <p:grpSpPr>
          <a:xfrm>
            <a:off x="2332515" y="4856571"/>
            <a:ext cx="536879" cy="825236"/>
            <a:chOff x="5348288" y="5716588"/>
            <a:chExt cx="449263" cy="690562"/>
          </a:xfrm>
        </p:grpSpPr>
        <p:sp>
          <p:nvSpPr>
            <p:cNvPr id="3581" name="Freeform 736"/>
            <p:cNvSpPr/>
            <p:nvPr/>
          </p:nvSpPr>
          <p:spPr bwMode="auto">
            <a:xfrm>
              <a:off x="5348288" y="5716588"/>
              <a:ext cx="388938" cy="312738"/>
            </a:xfrm>
            <a:custGeom>
              <a:avLst/>
              <a:gdLst>
                <a:gd name="T0" fmla="*/ 419 w 422"/>
                <a:gd name="T1" fmla="*/ 214 h 341"/>
                <a:gd name="T2" fmla="*/ 421 w 422"/>
                <a:gd name="T3" fmla="*/ 314 h 341"/>
                <a:gd name="T4" fmla="*/ 420 w 422"/>
                <a:gd name="T5" fmla="*/ 320 h 341"/>
                <a:gd name="T6" fmla="*/ 412 w 422"/>
                <a:gd name="T7" fmla="*/ 323 h 341"/>
                <a:gd name="T8" fmla="*/ 201 w 422"/>
                <a:gd name="T9" fmla="*/ 338 h 341"/>
                <a:gd name="T10" fmla="*/ 154 w 422"/>
                <a:gd name="T11" fmla="*/ 335 h 341"/>
                <a:gd name="T12" fmla="*/ 76 w 422"/>
                <a:gd name="T13" fmla="*/ 327 h 341"/>
                <a:gd name="T14" fmla="*/ 71 w 422"/>
                <a:gd name="T15" fmla="*/ 330 h 341"/>
                <a:gd name="T16" fmla="*/ 69 w 422"/>
                <a:gd name="T17" fmla="*/ 336 h 341"/>
                <a:gd name="T18" fmla="*/ 52 w 422"/>
                <a:gd name="T19" fmla="*/ 340 h 341"/>
                <a:gd name="T20" fmla="*/ 22 w 422"/>
                <a:gd name="T21" fmla="*/ 327 h 341"/>
                <a:gd name="T22" fmla="*/ 0 w 422"/>
                <a:gd name="T23" fmla="*/ 256 h 341"/>
                <a:gd name="T24" fmla="*/ 1 w 422"/>
                <a:gd name="T25" fmla="*/ 140 h 341"/>
                <a:gd name="T26" fmla="*/ 11 w 422"/>
                <a:gd name="T27" fmla="*/ 91 h 341"/>
                <a:gd name="T28" fmla="*/ 60 w 422"/>
                <a:gd name="T29" fmla="*/ 71 h 341"/>
                <a:gd name="T30" fmla="*/ 88 w 422"/>
                <a:gd name="T31" fmla="*/ 99 h 341"/>
                <a:gd name="T32" fmla="*/ 110 w 422"/>
                <a:gd name="T33" fmla="*/ 130 h 341"/>
                <a:gd name="T34" fmla="*/ 149 w 422"/>
                <a:gd name="T35" fmla="*/ 129 h 341"/>
                <a:gd name="T36" fmla="*/ 164 w 422"/>
                <a:gd name="T37" fmla="*/ 104 h 341"/>
                <a:gd name="T38" fmla="*/ 179 w 422"/>
                <a:gd name="T39" fmla="*/ 101 h 341"/>
                <a:gd name="T40" fmla="*/ 185 w 422"/>
                <a:gd name="T41" fmla="*/ 94 h 341"/>
                <a:gd name="T42" fmla="*/ 198 w 422"/>
                <a:gd name="T43" fmla="*/ 43 h 341"/>
                <a:gd name="T44" fmla="*/ 232 w 422"/>
                <a:gd name="T45" fmla="*/ 3 h 341"/>
                <a:gd name="T46" fmla="*/ 272 w 422"/>
                <a:gd name="T47" fmla="*/ 17 h 341"/>
                <a:gd name="T48" fmla="*/ 289 w 422"/>
                <a:gd name="T49" fmla="*/ 52 h 341"/>
                <a:gd name="T50" fmla="*/ 294 w 422"/>
                <a:gd name="T51" fmla="*/ 109 h 341"/>
                <a:gd name="T52" fmla="*/ 300 w 422"/>
                <a:gd name="T53" fmla="*/ 162 h 341"/>
                <a:gd name="T54" fmla="*/ 334 w 422"/>
                <a:gd name="T55" fmla="*/ 175 h 341"/>
                <a:gd name="T56" fmla="*/ 350 w 422"/>
                <a:gd name="T57" fmla="*/ 157 h 341"/>
                <a:gd name="T58" fmla="*/ 361 w 422"/>
                <a:gd name="T59" fmla="*/ 155 h 341"/>
                <a:gd name="T60" fmla="*/ 415 w 422"/>
                <a:gd name="T61" fmla="*/ 189 h 341"/>
                <a:gd name="T62" fmla="*/ 419 w 422"/>
                <a:gd name="T63" fmla="*/ 2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2" h="341">
                  <a:moveTo>
                    <a:pt x="419" y="214"/>
                  </a:moveTo>
                  <a:cubicBezTo>
                    <a:pt x="421" y="247"/>
                    <a:pt x="422" y="281"/>
                    <a:pt x="421" y="314"/>
                  </a:cubicBezTo>
                  <a:cubicBezTo>
                    <a:pt x="421" y="316"/>
                    <a:pt x="421" y="318"/>
                    <a:pt x="420" y="320"/>
                  </a:cubicBezTo>
                  <a:cubicBezTo>
                    <a:pt x="418" y="322"/>
                    <a:pt x="415" y="322"/>
                    <a:pt x="412" y="323"/>
                  </a:cubicBezTo>
                  <a:cubicBezTo>
                    <a:pt x="342" y="333"/>
                    <a:pt x="272" y="338"/>
                    <a:pt x="201" y="338"/>
                  </a:cubicBezTo>
                  <a:cubicBezTo>
                    <a:pt x="186" y="338"/>
                    <a:pt x="170" y="338"/>
                    <a:pt x="154" y="335"/>
                  </a:cubicBezTo>
                  <a:cubicBezTo>
                    <a:pt x="128" y="331"/>
                    <a:pt x="102" y="321"/>
                    <a:pt x="76" y="327"/>
                  </a:cubicBezTo>
                  <a:cubicBezTo>
                    <a:pt x="74" y="328"/>
                    <a:pt x="72" y="328"/>
                    <a:pt x="71" y="330"/>
                  </a:cubicBezTo>
                  <a:cubicBezTo>
                    <a:pt x="70" y="331"/>
                    <a:pt x="70" y="334"/>
                    <a:pt x="69" y="336"/>
                  </a:cubicBezTo>
                  <a:cubicBezTo>
                    <a:pt x="66" y="341"/>
                    <a:pt x="58" y="341"/>
                    <a:pt x="52" y="340"/>
                  </a:cubicBezTo>
                  <a:cubicBezTo>
                    <a:pt x="40" y="339"/>
                    <a:pt x="30" y="334"/>
                    <a:pt x="22" y="327"/>
                  </a:cubicBezTo>
                  <a:cubicBezTo>
                    <a:pt x="1" y="309"/>
                    <a:pt x="0" y="281"/>
                    <a:pt x="0" y="256"/>
                  </a:cubicBezTo>
                  <a:cubicBezTo>
                    <a:pt x="0" y="217"/>
                    <a:pt x="1" y="179"/>
                    <a:pt x="1" y="140"/>
                  </a:cubicBezTo>
                  <a:cubicBezTo>
                    <a:pt x="1" y="124"/>
                    <a:pt x="1" y="106"/>
                    <a:pt x="11" y="91"/>
                  </a:cubicBezTo>
                  <a:cubicBezTo>
                    <a:pt x="20" y="76"/>
                    <a:pt x="41" y="65"/>
                    <a:pt x="60" y="71"/>
                  </a:cubicBezTo>
                  <a:cubicBezTo>
                    <a:pt x="74" y="75"/>
                    <a:pt x="82" y="87"/>
                    <a:pt x="88" y="99"/>
                  </a:cubicBezTo>
                  <a:cubicBezTo>
                    <a:pt x="94" y="110"/>
                    <a:pt x="99" y="122"/>
                    <a:pt x="110" y="130"/>
                  </a:cubicBezTo>
                  <a:cubicBezTo>
                    <a:pt x="121" y="139"/>
                    <a:pt x="141" y="140"/>
                    <a:pt x="149" y="129"/>
                  </a:cubicBezTo>
                  <a:cubicBezTo>
                    <a:pt x="156" y="121"/>
                    <a:pt x="154" y="108"/>
                    <a:pt x="164" y="104"/>
                  </a:cubicBezTo>
                  <a:cubicBezTo>
                    <a:pt x="169" y="102"/>
                    <a:pt x="174" y="103"/>
                    <a:pt x="179" y="101"/>
                  </a:cubicBezTo>
                  <a:cubicBezTo>
                    <a:pt x="182" y="99"/>
                    <a:pt x="184" y="97"/>
                    <a:pt x="185" y="94"/>
                  </a:cubicBezTo>
                  <a:cubicBezTo>
                    <a:pt x="195" y="79"/>
                    <a:pt x="194" y="61"/>
                    <a:pt x="198" y="43"/>
                  </a:cubicBezTo>
                  <a:cubicBezTo>
                    <a:pt x="201" y="26"/>
                    <a:pt x="211" y="7"/>
                    <a:pt x="232" y="3"/>
                  </a:cubicBezTo>
                  <a:cubicBezTo>
                    <a:pt x="246" y="0"/>
                    <a:pt x="262" y="7"/>
                    <a:pt x="272" y="17"/>
                  </a:cubicBezTo>
                  <a:cubicBezTo>
                    <a:pt x="281" y="27"/>
                    <a:pt x="286" y="40"/>
                    <a:pt x="289" y="52"/>
                  </a:cubicBezTo>
                  <a:cubicBezTo>
                    <a:pt x="293" y="71"/>
                    <a:pt x="295" y="90"/>
                    <a:pt x="294" y="109"/>
                  </a:cubicBezTo>
                  <a:cubicBezTo>
                    <a:pt x="294" y="127"/>
                    <a:pt x="291" y="146"/>
                    <a:pt x="300" y="162"/>
                  </a:cubicBezTo>
                  <a:cubicBezTo>
                    <a:pt x="306" y="173"/>
                    <a:pt x="323" y="182"/>
                    <a:pt x="334" y="175"/>
                  </a:cubicBezTo>
                  <a:cubicBezTo>
                    <a:pt x="341" y="170"/>
                    <a:pt x="343" y="161"/>
                    <a:pt x="350" y="157"/>
                  </a:cubicBezTo>
                  <a:cubicBezTo>
                    <a:pt x="354" y="156"/>
                    <a:pt x="358" y="155"/>
                    <a:pt x="361" y="155"/>
                  </a:cubicBezTo>
                  <a:cubicBezTo>
                    <a:pt x="385" y="156"/>
                    <a:pt x="407" y="170"/>
                    <a:pt x="415" y="189"/>
                  </a:cubicBezTo>
                  <a:cubicBezTo>
                    <a:pt x="418" y="197"/>
                    <a:pt x="419" y="206"/>
                    <a:pt x="419" y="214"/>
                  </a:cubicBezTo>
                  <a:close/>
                </a:path>
              </a:pathLst>
            </a:custGeom>
            <a:solidFill>
              <a:srgbClr val="39B3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82" name="Freeform 737"/>
            <p:cNvSpPr/>
            <p:nvPr/>
          </p:nvSpPr>
          <p:spPr bwMode="auto">
            <a:xfrm>
              <a:off x="5530851" y="6013450"/>
              <a:ext cx="266700" cy="254000"/>
            </a:xfrm>
            <a:custGeom>
              <a:avLst/>
              <a:gdLst>
                <a:gd name="T0" fmla="*/ 24 w 290"/>
                <a:gd name="T1" fmla="*/ 276 h 276"/>
                <a:gd name="T2" fmla="*/ 0 w 290"/>
                <a:gd name="T3" fmla="*/ 276 h 276"/>
                <a:gd name="T4" fmla="*/ 0 w 290"/>
                <a:gd name="T5" fmla="*/ 216 h 276"/>
                <a:gd name="T6" fmla="*/ 33 w 290"/>
                <a:gd name="T7" fmla="*/ 173 h 276"/>
                <a:gd name="T8" fmla="*/ 250 w 290"/>
                <a:gd name="T9" fmla="*/ 105 h 276"/>
                <a:gd name="T10" fmla="*/ 266 w 290"/>
                <a:gd name="T11" fmla="*/ 85 h 276"/>
                <a:gd name="T12" fmla="*/ 266 w 290"/>
                <a:gd name="T13" fmla="*/ 45 h 276"/>
                <a:gd name="T14" fmla="*/ 245 w 290"/>
                <a:gd name="T15" fmla="*/ 24 h 276"/>
                <a:gd name="T16" fmla="*/ 212 w 290"/>
                <a:gd name="T17" fmla="*/ 24 h 276"/>
                <a:gd name="T18" fmla="*/ 212 w 290"/>
                <a:gd name="T19" fmla="*/ 0 h 276"/>
                <a:gd name="T20" fmla="*/ 245 w 290"/>
                <a:gd name="T21" fmla="*/ 0 h 276"/>
                <a:gd name="T22" fmla="*/ 290 w 290"/>
                <a:gd name="T23" fmla="*/ 45 h 276"/>
                <a:gd name="T24" fmla="*/ 290 w 290"/>
                <a:gd name="T25" fmla="*/ 85 h 276"/>
                <a:gd name="T26" fmla="*/ 256 w 290"/>
                <a:gd name="T27" fmla="*/ 129 h 276"/>
                <a:gd name="T28" fmla="*/ 39 w 290"/>
                <a:gd name="T29" fmla="*/ 196 h 276"/>
                <a:gd name="T30" fmla="*/ 24 w 290"/>
                <a:gd name="T31" fmla="*/ 216 h 276"/>
                <a:gd name="T32" fmla="*/ 24 w 290"/>
                <a:gd name="T33" fmla="*/ 276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0" h="276">
                  <a:moveTo>
                    <a:pt x="24" y="276"/>
                  </a:moveTo>
                  <a:cubicBezTo>
                    <a:pt x="0" y="276"/>
                    <a:pt x="0" y="276"/>
                    <a:pt x="0" y="276"/>
                  </a:cubicBezTo>
                  <a:cubicBezTo>
                    <a:pt x="0" y="216"/>
                    <a:pt x="0" y="216"/>
                    <a:pt x="0" y="216"/>
                  </a:cubicBezTo>
                  <a:cubicBezTo>
                    <a:pt x="0" y="196"/>
                    <a:pt x="13" y="178"/>
                    <a:pt x="33" y="173"/>
                  </a:cubicBezTo>
                  <a:cubicBezTo>
                    <a:pt x="250" y="105"/>
                    <a:pt x="250" y="105"/>
                    <a:pt x="250" y="105"/>
                  </a:cubicBezTo>
                  <a:cubicBezTo>
                    <a:pt x="259" y="103"/>
                    <a:pt x="266" y="95"/>
                    <a:pt x="266" y="85"/>
                  </a:cubicBezTo>
                  <a:cubicBezTo>
                    <a:pt x="266" y="45"/>
                    <a:pt x="266" y="45"/>
                    <a:pt x="266" y="45"/>
                  </a:cubicBezTo>
                  <a:cubicBezTo>
                    <a:pt x="266" y="34"/>
                    <a:pt x="256" y="24"/>
                    <a:pt x="245" y="24"/>
                  </a:cubicBezTo>
                  <a:cubicBezTo>
                    <a:pt x="212" y="24"/>
                    <a:pt x="212" y="24"/>
                    <a:pt x="212" y="24"/>
                  </a:cubicBezTo>
                  <a:cubicBezTo>
                    <a:pt x="212" y="0"/>
                    <a:pt x="212" y="0"/>
                    <a:pt x="212" y="0"/>
                  </a:cubicBezTo>
                  <a:cubicBezTo>
                    <a:pt x="245" y="0"/>
                    <a:pt x="245" y="0"/>
                    <a:pt x="245" y="0"/>
                  </a:cubicBezTo>
                  <a:cubicBezTo>
                    <a:pt x="270" y="0"/>
                    <a:pt x="290" y="20"/>
                    <a:pt x="290" y="45"/>
                  </a:cubicBezTo>
                  <a:cubicBezTo>
                    <a:pt x="290" y="85"/>
                    <a:pt x="290" y="85"/>
                    <a:pt x="290" y="85"/>
                  </a:cubicBezTo>
                  <a:cubicBezTo>
                    <a:pt x="290" y="106"/>
                    <a:pt x="276" y="124"/>
                    <a:pt x="256" y="129"/>
                  </a:cubicBezTo>
                  <a:cubicBezTo>
                    <a:pt x="39" y="196"/>
                    <a:pt x="39" y="196"/>
                    <a:pt x="39" y="196"/>
                  </a:cubicBezTo>
                  <a:cubicBezTo>
                    <a:pt x="30" y="198"/>
                    <a:pt x="24" y="207"/>
                    <a:pt x="24" y="216"/>
                  </a:cubicBezTo>
                  <a:lnTo>
                    <a:pt x="24" y="276"/>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83" name="Freeform 738"/>
            <p:cNvSpPr/>
            <p:nvPr/>
          </p:nvSpPr>
          <p:spPr bwMode="auto">
            <a:xfrm>
              <a:off x="5499101" y="6245225"/>
              <a:ext cx="87313" cy="161925"/>
            </a:xfrm>
            <a:custGeom>
              <a:avLst/>
              <a:gdLst>
                <a:gd name="T0" fmla="*/ 75 w 94"/>
                <a:gd name="T1" fmla="*/ 0 h 175"/>
                <a:gd name="T2" fmla="*/ 18 w 94"/>
                <a:gd name="T3" fmla="*/ 0 h 175"/>
                <a:gd name="T4" fmla="*/ 0 w 94"/>
                <a:gd name="T5" fmla="*/ 15 h 175"/>
                <a:gd name="T6" fmla="*/ 0 w 94"/>
                <a:gd name="T7" fmla="*/ 161 h 175"/>
                <a:gd name="T8" fmla="*/ 18 w 94"/>
                <a:gd name="T9" fmla="*/ 175 h 175"/>
                <a:gd name="T10" fmla="*/ 75 w 94"/>
                <a:gd name="T11" fmla="*/ 175 h 175"/>
                <a:gd name="T12" fmla="*/ 94 w 94"/>
                <a:gd name="T13" fmla="*/ 161 h 175"/>
                <a:gd name="T14" fmla="*/ 94 w 94"/>
                <a:gd name="T15" fmla="*/ 15 h 175"/>
                <a:gd name="T16" fmla="*/ 75 w 94"/>
                <a:gd name="T17"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75">
                  <a:moveTo>
                    <a:pt x="75" y="0"/>
                  </a:moveTo>
                  <a:cubicBezTo>
                    <a:pt x="18" y="0"/>
                    <a:pt x="18" y="0"/>
                    <a:pt x="18" y="0"/>
                  </a:cubicBezTo>
                  <a:cubicBezTo>
                    <a:pt x="8" y="0"/>
                    <a:pt x="0" y="7"/>
                    <a:pt x="0" y="15"/>
                  </a:cubicBezTo>
                  <a:cubicBezTo>
                    <a:pt x="0" y="161"/>
                    <a:pt x="0" y="161"/>
                    <a:pt x="0" y="161"/>
                  </a:cubicBezTo>
                  <a:cubicBezTo>
                    <a:pt x="0" y="169"/>
                    <a:pt x="8" y="175"/>
                    <a:pt x="18" y="175"/>
                  </a:cubicBezTo>
                  <a:cubicBezTo>
                    <a:pt x="75" y="175"/>
                    <a:pt x="75" y="175"/>
                    <a:pt x="75" y="175"/>
                  </a:cubicBezTo>
                  <a:cubicBezTo>
                    <a:pt x="86" y="175"/>
                    <a:pt x="94" y="169"/>
                    <a:pt x="94" y="161"/>
                  </a:cubicBezTo>
                  <a:cubicBezTo>
                    <a:pt x="94" y="15"/>
                    <a:pt x="94" y="15"/>
                    <a:pt x="94" y="15"/>
                  </a:cubicBezTo>
                  <a:cubicBezTo>
                    <a:pt x="94" y="7"/>
                    <a:pt x="86" y="0"/>
                    <a:pt x="75" y="0"/>
                  </a:cubicBezTo>
                  <a:close/>
                </a:path>
              </a:pathLst>
            </a:custGeom>
            <a:solidFill>
              <a:srgbClr val="344F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84" name="Freeform 739"/>
            <p:cNvSpPr/>
            <p:nvPr/>
          </p:nvSpPr>
          <p:spPr bwMode="auto">
            <a:xfrm>
              <a:off x="5348288" y="5970588"/>
              <a:ext cx="388938" cy="107950"/>
            </a:xfrm>
            <a:custGeom>
              <a:avLst/>
              <a:gdLst>
                <a:gd name="T0" fmla="*/ 403 w 422"/>
                <a:gd name="T1" fmla="*/ 0 h 117"/>
                <a:gd name="T2" fmla="*/ 18 w 422"/>
                <a:gd name="T3" fmla="*/ 0 h 117"/>
                <a:gd name="T4" fmla="*/ 0 w 422"/>
                <a:gd name="T5" fmla="*/ 21 h 117"/>
                <a:gd name="T6" fmla="*/ 0 w 422"/>
                <a:gd name="T7" fmla="*/ 95 h 117"/>
                <a:gd name="T8" fmla="*/ 18 w 422"/>
                <a:gd name="T9" fmla="*/ 117 h 117"/>
                <a:gd name="T10" fmla="*/ 403 w 422"/>
                <a:gd name="T11" fmla="*/ 117 h 117"/>
                <a:gd name="T12" fmla="*/ 422 w 422"/>
                <a:gd name="T13" fmla="*/ 95 h 117"/>
                <a:gd name="T14" fmla="*/ 422 w 422"/>
                <a:gd name="T15" fmla="*/ 21 h 117"/>
                <a:gd name="T16" fmla="*/ 403 w 422"/>
                <a:gd name="T17"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2" h="117">
                  <a:moveTo>
                    <a:pt x="403" y="0"/>
                  </a:moveTo>
                  <a:cubicBezTo>
                    <a:pt x="18" y="0"/>
                    <a:pt x="18" y="0"/>
                    <a:pt x="18" y="0"/>
                  </a:cubicBezTo>
                  <a:cubicBezTo>
                    <a:pt x="8" y="0"/>
                    <a:pt x="0" y="9"/>
                    <a:pt x="0" y="21"/>
                  </a:cubicBezTo>
                  <a:cubicBezTo>
                    <a:pt x="0" y="95"/>
                    <a:pt x="0" y="95"/>
                    <a:pt x="0" y="95"/>
                  </a:cubicBezTo>
                  <a:cubicBezTo>
                    <a:pt x="0" y="107"/>
                    <a:pt x="8" y="117"/>
                    <a:pt x="18" y="117"/>
                  </a:cubicBezTo>
                  <a:cubicBezTo>
                    <a:pt x="403" y="117"/>
                    <a:pt x="403" y="117"/>
                    <a:pt x="403" y="117"/>
                  </a:cubicBezTo>
                  <a:cubicBezTo>
                    <a:pt x="413" y="117"/>
                    <a:pt x="422" y="107"/>
                    <a:pt x="422" y="95"/>
                  </a:cubicBezTo>
                  <a:cubicBezTo>
                    <a:pt x="422" y="21"/>
                    <a:pt x="422" y="21"/>
                    <a:pt x="422" y="21"/>
                  </a:cubicBezTo>
                  <a:cubicBezTo>
                    <a:pt x="422" y="9"/>
                    <a:pt x="413" y="0"/>
                    <a:pt x="403" y="0"/>
                  </a:cubicBezTo>
                  <a:close/>
                </a:path>
              </a:pathLst>
            </a:custGeom>
            <a:solidFill>
              <a:srgbClr val="BE3F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585" name="Oval 740"/>
          <p:cNvSpPr>
            <a:spLocks noChangeArrowheads="1"/>
          </p:cNvSpPr>
          <p:nvPr/>
        </p:nvSpPr>
        <p:spPr bwMode="auto">
          <a:xfrm>
            <a:off x="662110" y="4719980"/>
            <a:ext cx="1115492" cy="1115492"/>
          </a:xfrm>
          <a:prstGeom prst="ellipse">
            <a:avLst/>
          </a:prstGeom>
          <a:solidFill>
            <a:srgbClr val="FFB0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3826" name="组合 3825"/>
          <p:cNvGrpSpPr/>
          <p:nvPr/>
        </p:nvGrpSpPr>
        <p:grpSpPr>
          <a:xfrm>
            <a:off x="861305" y="4919175"/>
            <a:ext cx="718998" cy="720897"/>
            <a:chOff x="4238626" y="5768975"/>
            <a:chExt cx="601662" cy="603251"/>
          </a:xfrm>
        </p:grpSpPr>
        <p:sp>
          <p:nvSpPr>
            <p:cNvPr id="3586" name="Freeform 741"/>
            <p:cNvSpPr/>
            <p:nvPr/>
          </p:nvSpPr>
          <p:spPr bwMode="auto">
            <a:xfrm>
              <a:off x="4640263" y="6176963"/>
              <a:ext cx="200025" cy="195263"/>
            </a:xfrm>
            <a:custGeom>
              <a:avLst/>
              <a:gdLst>
                <a:gd name="T0" fmla="*/ 130 w 218"/>
                <a:gd name="T1" fmla="*/ 205 h 213"/>
                <a:gd name="T2" fmla="*/ 76 w 218"/>
                <a:gd name="T3" fmla="*/ 197 h 213"/>
                <a:gd name="T4" fmla="*/ 66 w 218"/>
                <a:gd name="T5" fmla="*/ 179 h 213"/>
                <a:gd name="T6" fmla="*/ 29 w 218"/>
                <a:gd name="T7" fmla="*/ 159 h 213"/>
                <a:gd name="T8" fmla="*/ 3 w 218"/>
                <a:gd name="T9" fmla="*/ 129 h 213"/>
                <a:gd name="T10" fmla="*/ 17 w 218"/>
                <a:gd name="T11" fmla="*/ 111 h 213"/>
                <a:gd name="T12" fmla="*/ 56 w 218"/>
                <a:gd name="T13" fmla="*/ 94 h 213"/>
                <a:gd name="T14" fmla="*/ 91 w 218"/>
                <a:gd name="T15" fmla="*/ 70 h 213"/>
                <a:gd name="T16" fmla="*/ 91 w 218"/>
                <a:gd name="T17" fmla="*/ 30 h 213"/>
                <a:gd name="T18" fmla="*/ 78 w 218"/>
                <a:gd name="T19" fmla="*/ 14 h 213"/>
                <a:gd name="T20" fmla="*/ 93 w 218"/>
                <a:gd name="T21" fmla="*/ 1 h 213"/>
                <a:gd name="T22" fmla="*/ 114 w 218"/>
                <a:gd name="T23" fmla="*/ 10 h 213"/>
                <a:gd name="T24" fmla="*/ 179 w 218"/>
                <a:gd name="T25" fmla="*/ 64 h 213"/>
                <a:gd name="T26" fmla="*/ 215 w 218"/>
                <a:gd name="T27" fmla="*/ 111 h 213"/>
                <a:gd name="T28" fmla="*/ 213 w 218"/>
                <a:gd name="T29" fmla="*/ 137 h 213"/>
                <a:gd name="T30" fmla="*/ 166 w 218"/>
                <a:gd name="T31" fmla="*/ 168 h 213"/>
                <a:gd name="T32" fmla="*/ 163 w 218"/>
                <a:gd name="T33" fmla="*/ 182 h 213"/>
                <a:gd name="T34" fmla="*/ 130 w 218"/>
                <a:gd name="T35" fmla="*/ 205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8" h="213">
                  <a:moveTo>
                    <a:pt x="130" y="205"/>
                  </a:moveTo>
                  <a:cubicBezTo>
                    <a:pt x="111" y="210"/>
                    <a:pt x="87" y="213"/>
                    <a:pt x="76" y="197"/>
                  </a:cubicBezTo>
                  <a:cubicBezTo>
                    <a:pt x="72" y="192"/>
                    <a:pt x="70" y="185"/>
                    <a:pt x="66" y="179"/>
                  </a:cubicBezTo>
                  <a:cubicBezTo>
                    <a:pt x="58" y="167"/>
                    <a:pt x="42" y="164"/>
                    <a:pt x="29" y="159"/>
                  </a:cubicBezTo>
                  <a:cubicBezTo>
                    <a:pt x="15" y="155"/>
                    <a:pt x="0" y="143"/>
                    <a:pt x="3" y="129"/>
                  </a:cubicBezTo>
                  <a:cubicBezTo>
                    <a:pt x="4" y="121"/>
                    <a:pt x="10" y="115"/>
                    <a:pt x="17" y="111"/>
                  </a:cubicBezTo>
                  <a:cubicBezTo>
                    <a:pt x="29" y="103"/>
                    <a:pt x="43" y="99"/>
                    <a:pt x="56" y="94"/>
                  </a:cubicBezTo>
                  <a:cubicBezTo>
                    <a:pt x="69" y="89"/>
                    <a:pt x="82" y="82"/>
                    <a:pt x="91" y="70"/>
                  </a:cubicBezTo>
                  <a:cubicBezTo>
                    <a:pt x="99" y="58"/>
                    <a:pt x="100" y="41"/>
                    <a:pt x="91" y="30"/>
                  </a:cubicBezTo>
                  <a:cubicBezTo>
                    <a:pt x="86" y="25"/>
                    <a:pt x="79" y="21"/>
                    <a:pt x="78" y="14"/>
                  </a:cubicBezTo>
                  <a:cubicBezTo>
                    <a:pt x="77" y="7"/>
                    <a:pt x="85" y="0"/>
                    <a:pt x="93" y="1"/>
                  </a:cubicBezTo>
                  <a:cubicBezTo>
                    <a:pt x="101" y="1"/>
                    <a:pt x="108" y="6"/>
                    <a:pt x="114" y="10"/>
                  </a:cubicBezTo>
                  <a:cubicBezTo>
                    <a:pt x="136" y="27"/>
                    <a:pt x="158" y="45"/>
                    <a:pt x="179" y="64"/>
                  </a:cubicBezTo>
                  <a:cubicBezTo>
                    <a:pt x="194" y="77"/>
                    <a:pt x="209" y="92"/>
                    <a:pt x="215" y="111"/>
                  </a:cubicBezTo>
                  <a:cubicBezTo>
                    <a:pt x="217" y="120"/>
                    <a:pt x="218" y="130"/>
                    <a:pt x="213" y="137"/>
                  </a:cubicBezTo>
                  <a:cubicBezTo>
                    <a:pt x="202" y="153"/>
                    <a:pt x="173" y="150"/>
                    <a:pt x="166" y="168"/>
                  </a:cubicBezTo>
                  <a:cubicBezTo>
                    <a:pt x="164" y="172"/>
                    <a:pt x="164" y="177"/>
                    <a:pt x="163" y="182"/>
                  </a:cubicBezTo>
                  <a:cubicBezTo>
                    <a:pt x="159" y="195"/>
                    <a:pt x="143" y="201"/>
                    <a:pt x="130" y="205"/>
                  </a:cubicBez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87" name="Freeform 742"/>
            <p:cNvSpPr/>
            <p:nvPr/>
          </p:nvSpPr>
          <p:spPr bwMode="auto">
            <a:xfrm>
              <a:off x="4238626" y="5768975"/>
              <a:ext cx="169863" cy="201613"/>
            </a:xfrm>
            <a:custGeom>
              <a:avLst/>
              <a:gdLst>
                <a:gd name="T0" fmla="*/ 0 w 107"/>
                <a:gd name="T1" fmla="*/ 116 h 127"/>
                <a:gd name="T2" fmla="*/ 93 w 107"/>
                <a:gd name="T3" fmla="*/ 0 h 127"/>
                <a:gd name="T4" fmla="*/ 107 w 107"/>
                <a:gd name="T5" fmla="*/ 11 h 127"/>
                <a:gd name="T6" fmla="*/ 14 w 107"/>
                <a:gd name="T7" fmla="*/ 127 h 127"/>
                <a:gd name="T8" fmla="*/ 0 w 107"/>
                <a:gd name="T9" fmla="*/ 116 h 127"/>
              </a:gdLst>
              <a:ahLst/>
              <a:cxnLst>
                <a:cxn ang="0">
                  <a:pos x="T0" y="T1"/>
                </a:cxn>
                <a:cxn ang="0">
                  <a:pos x="T2" y="T3"/>
                </a:cxn>
                <a:cxn ang="0">
                  <a:pos x="T4" y="T5"/>
                </a:cxn>
                <a:cxn ang="0">
                  <a:pos x="T6" y="T7"/>
                </a:cxn>
                <a:cxn ang="0">
                  <a:pos x="T8" y="T9"/>
                </a:cxn>
              </a:cxnLst>
              <a:rect l="0" t="0" r="r" b="b"/>
              <a:pathLst>
                <a:path w="107" h="127">
                  <a:moveTo>
                    <a:pt x="0" y="116"/>
                  </a:moveTo>
                  <a:lnTo>
                    <a:pt x="93" y="0"/>
                  </a:lnTo>
                  <a:lnTo>
                    <a:pt x="107" y="11"/>
                  </a:lnTo>
                  <a:lnTo>
                    <a:pt x="14" y="127"/>
                  </a:lnTo>
                  <a:lnTo>
                    <a:pt x="0" y="116"/>
                  </a:lnTo>
                  <a:close/>
                </a:path>
              </a:pathLst>
            </a:custGeom>
            <a:solidFill>
              <a:srgbClr val="517F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88" name="Freeform 743"/>
            <p:cNvSpPr/>
            <p:nvPr/>
          </p:nvSpPr>
          <p:spPr bwMode="auto">
            <a:xfrm>
              <a:off x="4659313" y="6130925"/>
              <a:ext cx="77788" cy="74613"/>
            </a:xfrm>
            <a:custGeom>
              <a:avLst/>
              <a:gdLst>
                <a:gd name="T0" fmla="*/ 0 w 49"/>
                <a:gd name="T1" fmla="*/ 25 h 47"/>
                <a:gd name="T2" fmla="*/ 21 w 49"/>
                <a:gd name="T3" fmla="*/ 0 h 47"/>
                <a:gd name="T4" fmla="*/ 49 w 49"/>
                <a:gd name="T5" fmla="*/ 27 h 47"/>
                <a:gd name="T6" fmla="*/ 33 w 49"/>
                <a:gd name="T7" fmla="*/ 47 h 47"/>
                <a:gd name="T8" fmla="*/ 0 w 49"/>
                <a:gd name="T9" fmla="*/ 25 h 47"/>
              </a:gdLst>
              <a:ahLst/>
              <a:cxnLst>
                <a:cxn ang="0">
                  <a:pos x="T0" y="T1"/>
                </a:cxn>
                <a:cxn ang="0">
                  <a:pos x="T2" y="T3"/>
                </a:cxn>
                <a:cxn ang="0">
                  <a:pos x="T4" y="T5"/>
                </a:cxn>
                <a:cxn ang="0">
                  <a:pos x="T6" y="T7"/>
                </a:cxn>
                <a:cxn ang="0">
                  <a:pos x="T8" y="T9"/>
                </a:cxn>
              </a:cxnLst>
              <a:rect l="0" t="0" r="r" b="b"/>
              <a:pathLst>
                <a:path w="49" h="47">
                  <a:moveTo>
                    <a:pt x="0" y="25"/>
                  </a:moveTo>
                  <a:lnTo>
                    <a:pt x="21" y="0"/>
                  </a:lnTo>
                  <a:lnTo>
                    <a:pt x="49" y="27"/>
                  </a:lnTo>
                  <a:lnTo>
                    <a:pt x="33" y="47"/>
                  </a:lnTo>
                  <a:lnTo>
                    <a:pt x="0" y="25"/>
                  </a:lnTo>
                  <a:close/>
                </a:path>
              </a:pathLst>
            </a:custGeom>
            <a:solidFill>
              <a:srgbClr val="517F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89" name="Freeform 744"/>
            <p:cNvSpPr/>
            <p:nvPr/>
          </p:nvSpPr>
          <p:spPr bwMode="auto">
            <a:xfrm>
              <a:off x="4260851" y="5786438"/>
              <a:ext cx="463550" cy="423863"/>
            </a:xfrm>
            <a:custGeom>
              <a:avLst/>
              <a:gdLst>
                <a:gd name="T0" fmla="*/ 248 w 505"/>
                <a:gd name="T1" fmla="*/ 234 h 462"/>
                <a:gd name="T2" fmla="*/ 1 w 505"/>
                <a:gd name="T3" fmla="*/ 201 h 462"/>
                <a:gd name="T4" fmla="*/ 0 w 505"/>
                <a:gd name="T5" fmla="*/ 201 h 462"/>
                <a:gd name="T6" fmla="*/ 400 w 505"/>
                <a:gd name="T7" fmla="*/ 462 h 462"/>
                <a:gd name="T8" fmla="*/ 505 w 505"/>
                <a:gd name="T9" fmla="*/ 331 h 462"/>
                <a:gd name="T10" fmla="*/ 161 w 505"/>
                <a:gd name="T11" fmla="*/ 0 h 462"/>
                <a:gd name="T12" fmla="*/ 161 w 505"/>
                <a:gd name="T13" fmla="*/ 0 h 462"/>
                <a:gd name="T14" fmla="*/ 248 w 505"/>
                <a:gd name="T15" fmla="*/ 234 h 4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5" h="462">
                  <a:moveTo>
                    <a:pt x="248" y="234"/>
                  </a:moveTo>
                  <a:cubicBezTo>
                    <a:pt x="211" y="280"/>
                    <a:pt x="110" y="264"/>
                    <a:pt x="1" y="201"/>
                  </a:cubicBezTo>
                  <a:cubicBezTo>
                    <a:pt x="0" y="201"/>
                    <a:pt x="0" y="201"/>
                    <a:pt x="0" y="201"/>
                  </a:cubicBezTo>
                  <a:cubicBezTo>
                    <a:pt x="400" y="462"/>
                    <a:pt x="400" y="462"/>
                    <a:pt x="400" y="462"/>
                  </a:cubicBezTo>
                  <a:cubicBezTo>
                    <a:pt x="505" y="331"/>
                    <a:pt x="505" y="331"/>
                    <a:pt x="505" y="331"/>
                  </a:cubicBezTo>
                  <a:cubicBezTo>
                    <a:pt x="161" y="0"/>
                    <a:pt x="161" y="0"/>
                    <a:pt x="161" y="0"/>
                  </a:cubicBezTo>
                  <a:cubicBezTo>
                    <a:pt x="161" y="0"/>
                    <a:pt x="161" y="0"/>
                    <a:pt x="161" y="0"/>
                  </a:cubicBezTo>
                  <a:cubicBezTo>
                    <a:pt x="246" y="92"/>
                    <a:pt x="285" y="187"/>
                    <a:pt x="248" y="234"/>
                  </a:cubicBezTo>
                  <a:close/>
                </a:path>
              </a:pathLst>
            </a:custGeom>
            <a:solidFill>
              <a:srgbClr val="1C84A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90" name="Freeform 745"/>
            <p:cNvSpPr/>
            <p:nvPr/>
          </p:nvSpPr>
          <p:spPr bwMode="auto">
            <a:xfrm>
              <a:off x="4260851" y="5786438"/>
              <a:ext cx="261938" cy="257175"/>
            </a:xfrm>
            <a:custGeom>
              <a:avLst/>
              <a:gdLst>
                <a:gd name="T0" fmla="*/ 247 w 284"/>
                <a:gd name="T1" fmla="*/ 234 h 280"/>
                <a:gd name="T2" fmla="*/ 160 w 284"/>
                <a:gd name="T3" fmla="*/ 0 h 280"/>
                <a:gd name="T4" fmla="*/ 0 w 284"/>
                <a:gd name="T5" fmla="*/ 201 h 280"/>
                <a:gd name="T6" fmla="*/ 247 w 284"/>
                <a:gd name="T7" fmla="*/ 234 h 280"/>
              </a:gdLst>
              <a:ahLst/>
              <a:cxnLst>
                <a:cxn ang="0">
                  <a:pos x="T0" y="T1"/>
                </a:cxn>
                <a:cxn ang="0">
                  <a:pos x="T2" y="T3"/>
                </a:cxn>
                <a:cxn ang="0">
                  <a:pos x="T4" y="T5"/>
                </a:cxn>
                <a:cxn ang="0">
                  <a:pos x="T6" y="T7"/>
                </a:cxn>
              </a:cxnLst>
              <a:rect l="0" t="0" r="r" b="b"/>
              <a:pathLst>
                <a:path w="284" h="280">
                  <a:moveTo>
                    <a:pt x="247" y="234"/>
                  </a:moveTo>
                  <a:cubicBezTo>
                    <a:pt x="284" y="187"/>
                    <a:pt x="245" y="92"/>
                    <a:pt x="160" y="0"/>
                  </a:cubicBezTo>
                  <a:cubicBezTo>
                    <a:pt x="0" y="201"/>
                    <a:pt x="0" y="201"/>
                    <a:pt x="0" y="201"/>
                  </a:cubicBezTo>
                  <a:cubicBezTo>
                    <a:pt x="109" y="264"/>
                    <a:pt x="210" y="280"/>
                    <a:pt x="247" y="234"/>
                  </a:cubicBezTo>
                  <a:close/>
                </a:path>
              </a:pathLst>
            </a:custGeom>
            <a:solidFill>
              <a:srgbClr val="6BB8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91" name="Freeform 746"/>
            <p:cNvSpPr/>
            <p:nvPr/>
          </p:nvSpPr>
          <p:spPr bwMode="auto">
            <a:xfrm>
              <a:off x="4652963" y="6291263"/>
              <a:ext cx="44450" cy="33338"/>
            </a:xfrm>
            <a:custGeom>
              <a:avLst/>
              <a:gdLst>
                <a:gd name="T0" fmla="*/ 4 w 48"/>
                <a:gd name="T1" fmla="*/ 1 h 36"/>
                <a:gd name="T2" fmla="*/ 4 w 48"/>
                <a:gd name="T3" fmla="*/ 3 h 36"/>
                <a:gd name="T4" fmla="*/ 6 w 48"/>
                <a:gd name="T5" fmla="*/ 9 h 36"/>
                <a:gd name="T6" fmla="*/ 9 w 48"/>
                <a:gd name="T7" fmla="*/ 11 h 36"/>
                <a:gd name="T8" fmla="*/ 10 w 48"/>
                <a:gd name="T9" fmla="*/ 12 h 36"/>
                <a:gd name="T10" fmla="*/ 13 w 48"/>
                <a:gd name="T11" fmla="*/ 13 h 36"/>
                <a:gd name="T12" fmla="*/ 23 w 48"/>
                <a:gd name="T13" fmla="*/ 18 h 36"/>
                <a:gd name="T14" fmla="*/ 28 w 48"/>
                <a:gd name="T15" fmla="*/ 20 h 36"/>
                <a:gd name="T16" fmla="*/ 32 w 48"/>
                <a:gd name="T17" fmla="*/ 23 h 36"/>
                <a:gd name="T18" fmla="*/ 37 w 48"/>
                <a:gd name="T19" fmla="*/ 26 h 36"/>
                <a:gd name="T20" fmla="*/ 41 w 48"/>
                <a:gd name="T21" fmla="*/ 29 h 36"/>
                <a:gd name="T22" fmla="*/ 48 w 48"/>
                <a:gd name="T23" fmla="*/ 36 h 36"/>
                <a:gd name="T24" fmla="*/ 48 w 48"/>
                <a:gd name="T25" fmla="*/ 36 h 36"/>
                <a:gd name="T26" fmla="*/ 39 w 48"/>
                <a:gd name="T27" fmla="*/ 33 h 36"/>
                <a:gd name="T28" fmla="*/ 34 w 48"/>
                <a:gd name="T29" fmla="*/ 31 h 36"/>
                <a:gd name="T30" fmla="*/ 30 w 48"/>
                <a:gd name="T31" fmla="*/ 29 h 36"/>
                <a:gd name="T32" fmla="*/ 24 w 48"/>
                <a:gd name="T33" fmla="*/ 28 h 36"/>
                <a:gd name="T34" fmla="*/ 19 w 48"/>
                <a:gd name="T35" fmla="*/ 26 h 36"/>
                <a:gd name="T36" fmla="*/ 9 w 48"/>
                <a:gd name="T37" fmla="*/ 20 h 36"/>
                <a:gd name="T38" fmla="*/ 6 w 48"/>
                <a:gd name="T39" fmla="*/ 19 h 36"/>
                <a:gd name="T40" fmla="*/ 4 w 48"/>
                <a:gd name="T41" fmla="*/ 17 h 36"/>
                <a:gd name="T42" fmla="*/ 1 w 48"/>
                <a:gd name="T43" fmla="*/ 11 h 36"/>
                <a:gd name="T44" fmla="*/ 2 w 48"/>
                <a:gd name="T45" fmla="*/ 3 h 36"/>
                <a:gd name="T46" fmla="*/ 3 w 48"/>
                <a:gd name="T47" fmla="*/ 0 h 36"/>
                <a:gd name="T48" fmla="*/ 4 w 48"/>
                <a:gd name="T49"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36">
                  <a:moveTo>
                    <a:pt x="4" y="1"/>
                  </a:moveTo>
                  <a:cubicBezTo>
                    <a:pt x="4" y="1"/>
                    <a:pt x="4" y="2"/>
                    <a:pt x="4" y="3"/>
                  </a:cubicBezTo>
                  <a:cubicBezTo>
                    <a:pt x="4" y="5"/>
                    <a:pt x="5" y="7"/>
                    <a:pt x="6" y="9"/>
                  </a:cubicBezTo>
                  <a:cubicBezTo>
                    <a:pt x="7" y="10"/>
                    <a:pt x="8" y="10"/>
                    <a:pt x="9" y="11"/>
                  </a:cubicBezTo>
                  <a:cubicBezTo>
                    <a:pt x="9" y="11"/>
                    <a:pt x="10" y="11"/>
                    <a:pt x="10" y="12"/>
                  </a:cubicBezTo>
                  <a:cubicBezTo>
                    <a:pt x="11" y="12"/>
                    <a:pt x="12" y="12"/>
                    <a:pt x="13" y="13"/>
                  </a:cubicBezTo>
                  <a:cubicBezTo>
                    <a:pt x="16" y="14"/>
                    <a:pt x="19" y="16"/>
                    <a:pt x="23" y="18"/>
                  </a:cubicBezTo>
                  <a:cubicBezTo>
                    <a:pt x="24" y="18"/>
                    <a:pt x="26" y="19"/>
                    <a:pt x="28" y="20"/>
                  </a:cubicBezTo>
                  <a:cubicBezTo>
                    <a:pt x="29" y="21"/>
                    <a:pt x="31" y="22"/>
                    <a:pt x="32" y="23"/>
                  </a:cubicBezTo>
                  <a:cubicBezTo>
                    <a:pt x="34" y="24"/>
                    <a:pt x="36" y="25"/>
                    <a:pt x="37" y="26"/>
                  </a:cubicBezTo>
                  <a:cubicBezTo>
                    <a:pt x="38" y="27"/>
                    <a:pt x="40" y="28"/>
                    <a:pt x="41" y="29"/>
                  </a:cubicBezTo>
                  <a:cubicBezTo>
                    <a:pt x="45" y="33"/>
                    <a:pt x="48" y="36"/>
                    <a:pt x="48" y="36"/>
                  </a:cubicBezTo>
                  <a:cubicBezTo>
                    <a:pt x="48" y="36"/>
                    <a:pt x="48" y="36"/>
                    <a:pt x="48" y="36"/>
                  </a:cubicBezTo>
                  <a:cubicBezTo>
                    <a:pt x="48" y="36"/>
                    <a:pt x="44" y="35"/>
                    <a:pt x="39" y="33"/>
                  </a:cubicBezTo>
                  <a:cubicBezTo>
                    <a:pt x="37" y="32"/>
                    <a:pt x="36" y="32"/>
                    <a:pt x="34" y="31"/>
                  </a:cubicBezTo>
                  <a:cubicBezTo>
                    <a:pt x="33" y="30"/>
                    <a:pt x="31" y="30"/>
                    <a:pt x="30" y="29"/>
                  </a:cubicBezTo>
                  <a:cubicBezTo>
                    <a:pt x="28" y="29"/>
                    <a:pt x="26" y="28"/>
                    <a:pt x="24" y="28"/>
                  </a:cubicBezTo>
                  <a:cubicBezTo>
                    <a:pt x="22" y="27"/>
                    <a:pt x="21" y="26"/>
                    <a:pt x="19" y="26"/>
                  </a:cubicBezTo>
                  <a:cubicBezTo>
                    <a:pt x="15" y="24"/>
                    <a:pt x="12" y="22"/>
                    <a:pt x="9" y="20"/>
                  </a:cubicBezTo>
                  <a:cubicBezTo>
                    <a:pt x="8" y="20"/>
                    <a:pt x="7" y="19"/>
                    <a:pt x="6" y="19"/>
                  </a:cubicBezTo>
                  <a:cubicBezTo>
                    <a:pt x="5" y="18"/>
                    <a:pt x="4" y="17"/>
                    <a:pt x="4" y="17"/>
                  </a:cubicBezTo>
                  <a:cubicBezTo>
                    <a:pt x="2" y="15"/>
                    <a:pt x="1" y="13"/>
                    <a:pt x="1" y="11"/>
                  </a:cubicBezTo>
                  <a:cubicBezTo>
                    <a:pt x="0" y="7"/>
                    <a:pt x="1" y="4"/>
                    <a:pt x="2" y="3"/>
                  </a:cubicBezTo>
                  <a:cubicBezTo>
                    <a:pt x="3" y="1"/>
                    <a:pt x="3" y="1"/>
                    <a:pt x="3" y="0"/>
                  </a:cubicBezTo>
                  <a:lnTo>
                    <a:pt x="4"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92" name="Freeform 747"/>
            <p:cNvSpPr/>
            <p:nvPr/>
          </p:nvSpPr>
          <p:spPr bwMode="auto">
            <a:xfrm>
              <a:off x="4711701" y="6342063"/>
              <a:ext cx="63500" cy="19050"/>
            </a:xfrm>
            <a:custGeom>
              <a:avLst/>
              <a:gdLst>
                <a:gd name="T0" fmla="*/ 1 w 68"/>
                <a:gd name="T1" fmla="*/ 0 h 21"/>
                <a:gd name="T2" fmla="*/ 3 w 68"/>
                <a:gd name="T3" fmla="*/ 3 h 21"/>
                <a:gd name="T4" fmla="*/ 8 w 68"/>
                <a:gd name="T5" fmla="*/ 8 h 21"/>
                <a:gd name="T6" fmla="*/ 32 w 68"/>
                <a:gd name="T7" fmla="*/ 12 h 21"/>
                <a:gd name="T8" fmla="*/ 45 w 68"/>
                <a:gd name="T9" fmla="*/ 10 h 21"/>
                <a:gd name="T10" fmla="*/ 57 w 68"/>
                <a:gd name="T11" fmla="*/ 8 h 21"/>
                <a:gd name="T12" fmla="*/ 65 w 68"/>
                <a:gd name="T13" fmla="*/ 4 h 21"/>
                <a:gd name="T14" fmla="*/ 68 w 68"/>
                <a:gd name="T15" fmla="*/ 2 h 21"/>
                <a:gd name="T16" fmla="*/ 68 w 68"/>
                <a:gd name="T17" fmla="*/ 3 h 21"/>
                <a:gd name="T18" fmla="*/ 68 w 68"/>
                <a:gd name="T19" fmla="*/ 3 h 21"/>
                <a:gd name="T20" fmla="*/ 66 w 68"/>
                <a:gd name="T21" fmla="*/ 6 h 21"/>
                <a:gd name="T22" fmla="*/ 63 w 68"/>
                <a:gd name="T23" fmla="*/ 8 h 21"/>
                <a:gd name="T24" fmla="*/ 59 w 68"/>
                <a:gd name="T25" fmla="*/ 11 h 21"/>
                <a:gd name="T26" fmla="*/ 47 w 68"/>
                <a:gd name="T27" fmla="*/ 17 h 21"/>
                <a:gd name="T28" fmla="*/ 32 w 68"/>
                <a:gd name="T29" fmla="*/ 20 h 21"/>
                <a:gd name="T30" fmla="*/ 17 w 68"/>
                <a:gd name="T31" fmla="*/ 20 h 21"/>
                <a:gd name="T32" fmla="*/ 4 w 68"/>
                <a:gd name="T33" fmla="*/ 13 h 21"/>
                <a:gd name="T34" fmla="*/ 0 w 68"/>
                <a:gd name="T35" fmla="*/ 4 h 21"/>
                <a:gd name="T36" fmla="*/ 0 w 68"/>
                <a:gd name="T37" fmla="*/ 0 h 21"/>
                <a:gd name="T38" fmla="*/ 1 w 68"/>
                <a:gd name="T3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21">
                  <a:moveTo>
                    <a:pt x="1" y="0"/>
                  </a:moveTo>
                  <a:cubicBezTo>
                    <a:pt x="1" y="0"/>
                    <a:pt x="1" y="1"/>
                    <a:pt x="3" y="3"/>
                  </a:cubicBezTo>
                  <a:cubicBezTo>
                    <a:pt x="4" y="5"/>
                    <a:pt x="5" y="7"/>
                    <a:pt x="8" y="8"/>
                  </a:cubicBezTo>
                  <a:cubicBezTo>
                    <a:pt x="14" y="11"/>
                    <a:pt x="23" y="13"/>
                    <a:pt x="32" y="12"/>
                  </a:cubicBezTo>
                  <a:cubicBezTo>
                    <a:pt x="36" y="12"/>
                    <a:pt x="41" y="11"/>
                    <a:pt x="45" y="10"/>
                  </a:cubicBezTo>
                  <a:cubicBezTo>
                    <a:pt x="50" y="10"/>
                    <a:pt x="54" y="9"/>
                    <a:pt x="57" y="8"/>
                  </a:cubicBezTo>
                  <a:cubicBezTo>
                    <a:pt x="61" y="7"/>
                    <a:pt x="63" y="5"/>
                    <a:pt x="65" y="4"/>
                  </a:cubicBezTo>
                  <a:cubicBezTo>
                    <a:pt x="67" y="3"/>
                    <a:pt x="68" y="2"/>
                    <a:pt x="68" y="2"/>
                  </a:cubicBezTo>
                  <a:cubicBezTo>
                    <a:pt x="68" y="3"/>
                    <a:pt x="68" y="3"/>
                    <a:pt x="68" y="3"/>
                  </a:cubicBezTo>
                  <a:cubicBezTo>
                    <a:pt x="68" y="3"/>
                    <a:pt x="68" y="3"/>
                    <a:pt x="68" y="3"/>
                  </a:cubicBezTo>
                  <a:cubicBezTo>
                    <a:pt x="67" y="4"/>
                    <a:pt x="67" y="5"/>
                    <a:pt x="66" y="6"/>
                  </a:cubicBezTo>
                  <a:cubicBezTo>
                    <a:pt x="65" y="6"/>
                    <a:pt x="64" y="7"/>
                    <a:pt x="63" y="8"/>
                  </a:cubicBezTo>
                  <a:cubicBezTo>
                    <a:pt x="62" y="9"/>
                    <a:pt x="60" y="10"/>
                    <a:pt x="59" y="11"/>
                  </a:cubicBezTo>
                  <a:cubicBezTo>
                    <a:pt x="55" y="13"/>
                    <a:pt x="51" y="15"/>
                    <a:pt x="47" y="17"/>
                  </a:cubicBezTo>
                  <a:cubicBezTo>
                    <a:pt x="43" y="18"/>
                    <a:pt x="38" y="20"/>
                    <a:pt x="32" y="20"/>
                  </a:cubicBezTo>
                  <a:cubicBezTo>
                    <a:pt x="27" y="21"/>
                    <a:pt x="22" y="21"/>
                    <a:pt x="17" y="20"/>
                  </a:cubicBezTo>
                  <a:cubicBezTo>
                    <a:pt x="12" y="18"/>
                    <a:pt x="8" y="16"/>
                    <a:pt x="4" y="13"/>
                  </a:cubicBezTo>
                  <a:cubicBezTo>
                    <a:pt x="1" y="10"/>
                    <a:pt x="0" y="6"/>
                    <a:pt x="0" y="4"/>
                  </a:cubicBezTo>
                  <a:cubicBezTo>
                    <a:pt x="0" y="1"/>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593" name="Oval 748"/>
          <p:cNvSpPr>
            <a:spLocks noChangeArrowheads="1"/>
          </p:cNvSpPr>
          <p:nvPr/>
        </p:nvSpPr>
        <p:spPr bwMode="auto">
          <a:xfrm>
            <a:off x="10365298" y="4735157"/>
            <a:ext cx="1115492" cy="1115492"/>
          </a:xfrm>
          <a:prstGeom prst="ellipse">
            <a:avLst/>
          </a:prstGeom>
          <a:solidFill>
            <a:srgbClr val="57B2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3829" name="组合 3828"/>
          <p:cNvGrpSpPr/>
          <p:nvPr/>
        </p:nvGrpSpPr>
        <p:grpSpPr>
          <a:xfrm>
            <a:off x="10684010" y="4886925"/>
            <a:ext cx="478068" cy="811956"/>
            <a:chOff x="7442201" y="5729288"/>
            <a:chExt cx="400050" cy="679450"/>
          </a:xfrm>
        </p:grpSpPr>
        <p:sp>
          <p:nvSpPr>
            <p:cNvPr id="3594" name="Freeform 749"/>
            <p:cNvSpPr/>
            <p:nvPr/>
          </p:nvSpPr>
          <p:spPr bwMode="auto">
            <a:xfrm>
              <a:off x="7442201" y="5781675"/>
              <a:ext cx="400050" cy="450850"/>
            </a:xfrm>
            <a:custGeom>
              <a:avLst/>
              <a:gdLst>
                <a:gd name="T0" fmla="*/ 429 w 435"/>
                <a:gd name="T1" fmla="*/ 0 h 492"/>
                <a:gd name="T2" fmla="*/ 6 w 435"/>
                <a:gd name="T3" fmla="*/ 0 h 492"/>
                <a:gd name="T4" fmla="*/ 0 w 435"/>
                <a:gd name="T5" fmla="*/ 7 h 492"/>
                <a:gd name="T6" fmla="*/ 0 w 435"/>
                <a:gd name="T7" fmla="*/ 485 h 492"/>
                <a:gd name="T8" fmla="*/ 6 w 435"/>
                <a:gd name="T9" fmla="*/ 492 h 492"/>
                <a:gd name="T10" fmla="*/ 429 w 435"/>
                <a:gd name="T11" fmla="*/ 492 h 492"/>
                <a:gd name="T12" fmla="*/ 435 w 435"/>
                <a:gd name="T13" fmla="*/ 485 h 492"/>
                <a:gd name="T14" fmla="*/ 435 w 435"/>
                <a:gd name="T15" fmla="*/ 7 h 492"/>
                <a:gd name="T16" fmla="*/ 429 w 435"/>
                <a:gd name="T17" fmla="*/ 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5" h="492">
                  <a:moveTo>
                    <a:pt x="429" y="0"/>
                  </a:moveTo>
                  <a:cubicBezTo>
                    <a:pt x="6" y="0"/>
                    <a:pt x="6" y="0"/>
                    <a:pt x="6" y="0"/>
                  </a:cubicBezTo>
                  <a:cubicBezTo>
                    <a:pt x="3" y="0"/>
                    <a:pt x="0" y="3"/>
                    <a:pt x="0" y="7"/>
                  </a:cubicBezTo>
                  <a:cubicBezTo>
                    <a:pt x="0" y="485"/>
                    <a:pt x="0" y="485"/>
                    <a:pt x="0" y="485"/>
                  </a:cubicBezTo>
                  <a:cubicBezTo>
                    <a:pt x="0" y="489"/>
                    <a:pt x="3" y="492"/>
                    <a:pt x="6" y="492"/>
                  </a:cubicBezTo>
                  <a:cubicBezTo>
                    <a:pt x="429" y="492"/>
                    <a:pt x="429" y="492"/>
                    <a:pt x="429" y="492"/>
                  </a:cubicBezTo>
                  <a:cubicBezTo>
                    <a:pt x="432" y="492"/>
                    <a:pt x="435" y="489"/>
                    <a:pt x="435" y="485"/>
                  </a:cubicBezTo>
                  <a:cubicBezTo>
                    <a:pt x="435" y="7"/>
                    <a:pt x="435" y="7"/>
                    <a:pt x="435" y="7"/>
                  </a:cubicBezTo>
                  <a:cubicBezTo>
                    <a:pt x="435" y="3"/>
                    <a:pt x="432" y="0"/>
                    <a:pt x="429" y="0"/>
                  </a:cubicBezTo>
                  <a:close/>
                </a:path>
              </a:pathLst>
            </a:custGeom>
            <a:solidFill>
              <a:srgbClr val="344F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95" name="Rectangle 750"/>
            <p:cNvSpPr>
              <a:spLocks noChangeArrowheads="1"/>
            </p:cNvSpPr>
            <p:nvPr/>
          </p:nvSpPr>
          <p:spPr bwMode="auto">
            <a:xfrm>
              <a:off x="7478713" y="5815013"/>
              <a:ext cx="327025" cy="384175"/>
            </a:xfrm>
            <a:prstGeom prst="rect">
              <a:avLst/>
            </a:prstGeom>
            <a:solidFill>
              <a:srgbClr val="FFE5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96" name="Freeform 751"/>
            <p:cNvSpPr/>
            <p:nvPr/>
          </p:nvSpPr>
          <p:spPr bwMode="auto">
            <a:xfrm>
              <a:off x="7456488" y="6232525"/>
              <a:ext cx="107950" cy="176213"/>
            </a:xfrm>
            <a:custGeom>
              <a:avLst/>
              <a:gdLst>
                <a:gd name="T0" fmla="*/ 44 w 68"/>
                <a:gd name="T1" fmla="*/ 0 h 111"/>
                <a:gd name="T2" fmla="*/ 0 w 68"/>
                <a:gd name="T3" fmla="*/ 111 h 111"/>
                <a:gd name="T4" fmla="*/ 25 w 68"/>
                <a:gd name="T5" fmla="*/ 111 h 111"/>
                <a:gd name="T6" fmla="*/ 68 w 68"/>
                <a:gd name="T7" fmla="*/ 0 h 111"/>
                <a:gd name="T8" fmla="*/ 44 w 68"/>
                <a:gd name="T9" fmla="*/ 0 h 111"/>
              </a:gdLst>
              <a:ahLst/>
              <a:cxnLst>
                <a:cxn ang="0">
                  <a:pos x="T0" y="T1"/>
                </a:cxn>
                <a:cxn ang="0">
                  <a:pos x="T2" y="T3"/>
                </a:cxn>
                <a:cxn ang="0">
                  <a:pos x="T4" y="T5"/>
                </a:cxn>
                <a:cxn ang="0">
                  <a:pos x="T6" y="T7"/>
                </a:cxn>
                <a:cxn ang="0">
                  <a:pos x="T8" y="T9"/>
                </a:cxn>
              </a:cxnLst>
              <a:rect l="0" t="0" r="r" b="b"/>
              <a:pathLst>
                <a:path w="68" h="111">
                  <a:moveTo>
                    <a:pt x="44" y="0"/>
                  </a:moveTo>
                  <a:lnTo>
                    <a:pt x="0" y="111"/>
                  </a:lnTo>
                  <a:lnTo>
                    <a:pt x="25" y="111"/>
                  </a:lnTo>
                  <a:lnTo>
                    <a:pt x="68" y="0"/>
                  </a:lnTo>
                  <a:lnTo>
                    <a:pt x="44" y="0"/>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97" name="Freeform 752"/>
            <p:cNvSpPr/>
            <p:nvPr/>
          </p:nvSpPr>
          <p:spPr bwMode="auto">
            <a:xfrm>
              <a:off x="7720013" y="6232525"/>
              <a:ext cx="107950" cy="176213"/>
            </a:xfrm>
            <a:custGeom>
              <a:avLst/>
              <a:gdLst>
                <a:gd name="T0" fmla="*/ 0 w 68"/>
                <a:gd name="T1" fmla="*/ 0 h 111"/>
                <a:gd name="T2" fmla="*/ 43 w 68"/>
                <a:gd name="T3" fmla="*/ 111 h 111"/>
                <a:gd name="T4" fmla="*/ 68 w 68"/>
                <a:gd name="T5" fmla="*/ 111 h 111"/>
                <a:gd name="T6" fmla="*/ 24 w 68"/>
                <a:gd name="T7" fmla="*/ 0 h 111"/>
                <a:gd name="T8" fmla="*/ 0 w 68"/>
                <a:gd name="T9" fmla="*/ 0 h 111"/>
              </a:gdLst>
              <a:ahLst/>
              <a:cxnLst>
                <a:cxn ang="0">
                  <a:pos x="T0" y="T1"/>
                </a:cxn>
                <a:cxn ang="0">
                  <a:pos x="T2" y="T3"/>
                </a:cxn>
                <a:cxn ang="0">
                  <a:pos x="T4" y="T5"/>
                </a:cxn>
                <a:cxn ang="0">
                  <a:pos x="T6" y="T7"/>
                </a:cxn>
                <a:cxn ang="0">
                  <a:pos x="T8" y="T9"/>
                </a:cxn>
              </a:cxnLst>
              <a:rect l="0" t="0" r="r" b="b"/>
              <a:pathLst>
                <a:path w="68" h="111">
                  <a:moveTo>
                    <a:pt x="0" y="0"/>
                  </a:moveTo>
                  <a:lnTo>
                    <a:pt x="43" y="111"/>
                  </a:lnTo>
                  <a:lnTo>
                    <a:pt x="68" y="111"/>
                  </a:lnTo>
                  <a:lnTo>
                    <a:pt x="24" y="0"/>
                  </a:lnTo>
                  <a:lnTo>
                    <a:pt x="0" y="0"/>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98" name="Rectangle 753"/>
            <p:cNvSpPr>
              <a:spLocks noChangeArrowheads="1"/>
            </p:cNvSpPr>
            <p:nvPr/>
          </p:nvSpPr>
          <p:spPr bwMode="auto">
            <a:xfrm>
              <a:off x="7510463" y="6299200"/>
              <a:ext cx="263525" cy="36513"/>
            </a:xfrm>
            <a:prstGeom prst="rect">
              <a:avLst/>
            </a:prstGeom>
            <a:solidFill>
              <a:srgbClr val="0C2C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99" name="Rectangle 754"/>
            <p:cNvSpPr>
              <a:spLocks noChangeArrowheads="1"/>
            </p:cNvSpPr>
            <p:nvPr/>
          </p:nvSpPr>
          <p:spPr bwMode="auto">
            <a:xfrm>
              <a:off x="7621588" y="5729288"/>
              <a:ext cx="39688" cy="52388"/>
            </a:xfrm>
            <a:prstGeom prst="rect">
              <a:avLst/>
            </a:prstGeom>
            <a:solidFill>
              <a:srgbClr val="0C2C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00" name="Freeform 755"/>
            <p:cNvSpPr/>
            <p:nvPr/>
          </p:nvSpPr>
          <p:spPr bwMode="auto">
            <a:xfrm>
              <a:off x="7510463" y="5894388"/>
              <a:ext cx="266700" cy="225425"/>
            </a:xfrm>
            <a:custGeom>
              <a:avLst/>
              <a:gdLst>
                <a:gd name="T0" fmla="*/ 16 w 290"/>
                <a:gd name="T1" fmla="*/ 55 h 245"/>
                <a:gd name="T2" fmla="*/ 6 w 290"/>
                <a:gd name="T3" fmla="*/ 72 h 245"/>
                <a:gd name="T4" fmla="*/ 6 w 290"/>
                <a:gd name="T5" fmla="*/ 72 h 245"/>
                <a:gd name="T6" fmla="*/ 7 w 290"/>
                <a:gd name="T7" fmla="*/ 73 h 245"/>
                <a:gd name="T8" fmla="*/ 62 w 290"/>
                <a:gd name="T9" fmla="*/ 53 h 245"/>
                <a:gd name="T10" fmla="*/ 144 w 290"/>
                <a:gd name="T11" fmla="*/ 17 h 245"/>
                <a:gd name="T12" fmla="*/ 167 w 290"/>
                <a:gd name="T13" fmla="*/ 14 h 245"/>
                <a:gd name="T14" fmla="*/ 174 w 290"/>
                <a:gd name="T15" fmla="*/ 21 h 245"/>
                <a:gd name="T16" fmla="*/ 168 w 290"/>
                <a:gd name="T17" fmla="*/ 55 h 245"/>
                <a:gd name="T18" fmla="*/ 131 w 290"/>
                <a:gd name="T19" fmla="*/ 107 h 245"/>
                <a:gd name="T20" fmla="*/ 69 w 290"/>
                <a:gd name="T21" fmla="*/ 191 h 245"/>
                <a:gd name="T22" fmla="*/ 68 w 290"/>
                <a:gd name="T23" fmla="*/ 194 h 245"/>
                <a:gd name="T24" fmla="*/ 68 w 290"/>
                <a:gd name="T25" fmla="*/ 194 h 245"/>
                <a:gd name="T26" fmla="*/ 66 w 290"/>
                <a:gd name="T27" fmla="*/ 201 h 245"/>
                <a:gd name="T28" fmla="*/ 67 w 290"/>
                <a:gd name="T29" fmla="*/ 197 h 245"/>
                <a:gd name="T30" fmla="*/ 65 w 290"/>
                <a:gd name="T31" fmla="*/ 190 h 245"/>
                <a:gd name="T32" fmla="*/ 63 w 290"/>
                <a:gd name="T33" fmla="*/ 189 h 245"/>
                <a:gd name="T34" fmla="*/ 62 w 290"/>
                <a:gd name="T35" fmla="*/ 189 h 245"/>
                <a:gd name="T36" fmla="*/ 70 w 290"/>
                <a:gd name="T37" fmla="*/ 186 h 245"/>
                <a:gd name="T38" fmla="*/ 127 w 290"/>
                <a:gd name="T39" fmla="*/ 156 h 245"/>
                <a:gd name="T40" fmla="*/ 236 w 290"/>
                <a:gd name="T41" fmla="*/ 100 h 245"/>
                <a:gd name="T42" fmla="*/ 281 w 290"/>
                <a:gd name="T43" fmla="*/ 121 h 245"/>
                <a:gd name="T44" fmla="*/ 240 w 290"/>
                <a:gd name="T45" fmla="*/ 178 h 245"/>
                <a:gd name="T46" fmla="*/ 128 w 290"/>
                <a:gd name="T47" fmla="*/ 228 h 245"/>
                <a:gd name="T48" fmla="*/ 76 w 290"/>
                <a:gd name="T49" fmla="*/ 243 h 245"/>
                <a:gd name="T50" fmla="*/ 47 w 290"/>
                <a:gd name="T51" fmla="*/ 241 h 245"/>
                <a:gd name="T52" fmla="*/ 45 w 290"/>
                <a:gd name="T53" fmla="*/ 240 h 245"/>
                <a:gd name="T54" fmla="*/ 22 w 290"/>
                <a:gd name="T55" fmla="*/ 220 h 245"/>
                <a:gd name="T56" fmla="*/ 17 w 290"/>
                <a:gd name="T57" fmla="*/ 203 h 245"/>
                <a:gd name="T58" fmla="*/ 20 w 290"/>
                <a:gd name="T59" fmla="*/ 184 h 245"/>
                <a:gd name="T60" fmla="*/ 28 w 290"/>
                <a:gd name="T61" fmla="*/ 168 h 245"/>
                <a:gd name="T62" fmla="*/ 29 w 290"/>
                <a:gd name="T63" fmla="*/ 167 h 245"/>
                <a:gd name="T64" fmla="*/ 42 w 290"/>
                <a:gd name="T65" fmla="*/ 152 h 245"/>
                <a:gd name="T66" fmla="*/ 110 w 290"/>
                <a:gd name="T67" fmla="*/ 87 h 245"/>
                <a:gd name="T68" fmla="*/ 150 w 290"/>
                <a:gd name="T69" fmla="*/ 45 h 245"/>
                <a:gd name="T70" fmla="*/ 158 w 290"/>
                <a:gd name="T71" fmla="*/ 28 h 245"/>
                <a:gd name="T72" fmla="*/ 160 w 290"/>
                <a:gd name="T73" fmla="*/ 30 h 245"/>
                <a:gd name="T74" fmla="*/ 132 w 290"/>
                <a:gd name="T75" fmla="*/ 36 h 245"/>
                <a:gd name="T76" fmla="*/ 33 w 290"/>
                <a:gd name="T77" fmla="*/ 74 h 245"/>
                <a:gd name="T78" fmla="*/ 3 w 290"/>
                <a:gd name="T79" fmla="*/ 77 h 245"/>
                <a:gd name="T80" fmla="*/ 2 w 290"/>
                <a:gd name="T81" fmla="*/ 76 h 245"/>
                <a:gd name="T82" fmla="*/ 1 w 290"/>
                <a:gd name="T83" fmla="*/ 67 h 245"/>
                <a:gd name="T84" fmla="*/ 85 w 290"/>
                <a:gd name="T85"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0" h="245">
                  <a:moveTo>
                    <a:pt x="85" y="0"/>
                  </a:moveTo>
                  <a:cubicBezTo>
                    <a:pt x="29" y="44"/>
                    <a:pt x="29" y="44"/>
                    <a:pt x="29" y="44"/>
                  </a:cubicBezTo>
                  <a:cubicBezTo>
                    <a:pt x="25" y="47"/>
                    <a:pt x="20" y="51"/>
                    <a:pt x="16" y="55"/>
                  </a:cubicBezTo>
                  <a:cubicBezTo>
                    <a:pt x="12" y="59"/>
                    <a:pt x="8" y="64"/>
                    <a:pt x="7" y="69"/>
                  </a:cubicBezTo>
                  <a:cubicBezTo>
                    <a:pt x="6" y="70"/>
                    <a:pt x="6" y="71"/>
                    <a:pt x="6" y="71"/>
                  </a:cubicBezTo>
                  <a:cubicBezTo>
                    <a:pt x="6" y="72"/>
                    <a:pt x="6" y="72"/>
                    <a:pt x="6" y="72"/>
                  </a:cubicBezTo>
                  <a:cubicBezTo>
                    <a:pt x="6" y="72"/>
                    <a:pt x="6" y="72"/>
                    <a:pt x="6" y="72"/>
                  </a:cubicBezTo>
                  <a:cubicBezTo>
                    <a:pt x="6" y="72"/>
                    <a:pt x="6" y="72"/>
                    <a:pt x="6" y="72"/>
                  </a:cubicBezTo>
                  <a:cubicBezTo>
                    <a:pt x="6" y="72"/>
                    <a:pt x="6" y="72"/>
                    <a:pt x="6" y="72"/>
                  </a:cubicBezTo>
                  <a:cubicBezTo>
                    <a:pt x="6" y="72"/>
                    <a:pt x="6" y="72"/>
                    <a:pt x="6" y="72"/>
                  </a:cubicBezTo>
                  <a:cubicBezTo>
                    <a:pt x="7" y="73"/>
                    <a:pt x="7" y="73"/>
                    <a:pt x="7" y="73"/>
                  </a:cubicBezTo>
                  <a:cubicBezTo>
                    <a:pt x="7" y="73"/>
                    <a:pt x="7" y="72"/>
                    <a:pt x="7" y="73"/>
                  </a:cubicBezTo>
                  <a:cubicBezTo>
                    <a:pt x="8" y="73"/>
                    <a:pt x="11" y="73"/>
                    <a:pt x="14" y="72"/>
                  </a:cubicBezTo>
                  <a:cubicBezTo>
                    <a:pt x="19" y="71"/>
                    <a:pt x="25" y="69"/>
                    <a:pt x="30" y="67"/>
                  </a:cubicBezTo>
                  <a:cubicBezTo>
                    <a:pt x="41" y="63"/>
                    <a:pt x="52" y="58"/>
                    <a:pt x="62" y="53"/>
                  </a:cubicBezTo>
                  <a:cubicBezTo>
                    <a:pt x="73" y="47"/>
                    <a:pt x="84" y="42"/>
                    <a:pt x="94" y="37"/>
                  </a:cubicBezTo>
                  <a:cubicBezTo>
                    <a:pt x="105" y="32"/>
                    <a:pt x="116" y="28"/>
                    <a:pt x="127" y="23"/>
                  </a:cubicBezTo>
                  <a:cubicBezTo>
                    <a:pt x="133" y="21"/>
                    <a:pt x="138" y="19"/>
                    <a:pt x="144" y="17"/>
                  </a:cubicBezTo>
                  <a:cubicBezTo>
                    <a:pt x="147" y="16"/>
                    <a:pt x="150" y="15"/>
                    <a:pt x="154" y="14"/>
                  </a:cubicBezTo>
                  <a:cubicBezTo>
                    <a:pt x="155" y="14"/>
                    <a:pt x="157" y="13"/>
                    <a:pt x="159" y="13"/>
                  </a:cubicBezTo>
                  <a:cubicBezTo>
                    <a:pt x="161" y="13"/>
                    <a:pt x="163" y="12"/>
                    <a:pt x="167" y="14"/>
                  </a:cubicBezTo>
                  <a:cubicBezTo>
                    <a:pt x="168" y="14"/>
                    <a:pt x="168" y="14"/>
                    <a:pt x="168" y="14"/>
                  </a:cubicBezTo>
                  <a:cubicBezTo>
                    <a:pt x="168" y="14"/>
                    <a:pt x="168" y="14"/>
                    <a:pt x="168" y="14"/>
                  </a:cubicBezTo>
                  <a:cubicBezTo>
                    <a:pt x="171" y="16"/>
                    <a:pt x="173" y="19"/>
                    <a:pt x="174" y="21"/>
                  </a:cubicBezTo>
                  <a:cubicBezTo>
                    <a:pt x="175" y="24"/>
                    <a:pt x="176" y="26"/>
                    <a:pt x="176" y="28"/>
                  </a:cubicBezTo>
                  <a:cubicBezTo>
                    <a:pt x="176" y="33"/>
                    <a:pt x="175" y="36"/>
                    <a:pt x="174" y="39"/>
                  </a:cubicBezTo>
                  <a:cubicBezTo>
                    <a:pt x="173" y="45"/>
                    <a:pt x="170" y="50"/>
                    <a:pt x="168" y="55"/>
                  </a:cubicBezTo>
                  <a:cubicBezTo>
                    <a:pt x="165" y="60"/>
                    <a:pt x="163" y="65"/>
                    <a:pt x="160" y="69"/>
                  </a:cubicBezTo>
                  <a:cubicBezTo>
                    <a:pt x="157" y="74"/>
                    <a:pt x="153" y="78"/>
                    <a:pt x="150" y="82"/>
                  </a:cubicBezTo>
                  <a:cubicBezTo>
                    <a:pt x="144" y="91"/>
                    <a:pt x="137" y="99"/>
                    <a:pt x="131" y="107"/>
                  </a:cubicBezTo>
                  <a:cubicBezTo>
                    <a:pt x="112" y="131"/>
                    <a:pt x="112" y="131"/>
                    <a:pt x="112" y="131"/>
                  </a:cubicBezTo>
                  <a:cubicBezTo>
                    <a:pt x="99" y="147"/>
                    <a:pt x="87" y="163"/>
                    <a:pt x="76" y="179"/>
                  </a:cubicBezTo>
                  <a:cubicBezTo>
                    <a:pt x="74" y="183"/>
                    <a:pt x="71" y="187"/>
                    <a:pt x="69" y="191"/>
                  </a:cubicBezTo>
                  <a:cubicBezTo>
                    <a:pt x="68" y="193"/>
                    <a:pt x="68" y="193"/>
                    <a:pt x="68" y="193"/>
                  </a:cubicBezTo>
                  <a:cubicBezTo>
                    <a:pt x="68" y="194"/>
                    <a:pt x="68" y="194"/>
                    <a:pt x="68" y="194"/>
                  </a:cubicBezTo>
                  <a:cubicBezTo>
                    <a:pt x="68" y="194"/>
                    <a:pt x="68" y="194"/>
                    <a:pt x="68" y="194"/>
                  </a:cubicBezTo>
                  <a:cubicBezTo>
                    <a:pt x="67" y="194"/>
                    <a:pt x="68" y="193"/>
                    <a:pt x="68" y="193"/>
                  </a:cubicBezTo>
                  <a:cubicBezTo>
                    <a:pt x="68" y="194"/>
                    <a:pt x="68" y="194"/>
                    <a:pt x="68" y="194"/>
                  </a:cubicBezTo>
                  <a:cubicBezTo>
                    <a:pt x="68" y="194"/>
                    <a:pt x="68" y="194"/>
                    <a:pt x="68" y="194"/>
                  </a:cubicBezTo>
                  <a:cubicBezTo>
                    <a:pt x="68" y="193"/>
                    <a:pt x="68" y="194"/>
                    <a:pt x="68" y="195"/>
                  </a:cubicBezTo>
                  <a:cubicBezTo>
                    <a:pt x="67" y="196"/>
                    <a:pt x="67" y="198"/>
                    <a:pt x="67" y="199"/>
                  </a:cubicBezTo>
                  <a:cubicBezTo>
                    <a:pt x="66" y="200"/>
                    <a:pt x="66" y="201"/>
                    <a:pt x="66" y="201"/>
                  </a:cubicBezTo>
                  <a:cubicBezTo>
                    <a:pt x="67" y="201"/>
                    <a:pt x="67" y="199"/>
                    <a:pt x="67" y="199"/>
                  </a:cubicBezTo>
                  <a:cubicBezTo>
                    <a:pt x="67" y="199"/>
                    <a:pt x="67" y="198"/>
                    <a:pt x="67" y="198"/>
                  </a:cubicBezTo>
                  <a:cubicBezTo>
                    <a:pt x="67" y="197"/>
                    <a:pt x="67" y="197"/>
                    <a:pt x="67" y="197"/>
                  </a:cubicBezTo>
                  <a:cubicBezTo>
                    <a:pt x="67" y="196"/>
                    <a:pt x="67" y="195"/>
                    <a:pt x="67" y="195"/>
                  </a:cubicBezTo>
                  <a:cubicBezTo>
                    <a:pt x="67" y="194"/>
                    <a:pt x="66" y="193"/>
                    <a:pt x="66" y="193"/>
                  </a:cubicBezTo>
                  <a:cubicBezTo>
                    <a:pt x="66" y="192"/>
                    <a:pt x="65" y="191"/>
                    <a:pt x="65" y="190"/>
                  </a:cubicBezTo>
                  <a:cubicBezTo>
                    <a:pt x="65" y="190"/>
                    <a:pt x="64" y="190"/>
                    <a:pt x="64" y="190"/>
                  </a:cubicBezTo>
                  <a:cubicBezTo>
                    <a:pt x="64" y="189"/>
                    <a:pt x="64" y="189"/>
                    <a:pt x="64" y="189"/>
                  </a:cubicBezTo>
                  <a:cubicBezTo>
                    <a:pt x="63" y="189"/>
                    <a:pt x="63" y="189"/>
                    <a:pt x="63" y="189"/>
                  </a:cubicBezTo>
                  <a:cubicBezTo>
                    <a:pt x="63" y="189"/>
                    <a:pt x="63" y="189"/>
                    <a:pt x="63" y="189"/>
                  </a:cubicBezTo>
                  <a:cubicBezTo>
                    <a:pt x="63" y="189"/>
                    <a:pt x="63" y="189"/>
                    <a:pt x="63" y="189"/>
                  </a:cubicBezTo>
                  <a:cubicBezTo>
                    <a:pt x="62" y="189"/>
                    <a:pt x="62" y="189"/>
                    <a:pt x="62" y="189"/>
                  </a:cubicBezTo>
                  <a:cubicBezTo>
                    <a:pt x="63" y="189"/>
                    <a:pt x="63" y="189"/>
                    <a:pt x="63" y="189"/>
                  </a:cubicBezTo>
                  <a:cubicBezTo>
                    <a:pt x="63" y="188"/>
                    <a:pt x="64" y="188"/>
                    <a:pt x="66" y="187"/>
                  </a:cubicBezTo>
                  <a:cubicBezTo>
                    <a:pt x="67" y="187"/>
                    <a:pt x="69" y="186"/>
                    <a:pt x="70" y="186"/>
                  </a:cubicBezTo>
                  <a:cubicBezTo>
                    <a:pt x="73" y="185"/>
                    <a:pt x="74" y="184"/>
                    <a:pt x="76" y="183"/>
                  </a:cubicBezTo>
                  <a:cubicBezTo>
                    <a:pt x="84" y="180"/>
                    <a:pt x="92" y="175"/>
                    <a:pt x="100" y="171"/>
                  </a:cubicBezTo>
                  <a:cubicBezTo>
                    <a:pt x="109" y="166"/>
                    <a:pt x="118" y="161"/>
                    <a:pt x="127" y="156"/>
                  </a:cubicBezTo>
                  <a:cubicBezTo>
                    <a:pt x="136" y="151"/>
                    <a:pt x="145" y="146"/>
                    <a:pt x="154" y="141"/>
                  </a:cubicBezTo>
                  <a:cubicBezTo>
                    <a:pt x="172" y="131"/>
                    <a:pt x="190" y="122"/>
                    <a:pt x="209" y="113"/>
                  </a:cubicBezTo>
                  <a:cubicBezTo>
                    <a:pt x="218" y="108"/>
                    <a:pt x="227" y="104"/>
                    <a:pt x="236" y="100"/>
                  </a:cubicBezTo>
                  <a:cubicBezTo>
                    <a:pt x="250" y="93"/>
                    <a:pt x="250" y="93"/>
                    <a:pt x="250" y="93"/>
                  </a:cubicBezTo>
                  <a:cubicBezTo>
                    <a:pt x="254" y="90"/>
                    <a:pt x="260" y="90"/>
                    <a:pt x="278" y="116"/>
                  </a:cubicBezTo>
                  <a:cubicBezTo>
                    <a:pt x="281" y="121"/>
                    <a:pt x="281" y="121"/>
                    <a:pt x="281" y="121"/>
                  </a:cubicBezTo>
                  <a:cubicBezTo>
                    <a:pt x="290" y="152"/>
                    <a:pt x="287" y="157"/>
                    <a:pt x="282" y="158"/>
                  </a:cubicBezTo>
                  <a:cubicBezTo>
                    <a:pt x="268" y="165"/>
                    <a:pt x="268" y="165"/>
                    <a:pt x="268" y="165"/>
                  </a:cubicBezTo>
                  <a:cubicBezTo>
                    <a:pt x="259" y="169"/>
                    <a:pt x="250" y="174"/>
                    <a:pt x="240" y="178"/>
                  </a:cubicBezTo>
                  <a:cubicBezTo>
                    <a:pt x="222" y="187"/>
                    <a:pt x="203" y="195"/>
                    <a:pt x="185" y="204"/>
                  </a:cubicBezTo>
                  <a:cubicBezTo>
                    <a:pt x="175" y="208"/>
                    <a:pt x="166" y="212"/>
                    <a:pt x="156" y="216"/>
                  </a:cubicBezTo>
                  <a:cubicBezTo>
                    <a:pt x="147" y="220"/>
                    <a:pt x="138" y="224"/>
                    <a:pt x="128" y="228"/>
                  </a:cubicBezTo>
                  <a:cubicBezTo>
                    <a:pt x="118" y="232"/>
                    <a:pt x="108" y="236"/>
                    <a:pt x="96" y="239"/>
                  </a:cubicBezTo>
                  <a:cubicBezTo>
                    <a:pt x="93" y="240"/>
                    <a:pt x="89" y="241"/>
                    <a:pt x="87" y="241"/>
                  </a:cubicBezTo>
                  <a:cubicBezTo>
                    <a:pt x="83" y="242"/>
                    <a:pt x="80" y="243"/>
                    <a:pt x="76" y="243"/>
                  </a:cubicBezTo>
                  <a:cubicBezTo>
                    <a:pt x="69" y="244"/>
                    <a:pt x="60" y="245"/>
                    <a:pt x="49" y="241"/>
                  </a:cubicBezTo>
                  <a:cubicBezTo>
                    <a:pt x="48" y="241"/>
                    <a:pt x="48" y="241"/>
                    <a:pt x="48" y="241"/>
                  </a:cubicBezTo>
                  <a:cubicBezTo>
                    <a:pt x="46" y="241"/>
                    <a:pt x="47" y="241"/>
                    <a:pt x="47" y="241"/>
                  </a:cubicBezTo>
                  <a:cubicBezTo>
                    <a:pt x="47" y="241"/>
                    <a:pt x="47" y="241"/>
                    <a:pt x="47" y="241"/>
                  </a:cubicBezTo>
                  <a:cubicBezTo>
                    <a:pt x="46" y="240"/>
                    <a:pt x="46" y="240"/>
                    <a:pt x="46" y="240"/>
                  </a:cubicBezTo>
                  <a:cubicBezTo>
                    <a:pt x="45" y="240"/>
                    <a:pt x="45" y="240"/>
                    <a:pt x="45" y="240"/>
                  </a:cubicBezTo>
                  <a:cubicBezTo>
                    <a:pt x="44" y="240"/>
                    <a:pt x="42" y="239"/>
                    <a:pt x="41" y="238"/>
                  </a:cubicBezTo>
                  <a:cubicBezTo>
                    <a:pt x="38" y="237"/>
                    <a:pt x="36" y="235"/>
                    <a:pt x="34" y="233"/>
                  </a:cubicBezTo>
                  <a:cubicBezTo>
                    <a:pt x="29" y="230"/>
                    <a:pt x="25" y="226"/>
                    <a:pt x="22" y="220"/>
                  </a:cubicBezTo>
                  <a:cubicBezTo>
                    <a:pt x="20" y="217"/>
                    <a:pt x="19" y="214"/>
                    <a:pt x="18" y="211"/>
                  </a:cubicBezTo>
                  <a:cubicBezTo>
                    <a:pt x="18" y="209"/>
                    <a:pt x="17" y="207"/>
                    <a:pt x="17" y="206"/>
                  </a:cubicBezTo>
                  <a:cubicBezTo>
                    <a:pt x="17" y="205"/>
                    <a:pt x="17" y="204"/>
                    <a:pt x="17" y="203"/>
                  </a:cubicBezTo>
                  <a:cubicBezTo>
                    <a:pt x="16" y="201"/>
                    <a:pt x="16" y="200"/>
                    <a:pt x="16" y="199"/>
                  </a:cubicBezTo>
                  <a:cubicBezTo>
                    <a:pt x="16" y="197"/>
                    <a:pt x="17" y="192"/>
                    <a:pt x="18" y="190"/>
                  </a:cubicBezTo>
                  <a:cubicBezTo>
                    <a:pt x="18" y="187"/>
                    <a:pt x="19" y="186"/>
                    <a:pt x="20" y="184"/>
                  </a:cubicBezTo>
                  <a:cubicBezTo>
                    <a:pt x="21" y="180"/>
                    <a:pt x="23" y="177"/>
                    <a:pt x="24" y="174"/>
                  </a:cubicBezTo>
                  <a:cubicBezTo>
                    <a:pt x="25" y="172"/>
                    <a:pt x="26" y="171"/>
                    <a:pt x="28" y="168"/>
                  </a:cubicBezTo>
                  <a:cubicBezTo>
                    <a:pt x="28" y="168"/>
                    <a:pt x="28" y="168"/>
                    <a:pt x="28" y="168"/>
                  </a:cubicBezTo>
                  <a:cubicBezTo>
                    <a:pt x="28" y="168"/>
                    <a:pt x="28" y="168"/>
                    <a:pt x="28" y="168"/>
                  </a:cubicBezTo>
                  <a:cubicBezTo>
                    <a:pt x="29" y="167"/>
                    <a:pt x="29" y="167"/>
                    <a:pt x="29" y="167"/>
                  </a:cubicBezTo>
                  <a:cubicBezTo>
                    <a:pt x="29" y="167"/>
                    <a:pt x="29" y="167"/>
                    <a:pt x="29" y="167"/>
                  </a:cubicBezTo>
                  <a:cubicBezTo>
                    <a:pt x="30" y="166"/>
                    <a:pt x="30" y="166"/>
                    <a:pt x="30" y="166"/>
                  </a:cubicBezTo>
                  <a:cubicBezTo>
                    <a:pt x="31" y="165"/>
                    <a:pt x="31" y="165"/>
                    <a:pt x="31" y="165"/>
                  </a:cubicBezTo>
                  <a:cubicBezTo>
                    <a:pt x="34" y="160"/>
                    <a:pt x="38" y="156"/>
                    <a:pt x="42" y="152"/>
                  </a:cubicBezTo>
                  <a:cubicBezTo>
                    <a:pt x="49" y="144"/>
                    <a:pt x="56" y="137"/>
                    <a:pt x="64" y="129"/>
                  </a:cubicBezTo>
                  <a:cubicBezTo>
                    <a:pt x="72" y="122"/>
                    <a:pt x="80" y="115"/>
                    <a:pt x="87" y="108"/>
                  </a:cubicBezTo>
                  <a:cubicBezTo>
                    <a:pt x="110" y="87"/>
                    <a:pt x="110" y="87"/>
                    <a:pt x="110" y="87"/>
                  </a:cubicBezTo>
                  <a:cubicBezTo>
                    <a:pt x="117" y="80"/>
                    <a:pt x="125" y="74"/>
                    <a:pt x="132" y="67"/>
                  </a:cubicBezTo>
                  <a:cubicBezTo>
                    <a:pt x="135" y="63"/>
                    <a:pt x="139" y="60"/>
                    <a:pt x="142" y="56"/>
                  </a:cubicBezTo>
                  <a:cubicBezTo>
                    <a:pt x="145" y="52"/>
                    <a:pt x="148" y="49"/>
                    <a:pt x="150" y="45"/>
                  </a:cubicBezTo>
                  <a:cubicBezTo>
                    <a:pt x="153" y="41"/>
                    <a:pt x="155" y="37"/>
                    <a:pt x="157" y="33"/>
                  </a:cubicBezTo>
                  <a:cubicBezTo>
                    <a:pt x="157" y="31"/>
                    <a:pt x="158" y="29"/>
                    <a:pt x="158" y="28"/>
                  </a:cubicBezTo>
                  <a:cubicBezTo>
                    <a:pt x="158" y="28"/>
                    <a:pt x="158" y="28"/>
                    <a:pt x="158" y="28"/>
                  </a:cubicBezTo>
                  <a:cubicBezTo>
                    <a:pt x="158" y="28"/>
                    <a:pt x="159" y="29"/>
                    <a:pt x="159" y="29"/>
                  </a:cubicBezTo>
                  <a:cubicBezTo>
                    <a:pt x="160" y="29"/>
                    <a:pt x="160" y="29"/>
                    <a:pt x="160" y="29"/>
                  </a:cubicBezTo>
                  <a:cubicBezTo>
                    <a:pt x="162" y="30"/>
                    <a:pt x="161" y="30"/>
                    <a:pt x="160" y="30"/>
                  </a:cubicBezTo>
                  <a:cubicBezTo>
                    <a:pt x="159" y="30"/>
                    <a:pt x="158" y="30"/>
                    <a:pt x="156" y="30"/>
                  </a:cubicBezTo>
                  <a:cubicBezTo>
                    <a:pt x="154" y="30"/>
                    <a:pt x="151" y="31"/>
                    <a:pt x="149" y="31"/>
                  </a:cubicBezTo>
                  <a:cubicBezTo>
                    <a:pt x="143" y="33"/>
                    <a:pt x="137" y="34"/>
                    <a:pt x="132" y="36"/>
                  </a:cubicBezTo>
                  <a:cubicBezTo>
                    <a:pt x="121" y="39"/>
                    <a:pt x="110" y="44"/>
                    <a:pt x="99" y="48"/>
                  </a:cubicBezTo>
                  <a:cubicBezTo>
                    <a:pt x="88" y="52"/>
                    <a:pt x="77" y="56"/>
                    <a:pt x="66" y="61"/>
                  </a:cubicBezTo>
                  <a:cubicBezTo>
                    <a:pt x="55" y="66"/>
                    <a:pt x="44" y="70"/>
                    <a:pt x="33" y="74"/>
                  </a:cubicBezTo>
                  <a:cubicBezTo>
                    <a:pt x="27" y="76"/>
                    <a:pt x="21" y="78"/>
                    <a:pt x="15" y="79"/>
                  </a:cubicBezTo>
                  <a:cubicBezTo>
                    <a:pt x="12" y="79"/>
                    <a:pt x="9" y="80"/>
                    <a:pt x="4" y="78"/>
                  </a:cubicBezTo>
                  <a:cubicBezTo>
                    <a:pt x="4" y="78"/>
                    <a:pt x="3" y="77"/>
                    <a:pt x="3" y="77"/>
                  </a:cubicBezTo>
                  <a:cubicBezTo>
                    <a:pt x="2" y="76"/>
                    <a:pt x="2" y="76"/>
                    <a:pt x="2" y="76"/>
                  </a:cubicBezTo>
                  <a:cubicBezTo>
                    <a:pt x="2" y="76"/>
                    <a:pt x="2" y="76"/>
                    <a:pt x="2" y="76"/>
                  </a:cubicBezTo>
                  <a:cubicBezTo>
                    <a:pt x="2" y="76"/>
                    <a:pt x="2" y="76"/>
                    <a:pt x="2" y="76"/>
                  </a:cubicBezTo>
                  <a:cubicBezTo>
                    <a:pt x="2" y="76"/>
                    <a:pt x="2" y="76"/>
                    <a:pt x="2" y="76"/>
                  </a:cubicBezTo>
                  <a:cubicBezTo>
                    <a:pt x="1" y="75"/>
                    <a:pt x="0" y="73"/>
                    <a:pt x="0" y="72"/>
                  </a:cubicBezTo>
                  <a:cubicBezTo>
                    <a:pt x="0" y="70"/>
                    <a:pt x="1" y="68"/>
                    <a:pt x="1" y="67"/>
                  </a:cubicBezTo>
                  <a:cubicBezTo>
                    <a:pt x="4" y="60"/>
                    <a:pt x="9" y="56"/>
                    <a:pt x="13" y="52"/>
                  </a:cubicBezTo>
                  <a:cubicBezTo>
                    <a:pt x="17" y="48"/>
                    <a:pt x="22" y="44"/>
                    <a:pt x="27" y="41"/>
                  </a:cubicBezTo>
                  <a:lnTo>
                    <a:pt x="85" y="0"/>
                  </a:ln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601" name="Oval 756"/>
          <p:cNvSpPr>
            <a:spLocks noChangeArrowheads="1"/>
          </p:cNvSpPr>
          <p:nvPr/>
        </p:nvSpPr>
        <p:spPr bwMode="auto">
          <a:xfrm>
            <a:off x="4845241" y="2212021"/>
            <a:ext cx="1113596" cy="1113596"/>
          </a:xfrm>
          <a:prstGeom prst="ellipse">
            <a:avLst/>
          </a:prstGeom>
          <a:solidFill>
            <a:srgbClr val="1D83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3807" name="组合 3806"/>
          <p:cNvGrpSpPr/>
          <p:nvPr/>
        </p:nvGrpSpPr>
        <p:grpSpPr>
          <a:xfrm>
            <a:off x="5067201" y="2415009"/>
            <a:ext cx="692441" cy="690543"/>
            <a:chOff x="5303838" y="495300"/>
            <a:chExt cx="579438" cy="577851"/>
          </a:xfrm>
        </p:grpSpPr>
        <p:sp>
          <p:nvSpPr>
            <p:cNvPr id="3602" name="Freeform 757"/>
            <p:cNvSpPr/>
            <p:nvPr/>
          </p:nvSpPr>
          <p:spPr bwMode="auto">
            <a:xfrm>
              <a:off x="5589588" y="495300"/>
              <a:ext cx="293688" cy="280988"/>
            </a:xfrm>
            <a:custGeom>
              <a:avLst/>
              <a:gdLst>
                <a:gd name="T0" fmla="*/ 185 w 185"/>
                <a:gd name="T1" fmla="*/ 92 h 177"/>
                <a:gd name="T2" fmla="*/ 83 w 185"/>
                <a:gd name="T3" fmla="*/ 0 h 177"/>
                <a:gd name="T4" fmla="*/ 0 w 185"/>
                <a:gd name="T5" fmla="*/ 85 h 177"/>
                <a:gd name="T6" fmla="*/ 102 w 185"/>
                <a:gd name="T7" fmla="*/ 177 h 177"/>
                <a:gd name="T8" fmla="*/ 185 w 185"/>
                <a:gd name="T9" fmla="*/ 92 h 177"/>
              </a:gdLst>
              <a:ahLst/>
              <a:cxnLst>
                <a:cxn ang="0">
                  <a:pos x="T0" y="T1"/>
                </a:cxn>
                <a:cxn ang="0">
                  <a:pos x="T2" y="T3"/>
                </a:cxn>
                <a:cxn ang="0">
                  <a:pos x="T4" y="T5"/>
                </a:cxn>
                <a:cxn ang="0">
                  <a:pos x="T6" y="T7"/>
                </a:cxn>
                <a:cxn ang="0">
                  <a:pos x="T8" y="T9"/>
                </a:cxn>
              </a:cxnLst>
              <a:rect l="0" t="0" r="r" b="b"/>
              <a:pathLst>
                <a:path w="185" h="177">
                  <a:moveTo>
                    <a:pt x="185" y="92"/>
                  </a:moveTo>
                  <a:lnTo>
                    <a:pt x="83" y="0"/>
                  </a:lnTo>
                  <a:lnTo>
                    <a:pt x="0" y="85"/>
                  </a:lnTo>
                  <a:lnTo>
                    <a:pt x="102" y="177"/>
                  </a:lnTo>
                  <a:lnTo>
                    <a:pt x="185" y="92"/>
                  </a:lnTo>
                  <a:close/>
                </a:path>
              </a:pathLst>
            </a:custGeom>
            <a:solidFill>
              <a:srgbClr val="97532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03" name="Freeform 758"/>
            <p:cNvSpPr/>
            <p:nvPr/>
          </p:nvSpPr>
          <p:spPr bwMode="auto">
            <a:xfrm>
              <a:off x="5667376" y="619125"/>
              <a:ext cx="215900" cy="157163"/>
            </a:xfrm>
            <a:custGeom>
              <a:avLst/>
              <a:gdLst>
                <a:gd name="T0" fmla="*/ 0 w 235"/>
                <a:gd name="T1" fmla="*/ 87 h 170"/>
                <a:gd name="T2" fmla="*/ 92 w 235"/>
                <a:gd name="T3" fmla="*/ 170 h 170"/>
                <a:gd name="T4" fmla="*/ 235 w 235"/>
                <a:gd name="T5" fmla="*/ 24 h 170"/>
                <a:gd name="T6" fmla="*/ 208 w 235"/>
                <a:gd name="T7" fmla="*/ 0 h 170"/>
                <a:gd name="T8" fmla="*/ 0 w 235"/>
                <a:gd name="T9" fmla="*/ 87 h 170"/>
              </a:gdLst>
              <a:ahLst/>
              <a:cxnLst>
                <a:cxn ang="0">
                  <a:pos x="T0" y="T1"/>
                </a:cxn>
                <a:cxn ang="0">
                  <a:pos x="T2" y="T3"/>
                </a:cxn>
                <a:cxn ang="0">
                  <a:pos x="T4" y="T5"/>
                </a:cxn>
                <a:cxn ang="0">
                  <a:pos x="T6" y="T7"/>
                </a:cxn>
                <a:cxn ang="0">
                  <a:pos x="T8" y="T9"/>
                </a:cxn>
              </a:cxnLst>
              <a:rect l="0" t="0" r="r" b="b"/>
              <a:pathLst>
                <a:path w="235" h="170">
                  <a:moveTo>
                    <a:pt x="0" y="87"/>
                  </a:moveTo>
                  <a:cubicBezTo>
                    <a:pt x="92" y="170"/>
                    <a:pt x="92" y="170"/>
                    <a:pt x="92" y="170"/>
                  </a:cubicBezTo>
                  <a:cubicBezTo>
                    <a:pt x="235" y="24"/>
                    <a:pt x="235" y="24"/>
                    <a:pt x="235" y="24"/>
                  </a:cubicBezTo>
                  <a:cubicBezTo>
                    <a:pt x="208" y="0"/>
                    <a:pt x="208" y="0"/>
                    <a:pt x="208" y="0"/>
                  </a:cubicBezTo>
                  <a:cubicBezTo>
                    <a:pt x="150" y="51"/>
                    <a:pt x="77" y="90"/>
                    <a:pt x="0" y="87"/>
                  </a:cubicBezTo>
                  <a:close/>
                </a:path>
              </a:pathLst>
            </a:custGeom>
            <a:solidFill>
              <a:srgbClr val="904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04" name="Freeform 759"/>
            <p:cNvSpPr>
              <a:spLocks noEditPoints="1"/>
            </p:cNvSpPr>
            <p:nvPr/>
          </p:nvSpPr>
          <p:spPr bwMode="auto">
            <a:xfrm>
              <a:off x="5303838" y="647700"/>
              <a:ext cx="425450" cy="425450"/>
            </a:xfrm>
            <a:custGeom>
              <a:avLst/>
              <a:gdLst>
                <a:gd name="T0" fmla="*/ 433 w 464"/>
                <a:gd name="T1" fmla="*/ 94 h 463"/>
                <a:gd name="T2" fmla="*/ 402 w 464"/>
                <a:gd name="T3" fmla="*/ 66 h 463"/>
                <a:gd name="T4" fmla="*/ 390 w 464"/>
                <a:gd name="T5" fmla="*/ 56 h 463"/>
                <a:gd name="T6" fmla="*/ 351 w 464"/>
                <a:gd name="T7" fmla="*/ 20 h 463"/>
                <a:gd name="T8" fmla="*/ 329 w 464"/>
                <a:gd name="T9" fmla="*/ 0 h 463"/>
                <a:gd name="T10" fmla="*/ 99 w 464"/>
                <a:gd name="T11" fmla="*/ 129 h 463"/>
                <a:gd name="T12" fmla="*/ 73 w 464"/>
                <a:gd name="T13" fmla="*/ 370 h 463"/>
                <a:gd name="T14" fmla="*/ 17 w 464"/>
                <a:gd name="T15" fmla="*/ 376 h 463"/>
                <a:gd name="T16" fmla="*/ 18 w 464"/>
                <a:gd name="T17" fmla="*/ 436 h 463"/>
                <a:gd name="T18" fmla="*/ 31 w 464"/>
                <a:gd name="T19" fmla="*/ 447 h 463"/>
                <a:gd name="T20" fmla="*/ 93 w 464"/>
                <a:gd name="T21" fmla="*/ 445 h 463"/>
                <a:gd name="T22" fmla="*/ 96 w 464"/>
                <a:gd name="T23" fmla="*/ 391 h 463"/>
                <a:gd name="T24" fmla="*/ 345 w 464"/>
                <a:gd name="T25" fmla="*/ 351 h 463"/>
                <a:gd name="T26" fmla="*/ 464 w 464"/>
                <a:gd name="T27" fmla="*/ 122 h 463"/>
                <a:gd name="T28" fmla="*/ 433 w 464"/>
                <a:gd name="T29" fmla="*/ 94 h 463"/>
                <a:gd name="T30" fmla="*/ 251 w 464"/>
                <a:gd name="T31" fmla="*/ 253 h 463"/>
                <a:gd name="T32" fmla="*/ 199 w 464"/>
                <a:gd name="T33" fmla="*/ 202 h 463"/>
                <a:gd name="T34" fmla="*/ 251 w 464"/>
                <a:gd name="T35" fmla="*/ 152 h 463"/>
                <a:gd name="T36" fmla="*/ 304 w 464"/>
                <a:gd name="T37" fmla="*/ 202 h 463"/>
                <a:gd name="T38" fmla="*/ 251 w 464"/>
                <a:gd name="T39" fmla="*/ 253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4" h="463">
                  <a:moveTo>
                    <a:pt x="433" y="94"/>
                  </a:moveTo>
                  <a:cubicBezTo>
                    <a:pt x="402" y="66"/>
                    <a:pt x="402" y="66"/>
                    <a:pt x="402" y="66"/>
                  </a:cubicBezTo>
                  <a:cubicBezTo>
                    <a:pt x="390" y="56"/>
                    <a:pt x="390" y="56"/>
                    <a:pt x="390" y="56"/>
                  </a:cubicBezTo>
                  <a:cubicBezTo>
                    <a:pt x="351" y="20"/>
                    <a:pt x="351" y="20"/>
                    <a:pt x="351" y="20"/>
                  </a:cubicBezTo>
                  <a:cubicBezTo>
                    <a:pt x="329" y="0"/>
                    <a:pt x="329" y="0"/>
                    <a:pt x="329" y="0"/>
                  </a:cubicBezTo>
                  <a:cubicBezTo>
                    <a:pt x="268" y="32"/>
                    <a:pt x="99" y="129"/>
                    <a:pt x="99" y="129"/>
                  </a:cubicBezTo>
                  <a:cubicBezTo>
                    <a:pt x="122" y="243"/>
                    <a:pt x="92" y="329"/>
                    <a:pt x="73" y="370"/>
                  </a:cubicBezTo>
                  <a:cubicBezTo>
                    <a:pt x="55" y="359"/>
                    <a:pt x="31" y="361"/>
                    <a:pt x="17" y="376"/>
                  </a:cubicBezTo>
                  <a:cubicBezTo>
                    <a:pt x="0" y="393"/>
                    <a:pt x="1" y="420"/>
                    <a:pt x="18" y="436"/>
                  </a:cubicBezTo>
                  <a:cubicBezTo>
                    <a:pt x="31" y="447"/>
                    <a:pt x="31" y="447"/>
                    <a:pt x="31" y="447"/>
                  </a:cubicBezTo>
                  <a:cubicBezTo>
                    <a:pt x="49" y="463"/>
                    <a:pt x="77" y="463"/>
                    <a:pt x="93" y="445"/>
                  </a:cubicBezTo>
                  <a:cubicBezTo>
                    <a:pt x="108" y="430"/>
                    <a:pt x="109" y="407"/>
                    <a:pt x="96" y="391"/>
                  </a:cubicBezTo>
                  <a:cubicBezTo>
                    <a:pt x="137" y="370"/>
                    <a:pt x="225" y="336"/>
                    <a:pt x="345" y="351"/>
                  </a:cubicBezTo>
                  <a:cubicBezTo>
                    <a:pt x="345" y="351"/>
                    <a:pt x="435" y="182"/>
                    <a:pt x="464" y="122"/>
                  </a:cubicBezTo>
                  <a:lnTo>
                    <a:pt x="433" y="94"/>
                  </a:lnTo>
                  <a:close/>
                  <a:moveTo>
                    <a:pt x="251" y="253"/>
                  </a:moveTo>
                  <a:cubicBezTo>
                    <a:pt x="223" y="253"/>
                    <a:pt x="199" y="230"/>
                    <a:pt x="199" y="202"/>
                  </a:cubicBezTo>
                  <a:cubicBezTo>
                    <a:pt x="199" y="175"/>
                    <a:pt x="223" y="152"/>
                    <a:pt x="251" y="152"/>
                  </a:cubicBezTo>
                  <a:cubicBezTo>
                    <a:pt x="280" y="152"/>
                    <a:pt x="304" y="175"/>
                    <a:pt x="304" y="202"/>
                  </a:cubicBezTo>
                  <a:cubicBezTo>
                    <a:pt x="304" y="230"/>
                    <a:pt x="280" y="253"/>
                    <a:pt x="251" y="253"/>
                  </a:cubicBezTo>
                  <a:close/>
                </a:path>
              </a:pathLst>
            </a:custGeom>
            <a:solidFill>
              <a:srgbClr val="EDC5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05" name="Freeform 760"/>
            <p:cNvSpPr/>
            <p:nvPr/>
          </p:nvSpPr>
          <p:spPr bwMode="auto">
            <a:xfrm>
              <a:off x="5303838" y="725488"/>
              <a:ext cx="425450" cy="347663"/>
            </a:xfrm>
            <a:custGeom>
              <a:avLst/>
              <a:gdLst>
                <a:gd name="T0" fmla="*/ 433 w 464"/>
                <a:gd name="T1" fmla="*/ 9 h 378"/>
                <a:gd name="T2" fmla="*/ 423 w 464"/>
                <a:gd name="T3" fmla="*/ 0 h 378"/>
                <a:gd name="T4" fmla="*/ 255 w 464"/>
                <a:gd name="T5" fmla="*/ 217 h 378"/>
                <a:gd name="T6" fmla="*/ 73 w 464"/>
                <a:gd name="T7" fmla="*/ 283 h 378"/>
                <a:gd name="T8" fmla="*/ 73 w 464"/>
                <a:gd name="T9" fmla="*/ 285 h 378"/>
                <a:gd name="T10" fmla="*/ 71 w 464"/>
                <a:gd name="T11" fmla="*/ 284 h 378"/>
                <a:gd name="T12" fmla="*/ 26 w 464"/>
                <a:gd name="T13" fmla="*/ 284 h 378"/>
                <a:gd name="T14" fmla="*/ 17 w 464"/>
                <a:gd name="T15" fmla="*/ 291 h 378"/>
                <a:gd name="T16" fmla="*/ 18 w 464"/>
                <a:gd name="T17" fmla="*/ 351 h 378"/>
                <a:gd name="T18" fmla="*/ 31 w 464"/>
                <a:gd name="T19" fmla="*/ 362 h 378"/>
                <a:gd name="T20" fmla="*/ 93 w 464"/>
                <a:gd name="T21" fmla="*/ 360 h 378"/>
                <a:gd name="T22" fmla="*/ 96 w 464"/>
                <a:gd name="T23" fmla="*/ 306 h 378"/>
                <a:gd name="T24" fmla="*/ 345 w 464"/>
                <a:gd name="T25" fmla="*/ 266 h 378"/>
                <a:gd name="T26" fmla="*/ 464 w 464"/>
                <a:gd name="T27" fmla="*/ 37 h 378"/>
                <a:gd name="T28" fmla="*/ 433 w 464"/>
                <a:gd name="T29" fmla="*/ 9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4" h="378">
                  <a:moveTo>
                    <a:pt x="433" y="9"/>
                  </a:moveTo>
                  <a:cubicBezTo>
                    <a:pt x="423" y="0"/>
                    <a:pt x="423" y="0"/>
                    <a:pt x="423" y="0"/>
                  </a:cubicBezTo>
                  <a:cubicBezTo>
                    <a:pt x="372" y="76"/>
                    <a:pt x="334" y="165"/>
                    <a:pt x="255" y="217"/>
                  </a:cubicBezTo>
                  <a:cubicBezTo>
                    <a:pt x="201" y="252"/>
                    <a:pt x="138" y="278"/>
                    <a:pt x="73" y="283"/>
                  </a:cubicBezTo>
                  <a:cubicBezTo>
                    <a:pt x="73" y="284"/>
                    <a:pt x="73" y="284"/>
                    <a:pt x="73" y="285"/>
                  </a:cubicBezTo>
                  <a:cubicBezTo>
                    <a:pt x="72" y="284"/>
                    <a:pt x="72" y="284"/>
                    <a:pt x="71" y="284"/>
                  </a:cubicBezTo>
                  <a:cubicBezTo>
                    <a:pt x="56" y="285"/>
                    <a:pt x="41" y="285"/>
                    <a:pt x="26" y="284"/>
                  </a:cubicBezTo>
                  <a:cubicBezTo>
                    <a:pt x="23" y="286"/>
                    <a:pt x="19" y="288"/>
                    <a:pt x="17" y="291"/>
                  </a:cubicBezTo>
                  <a:cubicBezTo>
                    <a:pt x="0" y="308"/>
                    <a:pt x="1" y="335"/>
                    <a:pt x="18" y="351"/>
                  </a:cubicBezTo>
                  <a:cubicBezTo>
                    <a:pt x="31" y="362"/>
                    <a:pt x="31" y="362"/>
                    <a:pt x="31" y="362"/>
                  </a:cubicBezTo>
                  <a:cubicBezTo>
                    <a:pt x="49" y="378"/>
                    <a:pt x="77" y="378"/>
                    <a:pt x="93" y="360"/>
                  </a:cubicBezTo>
                  <a:cubicBezTo>
                    <a:pt x="108" y="345"/>
                    <a:pt x="109" y="322"/>
                    <a:pt x="96" y="306"/>
                  </a:cubicBezTo>
                  <a:cubicBezTo>
                    <a:pt x="137" y="285"/>
                    <a:pt x="225" y="251"/>
                    <a:pt x="345" y="266"/>
                  </a:cubicBezTo>
                  <a:cubicBezTo>
                    <a:pt x="345" y="266"/>
                    <a:pt x="435" y="97"/>
                    <a:pt x="464" y="37"/>
                  </a:cubicBezTo>
                  <a:lnTo>
                    <a:pt x="433" y="9"/>
                  </a:lnTo>
                  <a:close/>
                </a:path>
              </a:pathLst>
            </a:custGeom>
            <a:solidFill>
              <a:srgbClr val="EDB0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823" name="矩形 822"/>
          <p:cNvSpPr/>
          <p:nvPr/>
        </p:nvSpPr>
        <p:spPr>
          <a:xfrm>
            <a:off x="5739173" y="1848621"/>
            <a:ext cx="689317" cy="70338"/>
          </a:xfrm>
          <a:prstGeom prst="rect">
            <a:avLst/>
          </a:prstGeom>
          <a:solidFill>
            <a:srgbClr val="FC6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24" name="Text Box 3"/>
          <p:cNvSpPr txBox="1">
            <a:spLocks noChangeArrowheads="1"/>
          </p:cNvSpPr>
          <p:nvPr/>
        </p:nvSpPr>
        <p:spPr bwMode="auto">
          <a:xfrm>
            <a:off x="4846027" y="1275567"/>
            <a:ext cx="2419264"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1500">
                <a:solidFill>
                  <a:schemeClr val="tx1"/>
                </a:solidFill>
                <a:latin typeface="Arial" panose="020B0604020202020204" pitchFamily="34" charset="0"/>
                <a:ea typeface="宋体" panose="02010600030101010101" pitchFamily="2" charset="-122"/>
              </a:defRPr>
            </a:lvl1pPr>
            <a:lvl2pPr marL="742950" indent="-285750">
              <a:defRPr sz="1500">
                <a:solidFill>
                  <a:schemeClr val="tx1"/>
                </a:solidFill>
                <a:latin typeface="Arial" panose="020B0604020202020204" pitchFamily="34" charset="0"/>
                <a:ea typeface="宋体" panose="02010600030101010101" pitchFamily="2" charset="-122"/>
              </a:defRPr>
            </a:lvl2pPr>
            <a:lvl3pPr marL="1143000" indent="-228600">
              <a:defRPr sz="1500">
                <a:solidFill>
                  <a:schemeClr val="tx1"/>
                </a:solidFill>
                <a:latin typeface="Arial" panose="020B0604020202020204" pitchFamily="34" charset="0"/>
                <a:ea typeface="宋体" panose="02010600030101010101" pitchFamily="2" charset="-122"/>
              </a:defRPr>
            </a:lvl3pPr>
            <a:lvl4pPr marL="1600200" indent="-228600">
              <a:defRPr sz="1500">
                <a:solidFill>
                  <a:schemeClr val="tx1"/>
                </a:solidFill>
                <a:latin typeface="Arial" panose="020B0604020202020204" pitchFamily="34" charset="0"/>
                <a:ea typeface="宋体" panose="02010600030101010101" pitchFamily="2" charset="-122"/>
              </a:defRPr>
            </a:lvl4pPr>
            <a:lvl5pPr marL="2057400" indent="-228600">
              <a:defRPr sz="15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9pPr>
          </a:lstStyle>
          <a:p>
            <a:pPr algn="ctr">
              <a:lnSpc>
                <a:spcPct val="90000"/>
              </a:lnSpc>
            </a:pPr>
            <a:r>
              <a:rPr lang="en-US" altLang="zh-CN" sz="2400" dirty="0">
                <a:solidFill>
                  <a:srgbClr val="FC621E"/>
                </a:solidFill>
                <a:latin typeface="方正兰亭粗黑简体" panose="02000000000000000000" pitchFamily="2" charset="-122"/>
                <a:ea typeface="方正兰亭粗黑简体" panose="02000000000000000000" pitchFamily="2" charset="-122"/>
              </a:rPr>
              <a:t>Vector icon</a:t>
            </a:r>
            <a:endParaRPr lang="zh-CN" altLang="en-US" sz="2400" dirty="0">
              <a:solidFill>
                <a:srgbClr val="FC621E"/>
              </a:solidFill>
              <a:latin typeface="方正兰亭粗黑简体" panose="02000000000000000000" pitchFamily="2" charset="-122"/>
              <a:ea typeface="方正兰亭粗黑简体" panose="020000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24"/>
                                        </p:tgtEl>
                                        <p:attrNameLst>
                                          <p:attrName>style.visibility</p:attrName>
                                        </p:attrNameLst>
                                      </p:cBhvr>
                                      <p:to>
                                        <p:strVal val="visible"/>
                                      </p:to>
                                    </p:set>
                                    <p:anim calcmode="lin" valueType="num">
                                      <p:cBhvr>
                                        <p:cTn id="7" dur="750" fill="hold"/>
                                        <p:tgtEl>
                                          <p:spTgt spid="824"/>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824"/>
                                        </p:tgtEl>
                                        <p:attrNameLst>
                                          <p:attrName>ppt_y</p:attrName>
                                        </p:attrNameLst>
                                      </p:cBhvr>
                                      <p:tavLst>
                                        <p:tav tm="0">
                                          <p:val>
                                            <p:strVal val="#ppt_y"/>
                                          </p:val>
                                        </p:tav>
                                        <p:tav tm="100000">
                                          <p:val>
                                            <p:strVal val="#ppt_y"/>
                                          </p:val>
                                        </p:tav>
                                      </p:tavLst>
                                    </p:anim>
                                    <p:anim calcmode="lin" valueType="num">
                                      <p:cBhvr>
                                        <p:cTn id="9" dur="750" fill="hold"/>
                                        <p:tgtEl>
                                          <p:spTgt spid="824"/>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8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Oval 9"/>
          <p:cNvSpPr>
            <a:spLocks noChangeArrowheads="1"/>
          </p:cNvSpPr>
          <p:nvPr/>
        </p:nvSpPr>
        <p:spPr bwMode="auto">
          <a:xfrm>
            <a:off x="7584165" y="2229271"/>
            <a:ext cx="1118236" cy="1118236"/>
          </a:xfrm>
          <a:prstGeom prst="ellipse">
            <a:avLst/>
          </a:prstGeom>
          <a:solidFill>
            <a:srgbClr val="364F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439" name="组合 438"/>
          <p:cNvGrpSpPr/>
          <p:nvPr/>
        </p:nvGrpSpPr>
        <p:grpSpPr>
          <a:xfrm>
            <a:off x="7717610" y="2531635"/>
            <a:ext cx="853035" cy="513510"/>
            <a:chOff x="7442201" y="284163"/>
            <a:chExt cx="801688" cy="482600"/>
          </a:xfrm>
        </p:grpSpPr>
        <p:sp>
          <p:nvSpPr>
            <p:cNvPr id="242" name="Rectangle 10"/>
            <p:cNvSpPr>
              <a:spLocks noChangeArrowheads="1"/>
            </p:cNvSpPr>
            <p:nvPr/>
          </p:nvSpPr>
          <p:spPr bwMode="auto">
            <a:xfrm>
              <a:off x="7510463" y="284163"/>
              <a:ext cx="666750" cy="482600"/>
            </a:xfrm>
            <a:prstGeom prst="rect">
              <a:avLst/>
            </a:prstGeom>
            <a:solidFill>
              <a:srgbClr val="BE3F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3" name="Rectangle 11"/>
            <p:cNvSpPr>
              <a:spLocks noChangeArrowheads="1"/>
            </p:cNvSpPr>
            <p:nvPr/>
          </p:nvSpPr>
          <p:spPr bwMode="auto">
            <a:xfrm>
              <a:off x="7442201" y="284163"/>
              <a:ext cx="130175"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4" name="Rectangle 12"/>
            <p:cNvSpPr>
              <a:spLocks noChangeArrowheads="1"/>
            </p:cNvSpPr>
            <p:nvPr/>
          </p:nvSpPr>
          <p:spPr bwMode="auto">
            <a:xfrm>
              <a:off x="7577138" y="284163"/>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5" name="Rectangle 13"/>
            <p:cNvSpPr>
              <a:spLocks noChangeArrowheads="1"/>
            </p:cNvSpPr>
            <p:nvPr/>
          </p:nvSpPr>
          <p:spPr bwMode="auto">
            <a:xfrm>
              <a:off x="7712076" y="284163"/>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6" name="Rectangle 14"/>
            <p:cNvSpPr>
              <a:spLocks noChangeArrowheads="1"/>
            </p:cNvSpPr>
            <p:nvPr/>
          </p:nvSpPr>
          <p:spPr bwMode="auto">
            <a:xfrm>
              <a:off x="7845426" y="284163"/>
              <a:ext cx="130175"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7" name="Rectangle 15"/>
            <p:cNvSpPr>
              <a:spLocks noChangeArrowheads="1"/>
            </p:cNvSpPr>
            <p:nvPr/>
          </p:nvSpPr>
          <p:spPr bwMode="auto">
            <a:xfrm>
              <a:off x="7980363" y="284163"/>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8" name="Rectangle 16"/>
            <p:cNvSpPr>
              <a:spLocks noChangeArrowheads="1"/>
            </p:cNvSpPr>
            <p:nvPr/>
          </p:nvSpPr>
          <p:spPr bwMode="auto">
            <a:xfrm>
              <a:off x="8115301" y="284163"/>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9" name="Rectangle 17"/>
            <p:cNvSpPr>
              <a:spLocks noChangeArrowheads="1"/>
            </p:cNvSpPr>
            <p:nvPr/>
          </p:nvSpPr>
          <p:spPr bwMode="auto">
            <a:xfrm>
              <a:off x="7510463" y="331788"/>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0" name="Rectangle 18"/>
            <p:cNvSpPr>
              <a:spLocks noChangeArrowheads="1"/>
            </p:cNvSpPr>
            <p:nvPr/>
          </p:nvSpPr>
          <p:spPr bwMode="auto">
            <a:xfrm>
              <a:off x="7643813" y="331788"/>
              <a:ext cx="130175"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1" name="Rectangle 19"/>
            <p:cNvSpPr>
              <a:spLocks noChangeArrowheads="1"/>
            </p:cNvSpPr>
            <p:nvPr/>
          </p:nvSpPr>
          <p:spPr bwMode="auto">
            <a:xfrm>
              <a:off x="7778751" y="331788"/>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2" name="Rectangle 20"/>
            <p:cNvSpPr>
              <a:spLocks noChangeArrowheads="1"/>
            </p:cNvSpPr>
            <p:nvPr/>
          </p:nvSpPr>
          <p:spPr bwMode="auto">
            <a:xfrm>
              <a:off x="7913688" y="331788"/>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3" name="Rectangle 21"/>
            <p:cNvSpPr>
              <a:spLocks noChangeArrowheads="1"/>
            </p:cNvSpPr>
            <p:nvPr/>
          </p:nvSpPr>
          <p:spPr bwMode="auto">
            <a:xfrm>
              <a:off x="8047038" y="331788"/>
              <a:ext cx="130175"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4" name="Rectangle 22"/>
            <p:cNvSpPr>
              <a:spLocks noChangeArrowheads="1"/>
            </p:cNvSpPr>
            <p:nvPr/>
          </p:nvSpPr>
          <p:spPr bwMode="auto">
            <a:xfrm>
              <a:off x="7442201" y="381000"/>
              <a:ext cx="130175"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5" name="Rectangle 23"/>
            <p:cNvSpPr>
              <a:spLocks noChangeArrowheads="1"/>
            </p:cNvSpPr>
            <p:nvPr/>
          </p:nvSpPr>
          <p:spPr bwMode="auto">
            <a:xfrm>
              <a:off x="7577138" y="381000"/>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6" name="Rectangle 24"/>
            <p:cNvSpPr>
              <a:spLocks noChangeArrowheads="1"/>
            </p:cNvSpPr>
            <p:nvPr/>
          </p:nvSpPr>
          <p:spPr bwMode="auto">
            <a:xfrm>
              <a:off x="7712076" y="381000"/>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7" name="Rectangle 25"/>
            <p:cNvSpPr>
              <a:spLocks noChangeArrowheads="1"/>
            </p:cNvSpPr>
            <p:nvPr/>
          </p:nvSpPr>
          <p:spPr bwMode="auto">
            <a:xfrm>
              <a:off x="7845426" y="381000"/>
              <a:ext cx="130175"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8" name="Rectangle 26"/>
            <p:cNvSpPr>
              <a:spLocks noChangeArrowheads="1"/>
            </p:cNvSpPr>
            <p:nvPr/>
          </p:nvSpPr>
          <p:spPr bwMode="auto">
            <a:xfrm>
              <a:off x="7980363" y="381000"/>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9" name="Rectangle 27"/>
            <p:cNvSpPr>
              <a:spLocks noChangeArrowheads="1"/>
            </p:cNvSpPr>
            <p:nvPr/>
          </p:nvSpPr>
          <p:spPr bwMode="auto">
            <a:xfrm>
              <a:off x="8115301" y="381000"/>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0" name="Rectangle 28"/>
            <p:cNvSpPr>
              <a:spLocks noChangeArrowheads="1"/>
            </p:cNvSpPr>
            <p:nvPr/>
          </p:nvSpPr>
          <p:spPr bwMode="auto">
            <a:xfrm>
              <a:off x="7510463" y="430213"/>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1" name="Rectangle 29"/>
            <p:cNvSpPr>
              <a:spLocks noChangeArrowheads="1"/>
            </p:cNvSpPr>
            <p:nvPr/>
          </p:nvSpPr>
          <p:spPr bwMode="auto">
            <a:xfrm>
              <a:off x="7643813" y="430213"/>
              <a:ext cx="130175"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2" name="Rectangle 30"/>
            <p:cNvSpPr>
              <a:spLocks noChangeArrowheads="1"/>
            </p:cNvSpPr>
            <p:nvPr/>
          </p:nvSpPr>
          <p:spPr bwMode="auto">
            <a:xfrm>
              <a:off x="7778751" y="430213"/>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3" name="Rectangle 31"/>
            <p:cNvSpPr>
              <a:spLocks noChangeArrowheads="1"/>
            </p:cNvSpPr>
            <p:nvPr/>
          </p:nvSpPr>
          <p:spPr bwMode="auto">
            <a:xfrm>
              <a:off x="7913688" y="430213"/>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4" name="Rectangle 32"/>
            <p:cNvSpPr>
              <a:spLocks noChangeArrowheads="1"/>
            </p:cNvSpPr>
            <p:nvPr/>
          </p:nvSpPr>
          <p:spPr bwMode="auto">
            <a:xfrm>
              <a:off x="8047038" y="430213"/>
              <a:ext cx="130175"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5" name="Rectangle 33"/>
            <p:cNvSpPr>
              <a:spLocks noChangeArrowheads="1"/>
            </p:cNvSpPr>
            <p:nvPr/>
          </p:nvSpPr>
          <p:spPr bwMode="auto">
            <a:xfrm>
              <a:off x="7442201" y="479425"/>
              <a:ext cx="130175"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6" name="Rectangle 34"/>
            <p:cNvSpPr>
              <a:spLocks noChangeArrowheads="1"/>
            </p:cNvSpPr>
            <p:nvPr/>
          </p:nvSpPr>
          <p:spPr bwMode="auto">
            <a:xfrm>
              <a:off x="7577138" y="479425"/>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7" name="Rectangle 35"/>
            <p:cNvSpPr>
              <a:spLocks noChangeArrowheads="1"/>
            </p:cNvSpPr>
            <p:nvPr/>
          </p:nvSpPr>
          <p:spPr bwMode="auto">
            <a:xfrm>
              <a:off x="7712076" y="479425"/>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8" name="Rectangle 36"/>
            <p:cNvSpPr>
              <a:spLocks noChangeArrowheads="1"/>
            </p:cNvSpPr>
            <p:nvPr/>
          </p:nvSpPr>
          <p:spPr bwMode="auto">
            <a:xfrm>
              <a:off x="7845426" y="479425"/>
              <a:ext cx="130175"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9" name="Rectangle 37"/>
            <p:cNvSpPr>
              <a:spLocks noChangeArrowheads="1"/>
            </p:cNvSpPr>
            <p:nvPr/>
          </p:nvSpPr>
          <p:spPr bwMode="auto">
            <a:xfrm>
              <a:off x="7980363" y="479425"/>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70" name="Rectangle 38"/>
            <p:cNvSpPr>
              <a:spLocks noChangeArrowheads="1"/>
            </p:cNvSpPr>
            <p:nvPr/>
          </p:nvSpPr>
          <p:spPr bwMode="auto">
            <a:xfrm>
              <a:off x="8115301" y="479425"/>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71" name="Rectangle 39"/>
            <p:cNvSpPr>
              <a:spLocks noChangeArrowheads="1"/>
            </p:cNvSpPr>
            <p:nvPr/>
          </p:nvSpPr>
          <p:spPr bwMode="auto">
            <a:xfrm>
              <a:off x="7510463" y="527050"/>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72" name="Rectangle 40"/>
            <p:cNvSpPr>
              <a:spLocks noChangeArrowheads="1"/>
            </p:cNvSpPr>
            <p:nvPr/>
          </p:nvSpPr>
          <p:spPr bwMode="auto">
            <a:xfrm>
              <a:off x="7643813" y="527050"/>
              <a:ext cx="130175"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73" name="Rectangle 41"/>
            <p:cNvSpPr>
              <a:spLocks noChangeArrowheads="1"/>
            </p:cNvSpPr>
            <p:nvPr/>
          </p:nvSpPr>
          <p:spPr bwMode="auto">
            <a:xfrm>
              <a:off x="7778751" y="527050"/>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74" name="Rectangle 42"/>
            <p:cNvSpPr>
              <a:spLocks noChangeArrowheads="1"/>
            </p:cNvSpPr>
            <p:nvPr/>
          </p:nvSpPr>
          <p:spPr bwMode="auto">
            <a:xfrm>
              <a:off x="7913688" y="527050"/>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75" name="Rectangle 43"/>
            <p:cNvSpPr>
              <a:spLocks noChangeArrowheads="1"/>
            </p:cNvSpPr>
            <p:nvPr/>
          </p:nvSpPr>
          <p:spPr bwMode="auto">
            <a:xfrm>
              <a:off x="8047038" y="527050"/>
              <a:ext cx="130175"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76" name="Rectangle 44"/>
            <p:cNvSpPr>
              <a:spLocks noChangeArrowheads="1"/>
            </p:cNvSpPr>
            <p:nvPr/>
          </p:nvSpPr>
          <p:spPr bwMode="auto">
            <a:xfrm>
              <a:off x="7442201" y="577850"/>
              <a:ext cx="130175"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77" name="Rectangle 45"/>
            <p:cNvSpPr>
              <a:spLocks noChangeArrowheads="1"/>
            </p:cNvSpPr>
            <p:nvPr/>
          </p:nvSpPr>
          <p:spPr bwMode="auto">
            <a:xfrm>
              <a:off x="7577138" y="577850"/>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78" name="Rectangle 46"/>
            <p:cNvSpPr>
              <a:spLocks noChangeArrowheads="1"/>
            </p:cNvSpPr>
            <p:nvPr/>
          </p:nvSpPr>
          <p:spPr bwMode="auto">
            <a:xfrm>
              <a:off x="7712076" y="577850"/>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79" name="Rectangle 47"/>
            <p:cNvSpPr>
              <a:spLocks noChangeArrowheads="1"/>
            </p:cNvSpPr>
            <p:nvPr/>
          </p:nvSpPr>
          <p:spPr bwMode="auto">
            <a:xfrm>
              <a:off x="7845426" y="577850"/>
              <a:ext cx="130175"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80" name="Rectangle 48"/>
            <p:cNvSpPr>
              <a:spLocks noChangeArrowheads="1"/>
            </p:cNvSpPr>
            <p:nvPr/>
          </p:nvSpPr>
          <p:spPr bwMode="auto">
            <a:xfrm>
              <a:off x="7980363" y="577850"/>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81" name="Rectangle 49"/>
            <p:cNvSpPr>
              <a:spLocks noChangeArrowheads="1"/>
            </p:cNvSpPr>
            <p:nvPr/>
          </p:nvSpPr>
          <p:spPr bwMode="auto">
            <a:xfrm>
              <a:off x="8115301" y="577850"/>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82" name="Rectangle 50"/>
            <p:cNvSpPr>
              <a:spLocks noChangeArrowheads="1"/>
            </p:cNvSpPr>
            <p:nvPr/>
          </p:nvSpPr>
          <p:spPr bwMode="auto">
            <a:xfrm>
              <a:off x="7510463" y="625475"/>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83" name="Rectangle 51"/>
            <p:cNvSpPr>
              <a:spLocks noChangeArrowheads="1"/>
            </p:cNvSpPr>
            <p:nvPr/>
          </p:nvSpPr>
          <p:spPr bwMode="auto">
            <a:xfrm>
              <a:off x="7643813" y="625475"/>
              <a:ext cx="130175"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84" name="Rectangle 52"/>
            <p:cNvSpPr>
              <a:spLocks noChangeArrowheads="1"/>
            </p:cNvSpPr>
            <p:nvPr/>
          </p:nvSpPr>
          <p:spPr bwMode="auto">
            <a:xfrm>
              <a:off x="7778751" y="625475"/>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85" name="Rectangle 53"/>
            <p:cNvSpPr>
              <a:spLocks noChangeArrowheads="1"/>
            </p:cNvSpPr>
            <p:nvPr/>
          </p:nvSpPr>
          <p:spPr bwMode="auto">
            <a:xfrm>
              <a:off x="7913688" y="625475"/>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86" name="Rectangle 54"/>
            <p:cNvSpPr>
              <a:spLocks noChangeArrowheads="1"/>
            </p:cNvSpPr>
            <p:nvPr/>
          </p:nvSpPr>
          <p:spPr bwMode="auto">
            <a:xfrm>
              <a:off x="8047038" y="625475"/>
              <a:ext cx="130175"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87" name="Rectangle 55"/>
            <p:cNvSpPr>
              <a:spLocks noChangeArrowheads="1"/>
            </p:cNvSpPr>
            <p:nvPr/>
          </p:nvSpPr>
          <p:spPr bwMode="auto">
            <a:xfrm>
              <a:off x="7442201" y="676275"/>
              <a:ext cx="130175" cy="42863"/>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88" name="Rectangle 56"/>
            <p:cNvSpPr>
              <a:spLocks noChangeArrowheads="1"/>
            </p:cNvSpPr>
            <p:nvPr/>
          </p:nvSpPr>
          <p:spPr bwMode="auto">
            <a:xfrm>
              <a:off x="7577138" y="676275"/>
              <a:ext cx="128588" cy="42863"/>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89" name="Rectangle 57"/>
            <p:cNvSpPr>
              <a:spLocks noChangeArrowheads="1"/>
            </p:cNvSpPr>
            <p:nvPr/>
          </p:nvSpPr>
          <p:spPr bwMode="auto">
            <a:xfrm>
              <a:off x="7712076" y="676275"/>
              <a:ext cx="128588" cy="42863"/>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90" name="Rectangle 58"/>
            <p:cNvSpPr>
              <a:spLocks noChangeArrowheads="1"/>
            </p:cNvSpPr>
            <p:nvPr/>
          </p:nvSpPr>
          <p:spPr bwMode="auto">
            <a:xfrm>
              <a:off x="7845426" y="676275"/>
              <a:ext cx="130175" cy="42863"/>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91" name="Rectangle 59"/>
            <p:cNvSpPr>
              <a:spLocks noChangeArrowheads="1"/>
            </p:cNvSpPr>
            <p:nvPr/>
          </p:nvSpPr>
          <p:spPr bwMode="auto">
            <a:xfrm>
              <a:off x="7980363" y="676275"/>
              <a:ext cx="128588" cy="42863"/>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92" name="Rectangle 60"/>
            <p:cNvSpPr>
              <a:spLocks noChangeArrowheads="1"/>
            </p:cNvSpPr>
            <p:nvPr/>
          </p:nvSpPr>
          <p:spPr bwMode="auto">
            <a:xfrm>
              <a:off x="8115301" y="676275"/>
              <a:ext cx="128588" cy="42863"/>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93" name="Rectangle 61"/>
            <p:cNvSpPr>
              <a:spLocks noChangeArrowheads="1"/>
            </p:cNvSpPr>
            <p:nvPr/>
          </p:nvSpPr>
          <p:spPr bwMode="auto">
            <a:xfrm>
              <a:off x="7510463" y="722313"/>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94" name="Rectangle 62"/>
            <p:cNvSpPr>
              <a:spLocks noChangeArrowheads="1"/>
            </p:cNvSpPr>
            <p:nvPr/>
          </p:nvSpPr>
          <p:spPr bwMode="auto">
            <a:xfrm>
              <a:off x="7643813" y="722313"/>
              <a:ext cx="130175"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95" name="Rectangle 63"/>
            <p:cNvSpPr>
              <a:spLocks noChangeArrowheads="1"/>
            </p:cNvSpPr>
            <p:nvPr/>
          </p:nvSpPr>
          <p:spPr bwMode="auto">
            <a:xfrm>
              <a:off x="7778751" y="722313"/>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96" name="Rectangle 64"/>
            <p:cNvSpPr>
              <a:spLocks noChangeArrowheads="1"/>
            </p:cNvSpPr>
            <p:nvPr/>
          </p:nvSpPr>
          <p:spPr bwMode="auto">
            <a:xfrm>
              <a:off x="7913688" y="722313"/>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97" name="Rectangle 65"/>
            <p:cNvSpPr>
              <a:spLocks noChangeArrowheads="1"/>
            </p:cNvSpPr>
            <p:nvPr/>
          </p:nvSpPr>
          <p:spPr bwMode="auto">
            <a:xfrm>
              <a:off x="8047038" y="722313"/>
              <a:ext cx="130175"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98" name="Freeform 66"/>
            <p:cNvSpPr/>
            <p:nvPr/>
          </p:nvSpPr>
          <p:spPr bwMode="auto">
            <a:xfrm>
              <a:off x="7635876" y="373063"/>
              <a:ext cx="390525" cy="303213"/>
            </a:xfrm>
            <a:custGeom>
              <a:avLst/>
              <a:gdLst>
                <a:gd name="T0" fmla="*/ 176 w 378"/>
                <a:gd name="T1" fmla="*/ 22 h 292"/>
                <a:gd name="T2" fmla="*/ 209 w 378"/>
                <a:gd name="T3" fmla="*/ 30 h 292"/>
                <a:gd name="T4" fmla="*/ 235 w 378"/>
                <a:gd name="T5" fmla="*/ 19 h 292"/>
                <a:gd name="T6" fmla="*/ 282 w 378"/>
                <a:gd name="T7" fmla="*/ 2 h 292"/>
                <a:gd name="T8" fmla="*/ 327 w 378"/>
                <a:gd name="T9" fmla="*/ 19 h 292"/>
                <a:gd name="T10" fmla="*/ 335 w 378"/>
                <a:gd name="T11" fmla="*/ 28 h 292"/>
                <a:gd name="T12" fmla="*/ 342 w 378"/>
                <a:gd name="T13" fmla="*/ 31 h 292"/>
                <a:gd name="T14" fmla="*/ 354 w 378"/>
                <a:gd name="T15" fmla="*/ 53 h 292"/>
                <a:gd name="T16" fmla="*/ 352 w 378"/>
                <a:gd name="T17" fmla="*/ 80 h 292"/>
                <a:gd name="T18" fmla="*/ 372 w 378"/>
                <a:gd name="T19" fmla="*/ 149 h 292"/>
                <a:gd name="T20" fmla="*/ 369 w 378"/>
                <a:gd name="T21" fmla="*/ 163 h 292"/>
                <a:gd name="T22" fmla="*/ 353 w 378"/>
                <a:gd name="T23" fmla="*/ 178 h 292"/>
                <a:gd name="T24" fmla="*/ 362 w 378"/>
                <a:gd name="T25" fmla="*/ 208 h 292"/>
                <a:gd name="T26" fmla="*/ 376 w 378"/>
                <a:gd name="T27" fmla="*/ 242 h 292"/>
                <a:gd name="T28" fmla="*/ 368 w 378"/>
                <a:gd name="T29" fmla="*/ 277 h 292"/>
                <a:gd name="T30" fmla="*/ 338 w 378"/>
                <a:gd name="T31" fmla="*/ 291 h 292"/>
                <a:gd name="T32" fmla="*/ 304 w 378"/>
                <a:gd name="T33" fmla="*/ 288 h 292"/>
                <a:gd name="T34" fmla="*/ 274 w 378"/>
                <a:gd name="T35" fmla="*/ 283 h 292"/>
                <a:gd name="T36" fmla="*/ 258 w 378"/>
                <a:gd name="T37" fmla="*/ 284 h 292"/>
                <a:gd name="T38" fmla="*/ 244 w 378"/>
                <a:gd name="T39" fmla="*/ 276 h 292"/>
                <a:gd name="T40" fmla="*/ 239 w 378"/>
                <a:gd name="T41" fmla="*/ 266 h 292"/>
                <a:gd name="T42" fmla="*/ 229 w 378"/>
                <a:gd name="T43" fmla="*/ 267 h 292"/>
                <a:gd name="T44" fmla="*/ 221 w 378"/>
                <a:gd name="T45" fmla="*/ 275 h 292"/>
                <a:gd name="T46" fmla="*/ 174 w 378"/>
                <a:gd name="T47" fmla="*/ 283 h 292"/>
                <a:gd name="T48" fmla="*/ 158 w 378"/>
                <a:gd name="T49" fmla="*/ 277 h 292"/>
                <a:gd name="T50" fmla="*/ 141 w 378"/>
                <a:gd name="T51" fmla="*/ 275 h 292"/>
                <a:gd name="T52" fmla="*/ 82 w 378"/>
                <a:gd name="T53" fmla="*/ 276 h 292"/>
                <a:gd name="T54" fmla="*/ 77 w 378"/>
                <a:gd name="T55" fmla="*/ 275 h 292"/>
                <a:gd name="T56" fmla="*/ 75 w 378"/>
                <a:gd name="T57" fmla="*/ 273 h 292"/>
                <a:gd name="T58" fmla="*/ 60 w 378"/>
                <a:gd name="T59" fmla="*/ 271 h 292"/>
                <a:gd name="T60" fmla="*/ 18 w 378"/>
                <a:gd name="T61" fmla="*/ 269 h 292"/>
                <a:gd name="T62" fmla="*/ 5 w 378"/>
                <a:gd name="T63" fmla="*/ 244 h 292"/>
                <a:gd name="T64" fmla="*/ 2 w 378"/>
                <a:gd name="T65" fmla="*/ 218 h 292"/>
                <a:gd name="T66" fmla="*/ 20 w 378"/>
                <a:gd name="T67" fmla="*/ 177 h 292"/>
                <a:gd name="T68" fmla="*/ 5 w 378"/>
                <a:gd name="T69" fmla="*/ 128 h 292"/>
                <a:gd name="T70" fmla="*/ 32 w 378"/>
                <a:gd name="T71" fmla="*/ 62 h 292"/>
                <a:gd name="T72" fmla="*/ 57 w 378"/>
                <a:gd name="T73" fmla="*/ 31 h 292"/>
                <a:gd name="T74" fmla="*/ 73 w 378"/>
                <a:gd name="T75" fmla="*/ 15 h 292"/>
                <a:gd name="T76" fmla="*/ 116 w 378"/>
                <a:gd name="T77" fmla="*/ 10 h 292"/>
                <a:gd name="T78" fmla="*/ 160 w 378"/>
                <a:gd name="T79" fmla="*/ 21 h 292"/>
                <a:gd name="T80" fmla="*/ 176 w 378"/>
                <a:gd name="T81" fmla="*/ 2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8" h="292">
                  <a:moveTo>
                    <a:pt x="176" y="22"/>
                  </a:moveTo>
                  <a:cubicBezTo>
                    <a:pt x="187" y="24"/>
                    <a:pt x="198" y="31"/>
                    <a:pt x="209" y="30"/>
                  </a:cubicBezTo>
                  <a:cubicBezTo>
                    <a:pt x="219" y="30"/>
                    <a:pt x="227" y="24"/>
                    <a:pt x="235" y="19"/>
                  </a:cubicBezTo>
                  <a:cubicBezTo>
                    <a:pt x="249" y="10"/>
                    <a:pt x="265" y="3"/>
                    <a:pt x="282" y="2"/>
                  </a:cubicBezTo>
                  <a:cubicBezTo>
                    <a:pt x="298" y="0"/>
                    <a:pt x="316" y="6"/>
                    <a:pt x="327" y="19"/>
                  </a:cubicBezTo>
                  <a:cubicBezTo>
                    <a:pt x="329" y="22"/>
                    <a:pt x="332" y="26"/>
                    <a:pt x="335" y="28"/>
                  </a:cubicBezTo>
                  <a:cubicBezTo>
                    <a:pt x="337" y="29"/>
                    <a:pt x="340" y="30"/>
                    <a:pt x="342" y="31"/>
                  </a:cubicBezTo>
                  <a:cubicBezTo>
                    <a:pt x="350" y="35"/>
                    <a:pt x="354" y="44"/>
                    <a:pt x="354" y="53"/>
                  </a:cubicBezTo>
                  <a:cubicBezTo>
                    <a:pt x="354" y="62"/>
                    <a:pt x="352" y="71"/>
                    <a:pt x="352" y="80"/>
                  </a:cubicBezTo>
                  <a:cubicBezTo>
                    <a:pt x="353" y="104"/>
                    <a:pt x="370" y="125"/>
                    <a:pt x="372" y="149"/>
                  </a:cubicBezTo>
                  <a:cubicBezTo>
                    <a:pt x="372" y="154"/>
                    <a:pt x="372" y="159"/>
                    <a:pt x="369" y="163"/>
                  </a:cubicBezTo>
                  <a:cubicBezTo>
                    <a:pt x="365" y="169"/>
                    <a:pt x="357" y="171"/>
                    <a:pt x="353" y="178"/>
                  </a:cubicBezTo>
                  <a:cubicBezTo>
                    <a:pt x="348" y="187"/>
                    <a:pt x="355" y="199"/>
                    <a:pt x="362" y="208"/>
                  </a:cubicBezTo>
                  <a:cubicBezTo>
                    <a:pt x="369" y="218"/>
                    <a:pt x="374" y="230"/>
                    <a:pt x="376" y="242"/>
                  </a:cubicBezTo>
                  <a:cubicBezTo>
                    <a:pt x="378" y="254"/>
                    <a:pt x="376" y="267"/>
                    <a:pt x="368" y="277"/>
                  </a:cubicBezTo>
                  <a:cubicBezTo>
                    <a:pt x="361" y="285"/>
                    <a:pt x="349" y="290"/>
                    <a:pt x="338" y="291"/>
                  </a:cubicBezTo>
                  <a:cubicBezTo>
                    <a:pt x="327" y="292"/>
                    <a:pt x="315" y="290"/>
                    <a:pt x="304" y="288"/>
                  </a:cubicBezTo>
                  <a:cubicBezTo>
                    <a:pt x="294" y="286"/>
                    <a:pt x="285" y="283"/>
                    <a:pt x="274" y="283"/>
                  </a:cubicBezTo>
                  <a:cubicBezTo>
                    <a:pt x="269" y="283"/>
                    <a:pt x="263" y="285"/>
                    <a:pt x="258" y="284"/>
                  </a:cubicBezTo>
                  <a:cubicBezTo>
                    <a:pt x="252" y="283"/>
                    <a:pt x="246" y="281"/>
                    <a:pt x="244" y="276"/>
                  </a:cubicBezTo>
                  <a:cubicBezTo>
                    <a:pt x="242" y="273"/>
                    <a:pt x="242" y="269"/>
                    <a:pt x="239" y="266"/>
                  </a:cubicBezTo>
                  <a:cubicBezTo>
                    <a:pt x="236" y="264"/>
                    <a:pt x="232" y="265"/>
                    <a:pt x="229" y="267"/>
                  </a:cubicBezTo>
                  <a:cubicBezTo>
                    <a:pt x="225" y="269"/>
                    <a:pt x="223" y="272"/>
                    <a:pt x="221" y="275"/>
                  </a:cubicBezTo>
                  <a:cubicBezTo>
                    <a:pt x="209" y="287"/>
                    <a:pt x="189" y="289"/>
                    <a:pt x="174" y="283"/>
                  </a:cubicBezTo>
                  <a:cubicBezTo>
                    <a:pt x="168" y="281"/>
                    <a:pt x="163" y="278"/>
                    <a:pt x="158" y="277"/>
                  </a:cubicBezTo>
                  <a:cubicBezTo>
                    <a:pt x="152" y="275"/>
                    <a:pt x="147" y="275"/>
                    <a:pt x="141" y="275"/>
                  </a:cubicBezTo>
                  <a:cubicBezTo>
                    <a:pt x="122" y="275"/>
                    <a:pt x="102" y="275"/>
                    <a:pt x="82" y="276"/>
                  </a:cubicBezTo>
                  <a:cubicBezTo>
                    <a:pt x="81" y="276"/>
                    <a:pt x="79" y="276"/>
                    <a:pt x="77" y="275"/>
                  </a:cubicBezTo>
                  <a:cubicBezTo>
                    <a:pt x="76" y="275"/>
                    <a:pt x="76" y="274"/>
                    <a:pt x="75" y="273"/>
                  </a:cubicBezTo>
                  <a:cubicBezTo>
                    <a:pt x="72" y="269"/>
                    <a:pt x="65" y="270"/>
                    <a:pt x="60" y="271"/>
                  </a:cubicBezTo>
                  <a:cubicBezTo>
                    <a:pt x="46" y="275"/>
                    <a:pt x="29" y="278"/>
                    <a:pt x="18" y="269"/>
                  </a:cubicBezTo>
                  <a:cubicBezTo>
                    <a:pt x="11" y="263"/>
                    <a:pt x="7" y="253"/>
                    <a:pt x="5" y="244"/>
                  </a:cubicBezTo>
                  <a:cubicBezTo>
                    <a:pt x="3" y="236"/>
                    <a:pt x="0" y="227"/>
                    <a:pt x="2" y="218"/>
                  </a:cubicBezTo>
                  <a:cubicBezTo>
                    <a:pt x="5" y="204"/>
                    <a:pt x="18" y="192"/>
                    <a:pt x="20" y="177"/>
                  </a:cubicBezTo>
                  <a:cubicBezTo>
                    <a:pt x="22" y="160"/>
                    <a:pt x="9" y="145"/>
                    <a:pt x="5" y="128"/>
                  </a:cubicBezTo>
                  <a:cubicBezTo>
                    <a:pt x="1" y="104"/>
                    <a:pt x="17" y="81"/>
                    <a:pt x="32" y="62"/>
                  </a:cubicBezTo>
                  <a:cubicBezTo>
                    <a:pt x="41" y="51"/>
                    <a:pt x="49" y="41"/>
                    <a:pt x="57" y="31"/>
                  </a:cubicBezTo>
                  <a:cubicBezTo>
                    <a:pt x="62" y="25"/>
                    <a:pt x="66" y="19"/>
                    <a:pt x="73" y="15"/>
                  </a:cubicBezTo>
                  <a:cubicBezTo>
                    <a:pt x="85" y="7"/>
                    <a:pt x="102" y="7"/>
                    <a:pt x="116" y="10"/>
                  </a:cubicBezTo>
                  <a:cubicBezTo>
                    <a:pt x="131" y="14"/>
                    <a:pt x="145" y="20"/>
                    <a:pt x="160" y="21"/>
                  </a:cubicBezTo>
                  <a:cubicBezTo>
                    <a:pt x="165" y="21"/>
                    <a:pt x="171" y="21"/>
                    <a:pt x="176" y="22"/>
                  </a:cubicBezTo>
                  <a:close/>
                </a:path>
              </a:pathLst>
            </a:custGeom>
            <a:solidFill>
              <a:srgbClr val="39B3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99" name="Freeform 67"/>
            <p:cNvSpPr/>
            <p:nvPr/>
          </p:nvSpPr>
          <p:spPr bwMode="auto">
            <a:xfrm>
              <a:off x="7683501" y="407988"/>
              <a:ext cx="125413" cy="225425"/>
            </a:xfrm>
            <a:custGeom>
              <a:avLst/>
              <a:gdLst>
                <a:gd name="T0" fmla="*/ 33 w 122"/>
                <a:gd name="T1" fmla="*/ 198 h 217"/>
                <a:gd name="T2" fmla="*/ 45 w 122"/>
                <a:gd name="T3" fmla="*/ 111 h 217"/>
                <a:gd name="T4" fmla="*/ 54 w 122"/>
                <a:gd name="T5" fmla="*/ 73 h 217"/>
                <a:gd name="T6" fmla="*/ 73 w 122"/>
                <a:gd name="T7" fmla="*/ 30 h 217"/>
                <a:gd name="T8" fmla="*/ 62 w 122"/>
                <a:gd name="T9" fmla="*/ 32 h 217"/>
                <a:gd name="T10" fmla="*/ 75 w 122"/>
                <a:gd name="T11" fmla="*/ 67 h 217"/>
                <a:gd name="T12" fmla="*/ 79 w 122"/>
                <a:gd name="T13" fmla="*/ 115 h 217"/>
                <a:gd name="T14" fmla="*/ 89 w 122"/>
                <a:gd name="T15" fmla="*/ 198 h 217"/>
                <a:gd name="T16" fmla="*/ 117 w 122"/>
                <a:gd name="T17" fmla="*/ 190 h 217"/>
                <a:gd name="T18" fmla="*/ 106 w 122"/>
                <a:gd name="T19" fmla="*/ 73 h 217"/>
                <a:gd name="T20" fmla="*/ 66 w 122"/>
                <a:gd name="T21" fmla="*/ 2 h 217"/>
                <a:gd name="T22" fmla="*/ 22 w 122"/>
                <a:gd name="T23" fmla="*/ 79 h 217"/>
                <a:gd name="T24" fmla="*/ 3 w 122"/>
                <a:gd name="T25" fmla="*/ 198 h 217"/>
                <a:gd name="T26" fmla="*/ 33 w 122"/>
                <a:gd name="T27" fmla="*/ 198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2" h="217">
                  <a:moveTo>
                    <a:pt x="33" y="198"/>
                  </a:moveTo>
                  <a:cubicBezTo>
                    <a:pt x="36" y="169"/>
                    <a:pt x="39" y="140"/>
                    <a:pt x="45" y="111"/>
                  </a:cubicBezTo>
                  <a:cubicBezTo>
                    <a:pt x="47" y="98"/>
                    <a:pt x="51" y="86"/>
                    <a:pt x="54" y="73"/>
                  </a:cubicBezTo>
                  <a:cubicBezTo>
                    <a:pt x="57" y="63"/>
                    <a:pt x="63" y="35"/>
                    <a:pt x="73" y="30"/>
                  </a:cubicBezTo>
                  <a:cubicBezTo>
                    <a:pt x="69" y="31"/>
                    <a:pt x="66" y="31"/>
                    <a:pt x="62" y="32"/>
                  </a:cubicBezTo>
                  <a:cubicBezTo>
                    <a:pt x="70" y="33"/>
                    <a:pt x="74" y="60"/>
                    <a:pt x="75" y="67"/>
                  </a:cubicBezTo>
                  <a:cubicBezTo>
                    <a:pt x="78" y="83"/>
                    <a:pt x="78" y="99"/>
                    <a:pt x="79" y="115"/>
                  </a:cubicBezTo>
                  <a:cubicBezTo>
                    <a:pt x="80" y="143"/>
                    <a:pt x="82" y="171"/>
                    <a:pt x="89" y="198"/>
                  </a:cubicBezTo>
                  <a:cubicBezTo>
                    <a:pt x="93" y="217"/>
                    <a:pt x="122" y="209"/>
                    <a:pt x="117" y="190"/>
                  </a:cubicBezTo>
                  <a:cubicBezTo>
                    <a:pt x="108" y="152"/>
                    <a:pt x="111" y="112"/>
                    <a:pt x="106" y="73"/>
                  </a:cubicBezTo>
                  <a:cubicBezTo>
                    <a:pt x="103" y="52"/>
                    <a:pt x="97" y="0"/>
                    <a:pt x="66" y="2"/>
                  </a:cubicBezTo>
                  <a:cubicBezTo>
                    <a:pt x="37" y="4"/>
                    <a:pt x="27" y="57"/>
                    <a:pt x="22" y="79"/>
                  </a:cubicBezTo>
                  <a:cubicBezTo>
                    <a:pt x="12" y="118"/>
                    <a:pt x="7" y="158"/>
                    <a:pt x="3" y="198"/>
                  </a:cubicBezTo>
                  <a:cubicBezTo>
                    <a:pt x="0" y="217"/>
                    <a:pt x="31" y="217"/>
                    <a:pt x="33" y="19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00" name="Freeform 68"/>
            <p:cNvSpPr/>
            <p:nvPr/>
          </p:nvSpPr>
          <p:spPr bwMode="auto">
            <a:xfrm>
              <a:off x="7689851" y="536575"/>
              <a:ext cx="101600" cy="30163"/>
            </a:xfrm>
            <a:custGeom>
              <a:avLst/>
              <a:gdLst>
                <a:gd name="T0" fmla="*/ 20 w 99"/>
                <a:gd name="T1" fmla="*/ 30 h 30"/>
                <a:gd name="T2" fmla="*/ 80 w 99"/>
                <a:gd name="T3" fmla="*/ 30 h 30"/>
                <a:gd name="T4" fmla="*/ 80 w 99"/>
                <a:gd name="T5" fmla="*/ 0 h 30"/>
                <a:gd name="T6" fmla="*/ 20 w 99"/>
                <a:gd name="T7" fmla="*/ 0 h 30"/>
                <a:gd name="T8" fmla="*/ 20 w 99"/>
                <a:gd name="T9" fmla="*/ 30 h 30"/>
              </a:gdLst>
              <a:ahLst/>
              <a:cxnLst>
                <a:cxn ang="0">
                  <a:pos x="T0" y="T1"/>
                </a:cxn>
                <a:cxn ang="0">
                  <a:pos x="T2" y="T3"/>
                </a:cxn>
                <a:cxn ang="0">
                  <a:pos x="T4" y="T5"/>
                </a:cxn>
                <a:cxn ang="0">
                  <a:pos x="T6" y="T7"/>
                </a:cxn>
                <a:cxn ang="0">
                  <a:pos x="T8" y="T9"/>
                </a:cxn>
              </a:cxnLst>
              <a:rect l="0" t="0" r="r" b="b"/>
              <a:pathLst>
                <a:path w="99" h="30">
                  <a:moveTo>
                    <a:pt x="20" y="30"/>
                  </a:moveTo>
                  <a:cubicBezTo>
                    <a:pt x="40" y="30"/>
                    <a:pt x="60" y="30"/>
                    <a:pt x="80" y="30"/>
                  </a:cubicBezTo>
                  <a:cubicBezTo>
                    <a:pt x="99" y="30"/>
                    <a:pt x="99" y="0"/>
                    <a:pt x="80" y="0"/>
                  </a:cubicBezTo>
                  <a:cubicBezTo>
                    <a:pt x="60" y="0"/>
                    <a:pt x="40" y="0"/>
                    <a:pt x="20" y="0"/>
                  </a:cubicBezTo>
                  <a:cubicBezTo>
                    <a:pt x="0" y="0"/>
                    <a:pt x="0" y="30"/>
                    <a:pt x="20" y="3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01" name="Freeform 69"/>
            <p:cNvSpPr/>
            <p:nvPr/>
          </p:nvSpPr>
          <p:spPr bwMode="auto">
            <a:xfrm>
              <a:off x="7812088" y="438150"/>
              <a:ext cx="46038" cy="188913"/>
            </a:xfrm>
            <a:custGeom>
              <a:avLst/>
              <a:gdLst>
                <a:gd name="T0" fmla="*/ 32 w 44"/>
                <a:gd name="T1" fmla="*/ 163 h 182"/>
                <a:gd name="T2" fmla="*/ 31 w 44"/>
                <a:gd name="T3" fmla="*/ 92 h 182"/>
                <a:gd name="T4" fmla="*/ 37 w 44"/>
                <a:gd name="T5" fmla="*/ 26 h 182"/>
                <a:gd name="T6" fmla="*/ 8 w 44"/>
                <a:gd name="T7" fmla="*/ 18 h 182"/>
                <a:gd name="T8" fmla="*/ 1 w 44"/>
                <a:gd name="T9" fmla="*/ 85 h 182"/>
                <a:gd name="T10" fmla="*/ 2 w 44"/>
                <a:gd name="T11" fmla="*/ 163 h 182"/>
                <a:gd name="T12" fmla="*/ 32 w 44"/>
                <a:gd name="T13" fmla="*/ 163 h 182"/>
              </a:gdLst>
              <a:ahLst/>
              <a:cxnLst>
                <a:cxn ang="0">
                  <a:pos x="T0" y="T1"/>
                </a:cxn>
                <a:cxn ang="0">
                  <a:pos x="T2" y="T3"/>
                </a:cxn>
                <a:cxn ang="0">
                  <a:pos x="T4" y="T5"/>
                </a:cxn>
                <a:cxn ang="0">
                  <a:pos x="T6" y="T7"/>
                </a:cxn>
                <a:cxn ang="0">
                  <a:pos x="T8" y="T9"/>
                </a:cxn>
                <a:cxn ang="0">
                  <a:pos x="T10" y="T11"/>
                </a:cxn>
                <a:cxn ang="0">
                  <a:pos x="T12" y="T13"/>
                </a:cxn>
              </a:cxnLst>
              <a:rect l="0" t="0" r="r" b="b"/>
              <a:pathLst>
                <a:path w="44" h="182">
                  <a:moveTo>
                    <a:pt x="32" y="163"/>
                  </a:moveTo>
                  <a:cubicBezTo>
                    <a:pt x="31" y="139"/>
                    <a:pt x="31" y="116"/>
                    <a:pt x="31" y="92"/>
                  </a:cubicBezTo>
                  <a:cubicBezTo>
                    <a:pt x="31" y="70"/>
                    <a:pt x="29" y="47"/>
                    <a:pt x="37" y="26"/>
                  </a:cubicBezTo>
                  <a:cubicBezTo>
                    <a:pt x="44" y="8"/>
                    <a:pt x="15" y="0"/>
                    <a:pt x="8" y="18"/>
                  </a:cubicBezTo>
                  <a:cubicBezTo>
                    <a:pt x="0" y="40"/>
                    <a:pt x="1" y="62"/>
                    <a:pt x="1" y="85"/>
                  </a:cubicBezTo>
                  <a:cubicBezTo>
                    <a:pt x="1" y="111"/>
                    <a:pt x="1" y="137"/>
                    <a:pt x="2" y="163"/>
                  </a:cubicBezTo>
                  <a:cubicBezTo>
                    <a:pt x="2" y="182"/>
                    <a:pt x="32" y="182"/>
                    <a:pt x="32" y="1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02" name="Freeform 70"/>
            <p:cNvSpPr/>
            <p:nvPr/>
          </p:nvSpPr>
          <p:spPr bwMode="auto">
            <a:xfrm>
              <a:off x="7807326" y="465138"/>
              <a:ext cx="92075" cy="76200"/>
            </a:xfrm>
            <a:custGeom>
              <a:avLst/>
              <a:gdLst>
                <a:gd name="T0" fmla="*/ 35 w 89"/>
                <a:gd name="T1" fmla="*/ 58 h 75"/>
                <a:gd name="T2" fmla="*/ 42 w 89"/>
                <a:gd name="T3" fmla="*/ 45 h 75"/>
                <a:gd name="T4" fmla="*/ 48 w 89"/>
                <a:gd name="T5" fmla="*/ 34 h 75"/>
                <a:gd name="T6" fmla="*/ 61 w 89"/>
                <a:gd name="T7" fmla="*/ 33 h 75"/>
                <a:gd name="T8" fmla="*/ 83 w 89"/>
                <a:gd name="T9" fmla="*/ 33 h 75"/>
                <a:gd name="T10" fmla="*/ 83 w 89"/>
                <a:gd name="T11" fmla="*/ 12 h 75"/>
                <a:gd name="T12" fmla="*/ 40 w 89"/>
                <a:gd name="T13" fmla="*/ 4 h 75"/>
                <a:gd name="T14" fmla="*/ 9 w 89"/>
                <a:gd name="T15" fmla="*/ 43 h 75"/>
                <a:gd name="T16" fmla="*/ 35 w 89"/>
                <a:gd name="T17" fmla="*/ 5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75">
                  <a:moveTo>
                    <a:pt x="35" y="58"/>
                  </a:moveTo>
                  <a:cubicBezTo>
                    <a:pt x="37" y="53"/>
                    <a:pt x="39" y="49"/>
                    <a:pt x="42" y="45"/>
                  </a:cubicBezTo>
                  <a:cubicBezTo>
                    <a:pt x="43" y="42"/>
                    <a:pt x="45" y="36"/>
                    <a:pt x="48" y="34"/>
                  </a:cubicBezTo>
                  <a:cubicBezTo>
                    <a:pt x="50" y="32"/>
                    <a:pt x="59" y="31"/>
                    <a:pt x="61" y="33"/>
                  </a:cubicBezTo>
                  <a:cubicBezTo>
                    <a:pt x="67" y="39"/>
                    <a:pt x="77" y="38"/>
                    <a:pt x="83" y="33"/>
                  </a:cubicBezTo>
                  <a:cubicBezTo>
                    <a:pt x="89" y="27"/>
                    <a:pt x="88" y="18"/>
                    <a:pt x="83" y="12"/>
                  </a:cubicBezTo>
                  <a:cubicBezTo>
                    <a:pt x="73" y="0"/>
                    <a:pt x="53" y="0"/>
                    <a:pt x="40" y="4"/>
                  </a:cubicBezTo>
                  <a:cubicBezTo>
                    <a:pt x="22" y="10"/>
                    <a:pt x="17" y="28"/>
                    <a:pt x="9" y="43"/>
                  </a:cubicBezTo>
                  <a:cubicBezTo>
                    <a:pt x="0" y="60"/>
                    <a:pt x="26" y="75"/>
                    <a:pt x="35" y="5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03" name="Freeform 71"/>
            <p:cNvSpPr/>
            <p:nvPr/>
          </p:nvSpPr>
          <p:spPr bwMode="auto">
            <a:xfrm>
              <a:off x="7927976" y="411163"/>
              <a:ext cx="82550" cy="242888"/>
            </a:xfrm>
            <a:custGeom>
              <a:avLst/>
              <a:gdLst>
                <a:gd name="T0" fmla="*/ 11 w 80"/>
                <a:gd name="T1" fmla="*/ 19 h 234"/>
                <a:gd name="T2" fmla="*/ 4 w 80"/>
                <a:gd name="T3" fmla="*/ 170 h 234"/>
                <a:gd name="T4" fmla="*/ 63 w 80"/>
                <a:gd name="T5" fmla="*/ 217 h 234"/>
                <a:gd name="T6" fmla="*/ 48 w 80"/>
                <a:gd name="T7" fmla="*/ 191 h 234"/>
                <a:gd name="T8" fmla="*/ 34 w 80"/>
                <a:gd name="T9" fmla="*/ 110 h 234"/>
                <a:gd name="T10" fmla="*/ 41 w 80"/>
                <a:gd name="T11" fmla="*/ 19 h 234"/>
                <a:gd name="T12" fmla="*/ 11 w 80"/>
                <a:gd name="T13" fmla="*/ 19 h 234"/>
              </a:gdLst>
              <a:ahLst/>
              <a:cxnLst>
                <a:cxn ang="0">
                  <a:pos x="T0" y="T1"/>
                </a:cxn>
                <a:cxn ang="0">
                  <a:pos x="T2" y="T3"/>
                </a:cxn>
                <a:cxn ang="0">
                  <a:pos x="T4" y="T5"/>
                </a:cxn>
                <a:cxn ang="0">
                  <a:pos x="T6" y="T7"/>
                </a:cxn>
                <a:cxn ang="0">
                  <a:pos x="T8" y="T9"/>
                </a:cxn>
                <a:cxn ang="0">
                  <a:pos x="T10" y="T11"/>
                </a:cxn>
                <a:cxn ang="0">
                  <a:pos x="T12" y="T13"/>
                </a:cxn>
              </a:cxnLst>
              <a:rect l="0" t="0" r="r" b="b"/>
              <a:pathLst>
                <a:path w="80" h="234">
                  <a:moveTo>
                    <a:pt x="11" y="19"/>
                  </a:moveTo>
                  <a:cubicBezTo>
                    <a:pt x="6" y="69"/>
                    <a:pt x="0" y="120"/>
                    <a:pt x="4" y="170"/>
                  </a:cubicBezTo>
                  <a:cubicBezTo>
                    <a:pt x="6" y="201"/>
                    <a:pt x="29" y="234"/>
                    <a:pt x="63" y="217"/>
                  </a:cubicBezTo>
                  <a:cubicBezTo>
                    <a:pt x="80" y="208"/>
                    <a:pt x="65" y="182"/>
                    <a:pt x="48" y="191"/>
                  </a:cubicBezTo>
                  <a:cubicBezTo>
                    <a:pt x="29" y="200"/>
                    <a:pt x="34" y="118"/>
                    <a:pt x="34" y="110"/>
                  </a:cubicBezTo>
                  <a:cubicBezTo>
                    <a:pt x="35" y="80"/>
                    <a:pt x="38" y="50"/>
                    <a:pt x="41" y="19"/>
                  </a:cubicBezTo>
                  <a:cubicBezTo>
                    <a:pt x="43" y="0"/>
                    <a:pt x="13" y="0"/>
                    <a:pt x="11" y="1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04" name="Freeform 72"/>
            <p:cNvSpPr/>
            <p:nvPr/>
          </p:nvSpPr>
          <p:spPr bwMode="auto">
            <a:xfrm>
              <a:off x="7900988" y="468313"/>
              <a:ext cx="98425" cy="33338"/>
            </a:xfrm>
            <a:custGeom>
              <a:avLst/>
              <a:gdLst>
                <a:gd name="T0" fmla="*/ 20 w 95"/>
                <a:gd name="T1" fmla="*/ 30 h 33"/>
                <a:gd name="T2" fmla="*/ 76 w 95"/>
                <a:gd name="T3" fmla="*/ 32 h 33"/>
                <a:gd name="T4" fmla="*/ 76 w 95"/>
                <a:gd name="T5" fmla="*/ 2 h 33"/>
                <a:gd name="T6" fmla="*/ 20 w 95"/>
                <a:gd name="T7" fmla="*/ 0 h 33"/>
                <a:gd name="T8" fmla="*/ 20 w 95"/>
                <a:gd name="T9" fmla="*/ 30 h 33"/>
              </a:gdLst>
              <a:ahLst/>
              <a:cxnLst>
                <a:cxn ang="0">
                  <a:pos x="T0" y="T1"/>
                </a:cxn>
                <a:cxn ang="0">
                  <a:pos x="T2" y="T3"/>
                </a:cxn>
                <a:cxn ang="0">
                  <a:pos x="T4" y="T5"/>
                </a:cxn>
                <a:cxn ang="0">
                  <a:pos x="T6" y="T7"/>
                </a:cxn>
                <a:cxn ang="0">
                  <a:pos x="T8" y="T9"/>
                </a:cxn>
              </a:cxnLst>
              <a:rect l="0" t="0" r="r" b="b"/>
              <a:pathLst>
                <a:path w="95" h="33">
                  <a:moveTo>
                    <a:pt x="20" y="30"/>
                  </a:moveTo>
                  <a:cubicBezTo>
                    <a:pt x="38" y="31"/>
                    <a:pt x="57" y="31"/>
                    <a:pt x="76" y="32"/>
                  </a:cubicBezTo>
                  <a:cubicBezTo>
                    <a:pt x="95" y="33"/>
                    <a:pt x="95" y="3"/>
                    <a:pt x="76" y="2"/>
                  </a:cubicBezTo>
                  <a:cubicBezTo>
                    <a:pt x="57" y="1"/>
                    <a:pt x="38" y="1"/>
                    <a:pt x="20" y="0"/>
                  </a:cubicBezTo>
                  <a:cubicBezTo>
                    <a:pt x="0" y="0"/>
                    <a:pt x="0" y="30"/>
                    <a:pt x="20" y="3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05" name="Oval 73"/>
          <p:cNvSpPr>
            <a:spLocks noChangeArrowheads="1"/>
          </p:cNvSpPr>
          <p:nvPr/>
        </p:nvSpPr>
        <p:spPr bwMode="auto">
          <a:xfrm>
            <a:off x="3430864" y="2229271"/>
            <a:ext cx="1118236" cy="1118236"/>
          </a:xfrm>
          <a:prstGeom prst="ellipse">
            <a:avLst/>
          </a:prstGeom>
          <a:solidFill>
            <a:srgbClr val="A5BA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437" name="组合 436"/>
          <p:cNvGrpSpPr/>
          <p:nvPr/>
        </p:nvGrpSpPr>
        <p:grpSpPr>
          <a:xfrm>
            <a:off x="3755186" y="2433662"/>
            <a:ext cx="471281" cy="741550"/>
            <a:chOff x="4127501" y="192088"/>
            <a:chExt cx="442913" cy="696913"/>
          </a:xfrm>
        </p:grpSpPr>
        <p:sp>
          <p:nvSpPr>
            <p:cNvPr id="306" name="Freeform 74"/>
            <p:cNvSpPr/>
            <p:nvPr/>
          </p:nvSpPr>
          <p:spPr bwMode="auto">
            <a:xfrm>
              <a:off x="4127501" y="192088"/>
              <a:ext cx="442913" cy="501650"/>
            </a:xfrm>
            <a:custGeom>
              <a:avLst/>
              <a:gdLst>
                <a:gd name="T0" fmla="*/ 422 w 428"/>
                <a:gd name="T1" fmla="*/ 0 h 485"/>
                <a:gd name="T2" fmla="*/ 6 w 428"/>
                <a:gd name="T3" fmla="*/ 0 h 485"/>
                <a:gd name="T4" fmla="*/ 0 w 428"/>
                <a:gd name="T5" fmla="*/ 6 h 485"/>
                <a:gd name="T6" fmla="*/ 0 w 428"/>
                <a:gd name="T7" fmla="*/ 479 h 485"/>
                <a:gd name="T8" fmla="*/ 6 w 428"/>
                <a:gd name="T9" fmla="*/ 485 h 485"/>
                <a:gd name="T10" fmla="*/ 422 w 428"/>
                <a:gd name="T11" fmla="*/ 485 h 485"/>
                <a:gd name="T12" fmla="*/ 428 w 428"/>
                <a:gd name="T13" fmla="*/ 479 h 485"/>
                <a:gd name="T14" fmla="*/ 428 w 428"/>
                <a:gd name="T15" fmla="*/ 6 h 485"/>
                <a:gd name="T16" fmla="*/ 422 w 428"/>
                <a:gd name="T17"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485">
                  <a:moveTo>
                    <a:pt x="422" y="0"/>
                  </a:moveTo>
                  <a:cubicBezTo>
                    <a:pt x="6" y="0"/>
                    <a:pt x="6" y="0"/>
                    <a:pt x="6" y="0"/>
                  </a:cubicBezTo>
                  <a:cubicBezTo>
                    <a:pt x="3" y="0"/>
                    <a:pt x="0" y="3"/>
                    <a:pt x="0" y="6"/>
                  </a:cubicBezTo>
                  <a:cubicBezTo>
                    <a:pt x="0" y="479"/>
                    <a:pt x="0" y="479"/>
                    <a:pt x="0" y="479"/>
                  </a:cubicBezTo>
                  <a:cubicBezTo>
                    <a:pt x="0" y="482"/>
                    <a:pt x="3" y="485"/>
                    <a:pt x="6" y="485"/>
                  </a:cubicBezTo>
                  <a:cubicBezTo>
                    <a:pt x="422" y="485"/>
                    <a:pt x="422" y="485"/>
                    <a:pt x="422" y="485"/>
                  </a:cubicBezTo>
                  <a:cubicBezTo>
                    <a:pt x="426" y="485"/>
                    <a:pt x="428" y="482"/>
                    <a:pt x="428" y="479"/>
                  </a:cubicBezTo>
                  <a:cubicBezTo>
                    <a:pt x="428" y="6"/>
                    <a:pt x="428" y="6"/>
                    <a:pt x="428" y="6"/>
                  </a:cubicBezTo>
                  <a:cubicBezTo>
                    <a:pt x="428" y="3"/>
                    <a:pt x="426" y="0"/>
                    <a:pt x="422" y="0"/>
                  </a:cubicBezTo>
                  <a:close/>
                </a:path>
              </a:pathLst>
            </a:custGeom>
            <a:solidFill>
              <a:srgbClr val="1C84A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07" name="Rectangle 75"/>
            <p:cNvSpPr>
              <a:spLocks noChangeArrowheads="1"/>
            </p:cNvSpPr>
            <p:nvPr/>
          </p:nvSpPr>
          <p:spPr bwMode="auto">
            <a:xfrm>
              <a:off x="4167188" y="230188"/>
              <a:ext cx="363538" cy="423863"/>
            </a:xfrm>
            <a:prstGeom prst="rect">
              <a:avLst/>
            </a:prstGeom>
            <a:solidFill>
              <a:srgbClr val="DCE2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08" name="Freeform 76"/>
            <p:cNvSpPr/>
            <p:nvPr/>
          </p:nvSpPr>
          <p:spPr bwMode="auto">
            <a:xfrm>
              <a:off x="4141788" y="693738"/>
              <a:ext cx="120650" cy="195263"/>
            </a:xfrm>
            <a:custGeom>
              <a:avLst/>
              <a:gdLst>
                <a:gd name="T0" fmla="*/ 49 w 76"/>
                <a:gd name="T1" fmla="*/ 0 h 123"/>
                <a:gd name="T2" fmla="*/ 0 w 76"/>
                <a:gd name="T3" fmla="*/ 123 h 123"/>
                <a:gd name="T4" fmla="*/ 28 w 76"/>
                <a:gd name="T5" fmla="*/ 123 h 123"/>
                <a:gd name="T6" fmla="*/ 76 w 76"/>
                <a:gd name="T7" fmla="*/ 0 h 123"/>
                <a:gd name="T8" fmla="*/ 49 w 76"/>
                <a:gd name="T9" fmla="*/ 0 h 123"/>
              </a:gdLst>
              <a:ahLst/>
              <a:cxnLst>
                <a:cxn ang="0">
                  <a:pos x="T0" y="T1"/>
                </a:cxn>
                <a:cxn ang="0">
                  <a:pos x="T2" y="T3"/>
                </a:cxn>
                <a:cxn ang="0">
                  <a:pos x="T4" y="T5"/>
                </a:cxn>
                <a:cxn ang="0">
                  <a:pos x="T6" y="T7"/>
                </a:cxn>
                <a:cxn ang="0">
                  <a:pos x="T8" y="T9"/>
                </a:cxn>
              </a:cxnLst>
              <a:rect l="0" t="0" r="r" b="b"/>
              <a:pathLst>
                <a:path w="76" h="123">
                  <a:moveTo>
                    <a:pt x="49" y="0"/>
                  </a:moveTo>
                  <a:lnTo>
                    <a:pt x="0" y="123"/>
                  </a:lnTo>
                  <a:lnTo>
                    <a:pt x="28" y="123"/>
                  </a:lnTo>
                  <a:lnTo>
                    <a:pt x="76" y="0"/>
                  </a:lnTo>
                  <a:lnTo>
                    <a:pt x="49" y="0"/>
                  </a:lnTo>
                  <a:close/>
                </a:path>
              </a:pathLst>
            </a:custGeom>
            <a:solidFill>
              <a:srgbClr val="086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09" name="Freeform 77"/>
            <p:cNvSpPr/>
            <p:nvPr/>
          </p:nvSpPr>
          <p:spPr bwMode="auto">
            <a:xfrm>
              <a:off x="4433888" y="693738"/>
              <a:ext cx="120650" cy="195263"/>
            </a:xfrm>
            <a:custGeom>
              <a:avLst/>
              <a:gdLst>
                <a:gd name="T0" fmla="*/ 0 w 76"/>
                <a:gd name="T1" fmla="*/ 0 h 123"/>
                <a:gd name="T2" fmla="*/ 49 w 76"/>
                <a:gd name="T3" fmla="*/ 123 h 123"/>
                <a:gd name="T4" fmla="*/ 76 w 76"/>
                <a:gd name="T5" fmla="*/ 123 h 123"/>
                <a:gd name="T6" fmla="*/ 28 w 76"/>
                <a:gd name="T7" fmla="*/ 0 h 123"/>
                <a:gd name="T8" fmla="*/ 0 w 76"/>
                <a:gd name="T9" fmla="*/ 0 h 123"/>
              </a:gdLst>
              <a:ahLst/>
              <a:cxnLst>
                <a:cxn ang="0">
                  <a:pos x="T0" y="T1"/>
                </a:cxn>
                <a:cxn ang="0">
                  <a:pos x="T2" y="T3"/>
                </a:cxn>
                <a:cxn ang="0">
                  <a:pos x="T4" y="T5"/>
                </a:cxn>
                <a:cxn ang="0">
                  <a:pos x="T6" y="T7"/>
                </a:cxn>
                <a:cxn ang="0">
                  <a:pos x="T8" y="T9"/>
                </a:cxn>
              </a:cxnLst>
              <a:rect l="0" t="0" r="r" b="b"/>
              <a:pathLst>
                <a:path w="76" h="123">
                  <a:moveTo>
                    <a:pt x="0" y="0"/>
                  </a:moveTo>
                  <a:lnTo>
                    <a:pt x="49" y="123"/>
                  </a:lnTo>
                  <a:lnTo>
                    <a:pt x="76" y="123"/>
                  </a:lnTo>
                  <a:lnTo>
                    <a:pt x="28" y="0"/>
                  </a:lnTo>
                  <a:lnTo>
                    <a:pt x="0" y="0"/>
                  </a:lnTo>
                  <a:close/>
                </a:path>
              </a:pathLst>
            </a:custGeom>
            <a:solidFill>
              <a:srgbClr val="086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0" name="Rectangle 78"/>
            <p:cNvSpPr>
              <a:spLocks noChangeArrowheads="1"/>
            </p:cNvSpPr>
            <p:nvPr/>
          </p:nvSpPr>
          <p:spPr bwMode="auto">
            <a:xfrm>
              <a:off x="4202113" y="766763"/>
              <a:ext cx="292100" cy="39688"/>
            </a:xfrm>
            <a:prstGeom prst="rect">
              <a:avLst/>
            </a:prstGeom>
            <a:solidFill>
              <a:srgbClr val="0866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1" name="Freeform 79"/>
            <p:cNvSpPr/>
            <p:nvPr/>
          </p:nvSpPr>
          <p:spPr bwMode="auto">
            <a:xfrm>
              <a:off x="4260851" y="288925"/>
              <a:ext cx="238125" cy="274638"/>
            </a:xfrm>
            <a:custGeom>
              <a:avLst/>
              <a:gdLst>
                <a:gd name="T0" fmla="*/ 186 w 229"/>
                <a:gd name="T1" fmla="*/ 18 h 265"/>
                <a:gd name="T2" fmla="*/ 213 w 229"/>
                <a:gd name="T3" fmla="*/ 66 h 265"/>
                <a:gd name="T4" fmla="*/ 214 w 229"/>
                <a:gd name="T5" fmla="*/ 79 h 265"/>
                <a:gd name="T6" fmla="*/ 211 w 229"/>
                <a:gd name="T7" fmla="*/ 97 h 265"/>
                <a:gd name="T8" fmla="*/ 227 w 229"/>
                <a:gd name="T9" fmla="*/ 128 h 265"/>
                <a:gd name="T10" fmla="*/ 228 w 229"/>
                <a:gd name="T11" fmla="*/ 135 h 265"/>
                <a:gd name="T12" fmla="*/ 219 w 229"/>
                <a:gd name="T13" fmla="*/ 141 h 265"/>
                <a:gd name="T14" fmla="*/ 212 w 229"/>
                <a:gd name="T15" fmla="*/ 148 h 265"/>
                <a:gd name="T16" fmla="*/ 214 w 229"/>
                <a:gd name="T17" fmla="*/ 152 h 265"/>
                <a:gd name="T18" fmla="*/ 212 w 229"/>
                <a:gd name="T19" fmla="*/ 160 h 265"/>
                <a:gd name="T20" fmla="*/ 204 w 229"/>
                <a:gd name="T21" fmla="*/ 164 h 265"/>
                <a:gd name="T22" fmla="*/ 209 w 229"/>
                <a:gd name="T23" fmla="*/ 170 h 265"/>
                <a:gd name="T24" fmla="*/ 207 w 229"/>
                <a:gd name="T25" fmla="*/ 177 h 265"/>
                <a:gd name="T26" fmla="*/ 205 w 229"/>
                <a:gd name="T27" fmla="*/ 179 h 265"/>
                <a:gd name="T28" fmla="*/ 206 w 229"/>
                <a:gd name="T29" fmla="*/ 190 h 265"/>
                <a:gd name="T30" fmla="*/ 196 w 229"/>
                <a:gd name="T31" fmla="*/ 202 h 265"/>
                <a:gd name="T32" fmla="*/ 179 w 229"/>
                <a:gd name="T33" fmla="*/ 200 h 265"/>
                <a:gd name="T34" fmla="*/ 149 w 229"/>
                <a:gd name="T35" fmla="*/ 200 h 265"/>
                <a:gd name="T36" fmla="*/ 135 w 229"/>
                <a:gd name="T37" fmla="*/ 231 h 265"/>
                <a:gd name="T38" fmla="*/ 124 w 229"/>
                <a:gd name="T39" fmla="*/ 265 h 265"/>
                <a:gd name="T40" fmla="*/ 96 w 229"/>
                <a:gd name="T41" fmla="*/ 261 h 265"/>
                <a:gd name="T42" fmla="*/ 0 w 229"/>
                <a:gd name="T43" fmla="*/ 257 h 265"/>
                <a:gd name="T44" fmla="*/ 36 w 229"/>
                <a:gd name="T45" fmla="*/ 234 h 265"/>
                <a:gd name="T46" fmla="*/ 49 w 229"/>
                <a:gd name="T47" fmla="*/ 186 h 265"/>
                <a:gd name="T48" fmla="*/ 47 w 229"/>
                <a:gd name="T49" fmla="*/ 169 h 265"/>
                <a:gd name="T50" fmla="*/ 39 w 229"/>
                <a:gd name="T51" fmla="*/ 153 h 265"/>
                <a:gd name="T52" fmla="*/ 29 w 229"/>
                <a:gd name="T53" fmla="*/ 129 h 265"/>
                <a:gd name="T54" fmla="*/ 37 w 229"/>
                <a:gd name="T55" fmla="*/ 79 h 265"/>
                <a:gd name="T56" fmla="*/ 44 w 229"/>
                <a:gd name="T57" fmla="*/ 61 h 265"/>
                <a:gd name="T58" fmla="*/ 91 w 229"/>
                <a:gd name="T59" fmla="*/ 16 h 265"/>
                <a:gd name="T60" fmla="*/ 131 w 229"/>
                <a:gd name="T61" fmla="*/ 1 h 265"/>
                <a:gd name="T62" fmla="*/ 145 w 229"/>
                <a:gd name="T63" fmla="*/ 0 h 265"/>
                <a:gd name="T64" fmla="*/ 169 w 229"/>
                <a:gd name="T65" fmla="*/ 6 h 265"/>
                <a:gd name="T66" fmla="*/ 186 w 229"/>
                <a:gd name="T67" fmla="*/ 18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 h="265">
                  <a:moveTo>
                    <a:pt x="186" y="18"/>
                  </a:moveTo>
                  <a:cubicBezTo>
                    <a:pt x="200" y="31"/>
                    <a:pt x="209" y="48"/>
                    <a:pt x="213" y="66"/>
                  </a:cubicBezTo>
                  <a:cubicBezTo>
                    <a:pt x="214" y="70"/>
                    <a:pt x="215" y="75"/>
                    <a:pt x="214" y="79"/>
                  </a:cubicBezTo>
                  <a:cubicBezTo>
                    <a:pt x="214" y="85"/>
                    <a:pt x="211" y="91"/>
                    <a:pt x="211" y="97"/>
                  </a:cubicBezTo>
                  <a:cubicBezTo>
                    <a:pt x="211" y="109"/>
                    <a:pt x="220" y="118"/>
                    <a:pt x="227" y="128"/>
                  </a:cubicBezTo>
                  <a:cubicBezTo>
                    <a:pt x="228" y="130"/>
                    <a:pt x="229" y="132"/>
                    <a:pt x="228" y="135"/>
                  </a:cubicBezTo>
                  <a:cubicBezTo>
                    <a:pt x="228" y="138"/>
                    <a:pt x="223" y="140"/>
                    <a:pt x="219" y="141"/>
                  </a:cubicBezTo>
                  <a:cubicBezTo>
                    <a:pt x="215" y="142"/>
                    <a:pt x="211" y="144"/>
                    <a:pt x="212" y="148"/>
                  </a:cubicBezTo>
                  <a:cubicBezTo>
                    <a:pt x="212" y="150"/>
                    <a:pt x="213" y="151"/>
                    <a:pt x="214" y="152"/>
                  </a:cubicBezTo>
                  <a:cubicBezTo>
                    <a:pt x="215" y="155"/>
                    <a:pt x="214" y="158"/>
                    <a:pt x="212" y="160"/>
                  </a:cubicBezTo>
                  <a:cubicBezTo>
                    <a:pt x="209" y="162"/>
                    <a:pt x="207" y="163"/>
                    <a:pt x="204" y="164"/>
                  </a:cubicBezTo>
                  <a:cubicBezTo>
                    <a:pt x="206" y="166"/>
                    <a:pt x="208" y="168"/>
                    <a:pt x="209" y="170"/>
                  </a:cubicBezTo>
                  <a:cubicBezTo>
                    <a:pt x="209" y="173"/>
                    <a:pt x="209" y="176"/>
                    <a:pt x="207" y="177"/>
                  </a:cubicBezTo>
                  <a:cubicBezTo>
                    <a:pt x="206" y="178"/>
                    <a:pt x="205" y="178"/>
                    <a:pt x="205" y="179"/>
                  </a:cubicBezTo>
                  <a:cubicBezTo>
                    <a:pt x="202" y="182"/>
                    <a:pt x="205" y="186"/>
                    <a:pt x="206" y="190"/>
                  </a:cubicBezTo>
                  <a:cubicBezTo>
                    <a:pt x="207" y="195"/>
                    <a:pt x="201" y="200"/>
                    <a:pt x="196" y="202"/>
                  </a:cubicBezTo>
                  <a:cubicBezTo>
                    <a:pt x="190" y="203"/>
                    <a:pt x="184" y="201"/>
                    <a:pt x="179" y="200"/>
                  </a:cubicBezTo>
                  <a:cubicBezTo>
                    <a:pt x="167" y="197"/>
                    <a:pt x="159" y="194"/>
                    <a:pt x="149" y="200"/>
                  </a:cubicBezTo>
                  <a:cubicBezTo>
                    <a:pt x="143" y="204"/>
                    <a:pt x="138" y="225"/>
                    <a:pt x="135" y="231"/>
                  </a:cubicBezTo>
                  <a:cubicBezTo>
                    <a:pt x="129" y="241"/>
                    <a:pt x="129" y="252"/>
                    <a:pt x="124" y="265"/>
                  </a:cubicBezTo>
                  <a:cubicBezTo>
                    <a:pt x="115" y="264"/>
                    <a:pt x="105" y="263"/>
                    <a:pt x="96" y="261"/>
                  </a:cubicBezTo>
                  <a:cubicBezTo>
                    <a:pt x="65" y="256"/>
                    <a:pt x="32" y="263"/>
                    <a:pt x="0" y="257"/>
                  </a:cubicBezTo>
                  <a:cubicBezTo>
                    <a:pt x="13" y="251"/>
                    <a:pt x="27" y="245"/>
                    <a:pt x="36" y="234"/>
                  </a:cubicBezTo>
                  <a:cubicBezTo>
                    <a:pt x="46" y="221"/>
                    <a:pt x="49" y="203"/>
                    <a:pt x="49" y="186"/>
                  </a:cubicBezTo>
                  <a:cubicBezTo>
                    <a:pt x="49" y="181"/>
                    <a:pt x="49" y="175"/>
                    <a:pt x="47" y="169"/>
                  </a:cubicBezTo>
                  <a:cubicBezTo>
                    <a:pt x="45" y="163"/>
                    <a:pt x="42" y="158"/>
                    <a:pt x="39" y="153"/>
                  </a:cubicBezTo>
                  <a:cubicBezTo>
                    <a:pt x="34" y="145"/>
                    <a:pt x="31" y="137"/>
                    <a:pt x="29" y="129"/>
                  </a:cubicBezTo>
                  <a:cubicBezTo>
                    <a:pt x="26" y="112"/>
                    <a:pt x="32" y="95"/>
                    <a:pt x="37" y="79"/>
                  </a:cubicBezTo>
                  <a:cubicBezTo>
                    <a:pt x="39" y="73"/>
                    <a:pt x="40" y="67"/>
                    <a:pt x="44" y="61"/>
                  </a:cubicBezTo>
                  <a:cubicBezTo>
                    <a:pt x="55" y="43"/>
                    <a:pt x="72" y="27"/>
                    <a:pt x="91" y="16"/>
                  </a:cubicBezTo>
                  <a:cubicBezTo>
                    <a:pt x="103" y="9"/>
                    <a:pt x="116" y="3"/>
                    <a:pt x="131" y="1"/>
                  </a:cubicBezTo>
                  <a:cubicBezTo>
                    <a:pt x="135" y="1"/>
                    <a:pt x="140" y="0"/>
                    <a:pt x="145" y="0"/>
                  </a:cubicBezTo>
                  <a:cubicBezTo>
                    <a:pt x="153" y="1"/>
                    <a:pt x="161" y="3"/>
                    <a:pt x="169" y="6"/>
                  </a:cubicBezTo>
                  <a:cubicBezTo>
                    <a:pt x="176" y="7"/>
                    <a:pt x="185" y="12"/>
                    <a:pt x="186" y="18"/>
                  </a:cubicBezTo>
                  <a:close/>
                </a:path>
              </a:pathLst>
            </a:custGeom>
            <a:solidFill>
              <a:srgbClr val="F79E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2" name="Freeform 80"/>
            <p:cNvSpPr/>
            <p:nvPr/>
          </p:nvSpPr>
          <p:spPr bwMode="auto">
            <a:xfrm>
              <a:off x="4195763" y="266700"/>
              <a:ext cx="274638" cy="200025"/>
            </a:xfrm>
            <a:custGeom>
              <a:avLst/>
              <a:gdLst>
                <a:gd name="T0" fmla="*/ 65 w 265"/>
                <a:gd name="T1" fmla="*/ 161 h 193"/>
                <a:gd name="T2" fmla="*/ 41 w 265"/>
                <a:gd name="T3" fmla="*/ 150 h 193"/>
                <a:gd name="T4" fmla="*/ 6 w 265"/>
                <a:gd name="T5" fmla="*/ 124 h 193"/>
                <a:gd name="T6" fmla="*/ 6 w 265"/>
                <a:gd name="T7" fmla="*/ 99 h 193"/>
                <a:gd name="T8" fmla="*/ 6 w 265"/>
                <a:gd name="T9" fmla="*/ 56 h 193"/>
                <a:gd name="T10" fmla="*/ 30 w 265"/>
                <a:gd name="T11" fmla="*/ 40 h 193"/>
                <a:gd name="T12" fmla="*/ 58 w 265"/>
                <a:gd name="T13" fmla="*/ 52 h 193"/>
                <a:gd name="T14" fmla="*/ 75 w 265"/>
                <a:gd name="T15" fmla="*/ 34 h 193"/>
                <a:gd name="T16" fmla="*/ 104 w 265"/>
                <a:gd name="T17" fmla="*/ 8 h 193"/>
                <a:gd name="T18" fmla="*/ 141 w 265"/>
                <a:gd name="T19" fmla="*/ 6 h 193"/>
                <a:gd name="T20" fmla="*/ 156 w 265"/>
                <a:gd name="T21" fmla="*/ 13 h 193"/>
                <a:gd name="T22" fmla="*/ 168 w 265"/>
                <a:gd name="T23" fmla="*/ 11 h 193"/>
                <a:gd name="T24" fmla="*/ 193 w 265"/>
                <a:gd name="T25" fmla="*/ 4 h 193"/>
                <a:gd name="T26" fmla="*/ 219 w 265"/>
                <a:gd name="T27" fmla="*/ 13 h 193"/>
                <a:gd name="T28" fmla="*/ 256 w 265"/>
                <a:gd name="T29" fmla="*/ 33 h 193"/>
                <a:gd name="T30" fmla="*/ 263 w 265"/>
                <a:gd name="T31" fmla="*/ 38 h 193"/>
                <a:gd name="T32" fmla="*/ 263 w 265"/>
                <a:gd name="T33" fmla="*/ 47 h 193"/>
                <a:gd name="T34" fmla="*/ 259 w 265"/>
                <a:gd name="T35" fmla="*/ 49 h 193"/>
                <a:gd name="T36" fmla="*/ 237 w 265"/>
                <a:gd name="T37" fmla="*/ 53 h 193"/>
                <a:gd name="T38" fmla="*/ 220 w 265"/>
                <a:gd name="T39" fmla="*/ 66 h 193"/>
                <a:gd name="T40" fmla="*/ 217 w 265"/>
                <a:gd name="T41" fmla="*/ 75 h 193"/>
                <a:gd name="T42" fmla="*/ 193 w 265"/>
                <a:gd name="T43" fmla="*/ 87 h 193"/>
                <a:gd name="T44" fmla="*/ 191 w 265"/>
                <a:gd name="T45" fmla="*/ 108 h 193"/>
                <a:gd name="T46" fmla="*/ 163 w 265"/>
                <a:gd name="T47" fmla="*/ 131 h 193"/>
                <a:gd name="T48" fmla="*/ 153 w 265"/>
                <a:gd name="T49" fmla="*/ 151 h 193"/>
                <a:gd name="T50" fmla="*/ 145 w 265"/>
                <a:gd name="T51" fmla="*/ 156 h 193"/>
                <a:gd name="T52" fmla="*/ 128 w 265"/>
                <a:gd name="T53" fmla="*/ 176 h 193"/>
                <a:gd name="T54" fmla="*/ 108 w 265"/>
                <a:gd name="T55" fmla="*/ 192 h 193"/>
                <a:gd name="T56" fmla="*/ 94 w 265"/>
                <a:gd name="T57" fmla="*/ 191 h 193"/>
                <a:gd name="T58" fmla="*/ 77 w 265"/>
                <a:gd name="T59" fmla="*/ 183 h 193"/>
                <a:gd name="T60" fmla="*/ 65 w 265"/>
                <a:gd name="T61" fmla="*/ 161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5" h="193">
                  <a:moveTo>
                    <a:pt x="65" y="161"/>
                  </a:moveTo>
                  <a:cubicBezTo>
                    <a:pt x="59" y="154"/>
                    <a:pt x="50" y="152"/>
                    <a:pt x="41" y="150"/>
                  </a:cubicBezTo>
                  <a:cubicBezTo>
                    <a:pt x="26" y="146"/>
                    <a:pt x="11" y="138"/>
                    <a:pt x="6" y="124"/>
                  </a:cubicBezTo>
                  <a:cubicBezTo>
                    <a:pt x="4" y="116"/>
                    <a:pt x="6" y="107"/>
                    <a:pt x="6" y="99"/>
                  </a:cubicBezTo>
                  <a:cubicBezTo>
                    <a:pt x="6" y="84"/>
                    <a:pt x="0" y="69"/>
                    <a:pt x="6" y="56"/>
                  </a:cubicBezTo>
                  <a:cubicBezTo>
                    <a:pt x="10" y="46"/>
                    <a:pt x="20" y="40"/>
                    <a:pt x="30" y="40"/>
                  </a:cubicBezTo>
                  <a:cubicBezTo>
                    <a:pt x="41" y="39"/>
                    <a:pt x="51" y="44"/>
                    <a:pt x="58" y="52"/>
                  </a:cubicBezTo>
                  <a:cubicBezTo>
                    <a:pt x="63" y="46"/>
                    <a:pt x="69" y="40"/>
                    <a:pt x="75" y="34"/>
                  </a:cubicBezTo>
                  <a:cubicBezTo>
                    <a:pt x="83" y="24"/>
                    <a:pt x="92" y="14"/>
                    <a:pt x="104" y="8"/>
                  </a:cubicBezTo>
                  <a:cubicBezTo>
                    <a:pt x="115" y="2"/>
                    <a:pt x="130" y="0"/>
                    <a:pt x="141" y="6"/>
                  </a:cubicBezTo>
                  <a:cubicBezTo>
                    <a:pt x="146" y="8"/>
                    <a:pt x="150" y="12"/>
                    <a:pt x="156" y="13"/>
                  </a:cubicBezTo>
                  <a:cubicBezTo>
                    <a:pt x="160" y="14"/>
                    <a:pt x="164" y="12"/>
                    <a:pt x="168" y="11"/>
                  </a:cubicBezTo>
                  <a:cubicBezTo>
                    <a:pt x="176" y="7"/>
                    <a:pt x="184" y="4"/>
                    <a:pt x="193" y="4"/>
                  </a:cubicBezTo>
                  <a:cubicBezTo>
                    <a:pt x="202" y="4"/>
                    <a:pt x="211" y="9"/>
                    <a:pt x="219" y="13"/>
                  </a:cubicBezTo>
                  <a:cubicBezTo>
                    <a:pt x="231" y="20"/>
                    <a:pt x="243" y="26"/>
                    <a:pt x="256" y="33"/>
                  </a:cubicBezTo>
                  <a:cubicBezTo>
                    <a:pt x="258" y="35"/>
                    <a:pt x="261" y="36"/>
                    <a:pt x="263" y="38"/>
                  </a:cubicBezTo>
                  <a:cubicBezTo>
                    <a:pt x="265" y="41"/>
                    <a:pt x="265" y="44"/>
                    <a:pt x="263" y="47"/>
                  </a:cubicBezTo>
                  <a:cubicBezTo>
                    <a:pt x="262" y="48"/>
                    <a:pt x="260" y="49"/>
                    <a:pt x="259" y="49"/>
                  </a:cubicBezTo>
                  <a:cubicBezTo>
                    <a:pt x="252" y="51"/>
                    <a:pt x="244" y="51"/>
                    <a:pt x="237" y="53"/>
                  </a:cubicBezTo>
                  <a:cubicBezTo>
                    <a:pt x="230" y="55"/>
                    <a:pt x="223" y="59"/>
                    <a:pt x="220" y="66"/>
                  </a:cubicBezTo>
                  <a:cubicBezTo>
                    <a:pt x="219" y="69"/>
                    <a:pt x="219" y="72"/>
                    <a:pt x="217" y="75"/>
                  </a:cubicBezTo>
                  <a:cubicBezTo>
                    <a:pt x="212" y="82"/>
                    <a:pt x="199" y="79"/>
                    <a:pt x="193" y="87"/>
                  </a:cubicBezTo>
                  <a:cubicBezTo>
                    <a:pt x="189" y="92"/>
                    <a:pt x="193" y="101"/>
                    <a:pt x="191" y="108"/>
                  </a:cubicBezTo>
                  <a:cubicBezTo>
                    <a:pt x="188" y="120"/>
                    <a:pt x="171" y="121"/>
                    <a:pt x="163" y="131"/>
                  </a:cubicBezTo>
                  <a:cubicBezTo>
                    <a:pt x="159" y="137"/>
                    <a:pt x="159" y="146"/>
                    <a:pt x="153" y="151"/>
                  </a:cubicBezTo>
                  <a:cubicBezTo>
                    <a:pt x="151" y="153"/>
                    <a:pt x="148" y="154"/>
                    <a:pt x="145" y="156"/>
                  </a:cubicBezTo>
                  <a:cubicBezTo>
                    <a:pt x="138" y="161"/>
                    <a:pt x="133" y="169"/>
                    <a:pt x="128" y="176"/>
                  </a:cubicBezTo>
                  <a:cubicBezTo>
                    <a:pt x="123" y="183"/>
                    <a:pt x="117" y="190"/>
                    <a:pt x="108" y="192"/>
                  </a:cubicBezTo>
                  <a:cubicBezTo>
                    <a:pt x="104" y="193"/>
                    <a:pt x="99" y="192"/>
                    <a:pt x="94" y="191"/>
                  </a:cubicBezTo>
                  <a:cubicBezTo>
                    <a:pt x="88" y="190"/>
                    <a:pt x="81" y="188"/>
                    <a:pt x="77" y="183"/>
                  </a:cubicBezTo>
                  <a:cubicBezTo>
                    <a:pt x="71" y="177"/>
                    <a:pt x="70" y="168"/>
                    <a:pt x="65" y="161"/>
                  </a:cubicBez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3" name="Freeform 81"/>
            <p:cNvSpPr/>
            <p:nvPr/>
          </p:nvSpPr>
          <p:spPr bwMode="auto">
            <a:xfrm>
              <a:off x="4230688" y="511175"/>
              <a:ext cx="244475" cy="104775"/>
            </a:xfrm>
            <a:custGeom>
              <a:avLst/>
              <a:gdLst>
                <a:gd name="T0" fmla="*/ 145 w 236"/>
                <a:gd name="T1" fmla="*/ 39 h 101"/>
                <a:gd name="T2" fmla="*/ 236 w 236"/>
                <a:gd name="T3" fmla="*/ 101 h 101"/>
                <a:gd name="T4" fmla="*/ 65 w 236"/>
                <a:gd name="T5" fmla="*/ 55 h 101"/>
                <a:gd name="T6" fmla="*/ 0 w 236"/>
                <a:gd name="T7" fmla="*/ 72 h 101"/>
                <a:gd name="T8" fmla="*/ 145 w 236"/>
                <a:gd name="T9" fmla="*/ 39 h 101"/>
              </a:gdLst>
              <a:ahLst/>
              <a:cxnLst>
                <a:cxn ang="0">
                  <a:pos x="T0" y="T1"/>
                </a:cxn>
                <a:cxn ang="0">
                  <a:pos x="T2" y="T3"/>
                </a:cxn>
                <a:cxn ang="0">
                  <a:pos x="T4" y="T5"/>
                </a:cxn>
                <a:cxn ang="0">
                  <a:pos x="T6" y="T7"/>
                </a:cxn>
                <a:cxn ang="0">
                  <a:pos x="T8" y="T9"/>
                </a:cxn>
              </a:cxnLst>
              <a:rect l="0" t="0" r="r" b="b"/>
              <a:pathLst>
                <a:path w="236" h="101">
                  <a:moveTo>
                    <a:pt x="145" y="39"/>
                  </a:moveTo>
                  <a:cubicBezTo>
                    <a:pt x="179" y="52"/>
                    <a:pt x="211" y="73"/>
                    <a:pt x="236" y="101"/>
                  </a:cubicBezTo>
                  <a:cubicBezTo>
                    <a:pt x="185" y="68"/>
                    <a:pt x="125" y="52"/>
                    <a:pt x="65" y="55"/>
                  </a:cubicBezTo>
                  <a:cubicBezTo>
                    <a:pt x="42" y="56"/>
                    <a:pt x="19" y="59"/>
                    <a:pt x="0" y="72"/>
                  </a:cubicBezTo>
                  <a:cubicBezTo>
                    <a:pt x="9" y="58"/>
                    <a:pt x="46" y="0"/>
                    <a:pt x="145" y="39"/>
                  </a:cubicBezTo>
                  <a:close/>
                </a:path>
              </a:pathLst>
            </a:custGeom>
            <a:solidFill>
              <a:srgbClr val="BE3F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14" name="Oval 82"/>
          <p:cNvSpPr>
            <a:spLocks noChangeArrowheads="1"/>
          </p:cNvSpPr>
          <p:nvPr/>
        </p:nvSpPr>
        <p:spPr bwMode="auto">
          <a:xfrm>
            <a:off x="6200858" y="2229271"/>
            <a:ext cx="1118236" cy="1118236"/>
          </a:xfrm>
          <a:prstGeom prst="ellipse">
            <a:avLst/>
          </a:prstGeom>
          <a:solidFill>
            <a:srgbClr val="EC68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440" name="组合 439"/>
          <p:cNvGrpSpPr/>
          <p:nvPr/>
        </p:nvGrpSpPr>
        <p:grpSpPr>
          <a:xfrm>
            <a:off x="6433964" y="2462378"/>
            <a:ext cx="652023" cy="653712"/>
            <a:chOff x="6372226" y="219075"/>
            <a:chExt cx="612775" cy="614363"/>
          </a:xfrm>
        </p:grpSpPr>
        <p:sp>
          <p:nvSpPr>
            <p:cNvPr id="315" name="Freeform 83"/>
            <p:cNvSpPr/>
            <p:nvPr/>
          </p:nvSpPr>
          <p:spPr bwMode="auto">
            <a:xfrm>
              <a:off x="6629401" y="477838"/>
              <a:ext cx="355600" cy="355600"/>
            </a:xfrm>
            <a:custGeom>
              <a:avLst/>
              <a:gdLst>
                <a:gd name="T0" fmla="*/ 0 w 224"/>
                <a:gd name="T1" fmla="*/ 0 h 224"/>
                <a:gd name="T2" fmla="*/ 64 w 224"/>
                <a:gd name="T3" fmla="*/ 224 h 224"/>
                <a:gd name="T4" fmla="*/ 119 w 224"/>
                <a:gd name="T5" fmla="*/ 119 h 224"/>
                <a:gd name="T6" fmla="*/ 224 w 224"/>
                <a:gd name="T7" fmla="*/ 64 h 224"/>
                <a:gd name="T8" fmla="*/ 0 w 224"/>
                <a:gd name="T9" fmla="*/ 0 h 224"/>
              </a:gdLst>
              <a:ahLst/>
              <a:cxnLst>
                <a:cxn ang="0">
                  <a:pos x="T0" y="T1"/>
                </a:cxn>
                <a:cxn ang="0">
                  <a:pos x="T2" y="T3"/>
                </a:cxn>
                <a:cxn ang="0">
                  <a:pos x="T4" y="T5"/>
                </a:cxn>
                <a:cxn ang="0">
                  <a:pos x="T6" y="T7"/>
                </a:cxn>
                <a:cxn ang="0">
                  <a:pos x="T8" y="T9"/>
                </a:cxn>
              </a:cxnLst>
              <a:rect l="0" t="0" r="r" b="b"/>
              <a:pathLst>
                <a:path w="224" h="224">
                  <a:moveTo>
                    <a:pt x="0" y="0"/>
                  </a:moveTo>
                  <a:lnTo>
                    <a:pt x="64" y="224"/>
                  </a:lnTo>
                  <a:lnTo>
                    <a:pt x="119" y="119"/>
                  </a:lnTo>
                  <a:lnTo>
                    <a:pt x="224" y="64"/>
                  </a:lnTo>
                  <a:lnTo>
                    <a:pt x="0" y="0"/>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6" name="Freeform 84"/>
            <p:cNvSpPr/>
            <p:nvPr/>
          </p:nvSpPr>
          <p:spPr bwMode="auto">
            <a:xfrm>
              <a:off x="6408738" y="254000"/>
              <a:ext cx="414338" cy="415925"/>
            </a:xfrm>
            <a:custGeom>
              <a:avLst/>
              <a:gdLst>
                <a:gd name="T0" fmla="*/ 31 w 402"/>
                <a:gd name="T1" fmla="*/ 402 h 402"/>
                <a:gd name="T2" fmla="*/ 0 w 402"/>
                <a:gd name="T3" fmla="*/ 402 h 402"/>
                <a:gd name="T4" fmla="*/ 402 w 402"/>
                <a:gd name="T5" fmla="*/ 0 h 402"/>
                <a:gd name="T6" fmla="*/ 402 w 402"/>
                <a:gd name="T7" fmla="*/ 32 h 402"/>
                <a:gd name="T8" fmla="*/ 31 w 402"/>
                <a:gd name="T9" fmla="*/ 402 h 402"/>
              </a:gdLst>
              <a:ahLst/>
              <a:cxnLst>
                <a:cxn ang="0">
                  <a:pos x="T0" y="T1"/>
                </a:cxn>
                <a:cxn ang="0">
                  <a:pos x="T2" y="T3"/>
                </a:cxn>
                <a:cxn ang="0">
                  <a:pos x="T4" y="T5"/>
                </a:cxn>
                <a:cxn ang="0">
                  <a:pos x="T6" y="T7"/>
                </a:cxn>
                <a:cxn ang="0">
                  <a:pos x="T8" y="T9"/>
                </a:cxn>
              </a:cxnLst>
              <a:rect l="0" t="0" r="r" b="b"/>
              <a:pathLst>
                <a:path w="402" h="402">
                  <a:moveTo>
                    <a:pt x="31" y="402"/>
                  </a:moveTo>
                  <a:cubicBezTo>
                    <a:pt x="0" y="402"/>
                    <a:pt x="0" y="402"/>
                    <a:pt x="0" y="402"/>
                  </a:cubicBezTo>
                  <a:cubicBezTo>
                    <a:pt x="0" y="181"/>
                    <a:pt x="180" y="0"/>
                    <a:pt x="402" y="0"/>
                  </a:cubicBezTo>
                  <a:cubicBezTo>
                    <a:pt x="402" y="32"/>
                    <a:pt x="402" y="32"/>
                    <a:pt x="402" y="32"/>
                  </a:cubicBezTo>
                  <a:cubicBezTo>
                    <a:pt x="197" y="32"/>
                    <a:pt x="31" y="198"/>
                    <a:pt x="31" y="402"/>
                  </a:cubicBezTo>
                  <a:close/>
                </a:path>
              </a:pathLst>
            </a:custGeom>
            <a:solidFill>
              <a:srgbClr val="517F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7" name="Rectangle 85"/>
            <p:cNvSpPr>
              <a:spLocks noChangeArrowheads="1"/>
            </p:cNvSpPr>
            <p:nvPr/>
          </p:nvSpPr>
          <p:spPr bwMode="auto">
            <a:xfrm>
              <a:off x="6494463" y="339725"/>
              <a:ext cx="104775" cy="106363"/>
            </a:xfrm>
            <a:prstGeom prst="rect">
              <a:avLst/>
            </a:prstGeom>
            <a:solidFill>
              <a:srgbClr val="0C2C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8" name="Rectangle 86"/>
            <p:cNvSpPr>
              <a:spLocks noChangeArrowheads="1"/>
            </p:cNvSpPr>
            <p:nvPr/>
          </p:nvSpPr>
          <p:spPr bwMode="auto">
            <a:xfrm>
              <a:off x="6791326" y="219075"/>
              <a:ext cx="115888" cy="114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9" name="Rectangle 87"/>
            <p:cNvSpPr>
              <a:spLocks noChangeArrowheads="1"/>
            </p:cNvSpPr>
            <p:nvPr/>
          </p:nvSpPr>
          <p:spPr bwMode="auto">
            <a:xfrm>
              <a:off x="6372226" y="655638"/>
              <a:ext cx="114300" cy="114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20" name="Oval 88"/>
          <p:cNvSpPr>
            <a:spLocks noChangeArrowheads="1"/>
          </p:cNvSpPr>
          <p:nvPr/>
        </p:nvSpPr>
        <p:spPr bwMode="auto">
          <a:xfrm>
            <a:off x="4815861" y="2229271"/>
            <a:ext cx="1118236" cy="1118236"/>
          </a:xfrm>
          <a:prstGeom prst="ellipse">
            <a:avLst/>
          </a:prstGeom>
          <a:solidFill>
            <a:srgbClr val="8ADB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438" name="组合 437"/>
          <p:cNvGrpSpPr/>
          <p:nvPr/>
        </p:nvGrpSpPr>
        <p:grpSpPr>
          <a:xfrm>
            <a:off x="5013494" y="2404946"/>
            <a:ext cx="670604" cy="697631"/>
            <a:chOff x="5173663" y="165100"/>
            <a:chExt cx="630238" cy="655638"/>
          </a:xfrm>
        </p:grpSpPr>
        <p:sp>
          <p:nvSpPr>
            <p:cNvPr id="321" name="Freeform 89"/>
            <p:cNvSpPr/>
            <p:nvPr/>
          </p:nvSpPr>
          <p:spPr bwMode="auto">
            <a:xfrm>
              <a:off x="5173663" y="669925"/>
              <a:ext cx="506413" cy="150813"/>
            </a:xfrm>
            <a:custGeom>
              <a:avLst/>
              <a:gdLst>
                <a:gd name="T0" fmla="*/ 81 w 489"/>
                <a:gd name="T1" fmla="*/ 62 h 147"/>
                <a:gd name="T2" fmla="*/ 89 w 489"/>
                <a:gd name="T3" fmla="*/ 76 h 147"/>
                <a:gd name="T4" fmla="*/ 85 w 489"/>
                <a:gd name="T5" fmla="*/ 79 h 147"/>
                <a:gd name="T6" fmla="*/ 50 w 489"/>
                <a:gd name="T7" fmla="*/ 85 h 147"/>
                <a:gd name="T8" fmla="*/ 19 w 489"/>
                <a:gd name="T9" fmla="*/ 88 h 147"/>
                <a:gd name="T10" fmla="*/ 2 w 489"/>
                <a:gd name="T11" fmla="*/ 113 h 147"/>
                <a:gd name="T12" fmla="*/ 18 w 489"/>
                <a:gd name="T13" fmla="*/ 127 h 147"/>
                <a:gd name="T14" fmla="*/ 51 w 489"/>
                <a:gd name="T15" fmla="*/ 130 h 147"/>
                <a:gd name="T16" fmla="*/ 117 w 489"/>
                <a:gd name="T17" fmla="*/ 127 h 147"/>
                <a:gd name="T18" fmla="*/ 124 w 489"/>
                <a:gd name="T19" fmla="*/ 129 h 147"/>
                <a:gd name="T20" fmla="*/ 130 w 489"/>
                <a:gd name="T21" fmla="*/ 137 h 147"/>
                <a:gd name="T22" fmla="*/ 158 w 489"/>
                <a:gd name="T23" fmla="*/ 147 h 147"/>
                <a:gd name="T24" fmla="*/ 183 w 489"/>
                <a:gd name="T25" fmla="*/ 145 h 147"/>
                <a:gd name="T26" fmla="*/ 230 w 489"/>
                <a:gd name="T27" fmla="*/ 131 h 147"/>
                <a:gd name="T28" fmla="*/ 299 w 489"/>
                <a:gd name="T29" fmla="*/ 130 h 147"/>
                <a:gd name="T30" fmla="*/ 374 w 489"/>
                <a:gd name="T31" fmla="*/ 131 h 147"/>
                <a:gd name="T32" fmla="*/ 400 w 489"/>
                <a:gd name="T33" fmla="*/ 127 h 147"/>
                <a:gd name="T34" fmla="*/ 409 w 489"/>
                <a:gd name="T35" fmla="*/ 105 h 147"/>
                <a:gd name="T36" fmla="*/ 392 w 489"/>
                <a:gd name="T37" fmla="*/ 82 h 147"/>
                <a:gd name="T38" fmla="*/ 414 w 489"/>
                <a:gd name="T39" fmla="*/ 71 h 147"/>
                <a:gd name="T40" fmla="*/ 463 w 489"/>
                <a:gd name="T41" fmla="*/ 61 h 147"/>
                <a:gd name="T42" fmla="*/ 485 w 489"/>
                <a:gd name="T43" fmla="*/ 31 h 147"/>
                <a:gd name="T44" fmla="*/ 453 w 489"/>
                <a:gd name="T45" fmla="*/ 15 h 147"/>
                <a:gd name="T46" fmla="*/ 382 w 489"/>
                <a:gd name="T47" fmla="*/ 28 h 147"/>
                <a:gd name="T48" fmla="*/ 348 w 489"/>
                <a:gd name="T49" fmla="*/ 38 h 147"/>
                <a:gd name="T50" fmla="*/ 298 w 489"/>
                <a:gd name="T51" fmla="*/ 16 h 147"/>
                <a:gd name="T52" fmla="*/ 209 w 489"/>
                <a:gd name="T53" fmla="*/ 0 h 147"/>
                <a:gd name="T54" fmla="*/ 177 w 489"/>
                <a:gd name="T55" fmla="*/ 6 h 147"/>
                <a:gd name="T56" fmla="*/ 167 w 489"/>
                <a:gd name="T57" fmla="*/ 26 h 147"/>
                <a:gd name="T58" fmla="*/ 183 w 489"/>
                <a:gd name="T59" fmla="*/ 37 h 147"/>
                <a:gd name="T60" fmla="*/ 210 w 489"/>
                <a:gd name="T61" fmla="*/ 47 h 147"/>
                <a:gd name="T62" fmla="*/ 107 w 489"/>
                <a:gd name="T63" fmla="*/ 42 h 147"/>
                <a:gd name="T64" fmla="*/ 87 w 489"/>
                <a:gd name="T65" fmla="*/ 45 h 147"/>
                <a:gd name="T66" fmla="*/ 81 w 489"/>
                <a:gd name="T67" fmla="*/ 62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89" h="147">
                  <a:moveTo>
                    <a:pt x="81" y="62"/>
                  </a:moveTo>
                  <a:cubicBezTo>
                    <a:pt x="84" y="67"/>
                    <a:pt x="92" y="71"/>
                    <a:pt x="89" y="76"/>
                  </a:cubicBezTo>
                  <a:cubicBezTo>
                    <a:pt x="88" y="77"/>
                    <a:pt x="86" y="78"/>
                    <a:pt x="85" y="79"/>
                  </a:cubicBezTo>
                  <a:cubicBezTo>
                    <a:pt x="74" y="82"/>
                    <a:pt x="62" y="84"/>
                    <a:pt x="50" y="85"/>
                  </a:cubicBezTo>
                  <a:cubicBezTo>
                    <a:pt x="40" y="85"/>
                    <a:pt x="29" y="84"/>
                    <a:pt x="19" y="88"/>
                  </a:cubicBezTo>
                  <a:cubicBezTo>
                    <a:pt x="8" y="92"/>
                    <a:pt x="0" y="102"/>
                    <a:pt x="2" y="113"/>
                  </a:cubicBezTo>
                  <a:cubicBezTo>
                    <a:pt x="4" y="120"/>
                    <a:pt x="11" y="125"/>
                    <a:pt x="18" y="127"/>
                  </a:cubicBezTo>
                  <a:cubicBezTo>
                    <a:pt x="28" y="132"/>
                    <a:pt x="40" y="131"/>
                    <a:pt x="51" y="130"/>
                  </a:cubicBezTo>
                  <a:cubicBezTo>
                    <a:pt x="73" y="129"/>
                    <a:pt x="95" y="128"/>
                    <a:pt x="117" y="127"/>
                  </a:cubicBezTo>
                  <a:cubicBezTo>
                    <a:pt x="119" y="127"/>
                    <a:pt x="122" y="127"/>
                    <a:pt x="124" y="129"/>
                  </a:cubicBezTo>
                  <a:cubicBezTo>
                    <a:pt x="127" y="130"/>
                    <a:pt x="128" y="134"/>
                    <a:pt x="130" y="137"/>
                  </a:cubicBezTo>
                  <a:cubicBezTo>
                    <a:pt x="136" y="146"/>
                    <a:pt x="148" y="147"/>
                    <a:pt x="158" y="147"/>
                  </a:cubicBezTo>
                  <a:cubicBezTo>
                    <a:pt x="166" y="147"/>
                    <a:pt x="175" y="147"/>
                    <a:pt x="183" y="145"/>
                  </a:cubicBezTo>
                  <a:cubicBezTo>
                    <a:pt x="199" y="143"/>
                    <a:pt x="214" y="134"/>
                    <a:pt x="230" y="131"/>
                  </a:cubicBezTo>
                  <a:cubicBezTo>
                    <a:pt x="252" y="125"/>
                    <a:pt x="276" y="129"/>
                    <a:pt x="299" y="130"/>
                  </a:cubicBezTo>
                  <a:cubicBezTo>
                    <a:pt x="324" y="132"/>
                    <a:pt x="349" y="132"/>
                    <a:pt x="374" y="131"/>
                  </a:cubicBezTo>
                  <a:cubicBezTo>
                    <a:pt x="383" y="131"/>
                    <a:pt x="392" y="131"/>
                    <a:pt x="400" y="127"/>
                  </a:cubicBezTo>
                  <a:cubicBezTo>
                    <a:pt x="407" y="122"/>
                    <a:pt x="413" y="113"/>
                    <a:pt x="409" y="105"/>
                  </a:cubicBezTo>
                  <a:cubicBezTo>
                    <a:pt x="405" y="96"/>
                    <a:pt x="391" y="91"/>
                    <a:pt x="392" y="82"/>
                  </a:cubicBezTo>
                  <a:cubicBezTo>
                    <a:pt x="393" y="73"/>
                    <a:pt x="405" y="71"/>
                    <a:pt x="414" y="71"/>
                  </a:cubicBezTo>
                  <a:cubicBezTo>
                    <a:pt x="431" y="71"/>
                    <a:pt x="447" y="67"/>
                    <a:pt x="463" y="61"/>
                  </a:cubicBezTo>
                  <a:cubicBezTo>
                    <a:pt x="475" y="56"/>
                    <a:pt x="489" y="44"/>
                    <a:pt x="485" y="31"/>
                  </a:cubicBezTo>
                  <a:cubicBezTo>
                    <a:pt x="482" y="18"/>
                    <a:pt x="466" y="15"/>
                    <a:pt x="453" y="15"/>
                  </a:cubicBezTo>
                  <a:cubicBezTo>
                    <a:pt x="429" y="15"/>
                    <a:pt x="405" y="19"/>
                    <a:pt x="382" y="28"/>
                  </a:cubicBezTo>
                  <a:cubicBezTo>
                    <a:pt x="371" y="32"/>
                    <a:pt x="360" y="38"/>
                    <a:pt x="348" y="38"/>
                  </a:cubicBezTo>
                  <a:cubicBezTo>
                    <a:pt x="330" y="37"/>
                    <a:pt x="314" y="24"/>
                    <a:pt x="298" y="16"/>
                  </a:cubicBezTo>
                  <a:cubicBezTo>
                    <a:pt x="271" y="2"/>
                    <a:pt x="240" y="0"/>
                    <a:pt x="209" y="0"/>
                  </a:cubicBezTo>
                  <a:cubicBezTo>
                    <a:pt x="198" y="0"/>
                    <a:pt x="186" y="0"/>
                    <a:pt x="177" y="6"/>
                  </a:cubicBezTo>
                  <a:cubicBezTo>
                    <a:pt x="170" y="10"/>
                    <a:pt x="164" y="18"/>
                    <a:pt x="167" y="26"/>
                  </a:cubicBezTo>
                  <a:cubicBezTo>
                    <a:pt x="169" y="32"/>
                    <a:pt x="176" y="35"/>
                    <a:pt x="183" y="37"/>
                  </a:cubicBezTo>
                  <a:cubicBezTo>
                    <a:pt x="192" y="41"/>
                    <a:pt x="201" y="44"/>
                    <a:pt x="210" y="47"/>
                  </a:cubicBezTo>
                  <a:cubicBezTo>
                    <a:pt x="176" y="45"/>
                    <a:pt x="142" y="44"/>
                    <a:pt x="107" y="42"/>
                  </a:cubicBezTo>
                  <a:cubicBezTo>
                    <a:pt x="100" y="41"/>
                    <a:pt x="93" y="41"/>
                    <a:pt x="87" y="45"/>
                  </a:cubicBezTo>
                  <a:cubicBezTo>
                    <a:pt x="81" y="48"/>
                    <a:pt x="77" y="56"/>
                    <a:pt x="81" y="62"/>
                  </a:cubicBezTo>
                  <a:close/>
                </a:path>
              </a:pathLst>
            </a:custGeom>
            <a:solidFill>
              <a:srgbClr val="1C84A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22" name="Freeform 90"/>
            <p:cNvSpPr/>
            <p:nvPr/>
          </p:nvSpPr>
          <p:spPr bwMode="auto">
            <a:xfrm>
              <a:off x="5370513" y="574675"/>
              <a:ext cx="200025" cy="209550"/>
            </a:xfrm>
            <a:custGeom>
              <a:avLst/>
              <a:gdLst>
                <a:gd name="T0" fmla="*/ 183 w 193"/>
                <a:gd name="T1" fmla="*/ 37 h 202"/>
                <a:gd name="T2" fmla="*/ 190 w 193"/>
                <a:gd name="T3" fmla="*/ 88 h 202"/>
                <a:gd name="T4" fmla="*/ 128 w 193"/>
                <a:gd name="T5" fmla="*/ 176 h 202"/>
                <a:gd name="T6" fmla="*/ 0 w 193"/>
                <a:gd name="T7" fmla="*/ 170 h 202"/>
                <a:gd name="T8" fmla="*/ 50 w 193"/>
                <a:gd name="T9" fmla="*/ 118 h 202"/>
                <a:gd name="T10" fmla="*/ 69 w 193"/>
                <a:gd name="T11" fmla="*/ 43 h 202"/>
                <a:gd name="T12" fmla="*/ 116 w 193"/>
                <a:gd name="T13" fmla="*/ 5 h 202"/>
                <a:gd name="T14" fmla="*/ 173 w 193"/>
                <a:gd name="T15" fmla="*/ 22 h 202"/>
                <a:gd name="T16" fmla="*/ 183 w 193"/>
                <a:gd name="T17" fmla="*/ 3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202">
                  <a:moveTo>
                    <a:pt x="183" y="37"/>
                  </a:moveTo>
                  <a:cubicBezTo>
                    <a:pt x="191" y="53"/>
                    <a:pt x="193" y="71"/>
                    <a:pt x="190" y="88"/>
                  </a:cubicBezTo>
                  <a:cubicBezTo>
                    <a:pt x="183" y="125"/>
                    <a:pt x="160" y="154"/>
                    <a:pt x="128" y="176"/>
                  </a:cubicBezTo>
                  <a:cubicBezTo>
                    <a:pt x="90" y="202"/>
                    <a:pt x="41" y="186"/>
                    <a:pt x="0" y="170"/>
                  </a:cubicBezTo>
                  <a:cubicBezTo>
                    <a:pt x="26" y="168"/>
                    <a:pt x="44" y="143"/>
                    <a:pt x="50" y="118"/>
                  </a:cubicBezTo>
                  <a:cubicBezTo>
                    <a:pt x="57" y="93"/>
                    <a:pt x="57" y="66"/>
                    <a:pt x="69" y="43"/>
                  </a:cubicBezTo>
                  <a:cubicBezTo>
                    <a:pt x="78" y="25"/>
                    <a:pt x="95" y="10"/>
                    <a:pt x="116" y="5"/>
                  </a:cubicBezTo>
                  <a:cubicBezTo>
                    <a:pt x="136" y="0"/>
                    <a:pt x="159" y="6"/>
                    <a:pt x="173" y="22"/>
                  </a:cubicBezTo>
                  <a:cubicBezTo>
                    <a:pt x="177" y="26"/>
                    <a:pt x="181" y="32"/>
                    <a:pt x="183" y="37"/>
                  </a:cubicBez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23" name="Freeform 91"/>
            <p:cNvSpPr/>
            <p:nvPr/>
          </p:nvSpPr>
          <p:spPr bwMode="auto">
            <a:xfrm>
              <a:off x="5489576" y="568325"/>
              <a:ext cx="77788" cy="60325"/>
            </a:xfrm>
            <a:custGeom>
              <a:avLst/>
              <a:gdLst>
                <a:gd name="T0" fmla="*/ 70 w 76"/>
                <a:gd name="T1" fmla="*/ 49 h 59"/>
                <a:gd name="T2" fmla="*/ 28 w 76"/>
                <a:gd name="T3" fmla="*/ 47 h 59"/>
                <a:gd name="T4" fmla="*/ 6 w 76"/>
                <a:gd name="T5" fmla="*/ 10 h 59"/>
                <a:gd name="T6" fmla="*/ 49 w 76"/>
                <a:gd name="T7" fmla="*/ 12 h 59"/>
                <a:gd name="T8" fmla="*/ 70 w 76"/>
                <a:gd name="T9" fmla="*/ 49 h 59"/>
              </a:gdLst>
              <a:ahLst/>
              <a:cxnLst>
                <a:cxn ang="0">
                  <a:pos x="T0" y="T1"/>
                </a:cxn>
                <a:cxn ang="0">
                  <a:pos x="T2" y="T3"/>
                </a:cxn>
                <a:cxn ang="0">
                  <a:pos x="T4" y="T5"/>
                </a:cxn>
                <a:cxn ang="0">
                  <a:pos x="T6" y="T7"/>
                </a:cxn>
                <a:cxn ang="0">
                  <a:pos x="T8" y="T9"/>
                </a:cxn>
              </a:cxnLst>
              <a:rect l="0" t="0" r="r" b="b"/>
              <a:pathLst>
                <a:path w="76" h="59">
                  <a:moveTo>
                    <a:pt x="70" y="49"/>
                  </a:moveTo>
                  <a:cubicBezTo>
                    <a:pt x="64" y="59"/>
                    <a:pt x="45" y="58"/>
                    <a:pt x="28" y="47"/>
                  </a:cubicBezTo>
                  <a:cubicBezTo>
                    <a:pt x="10" y="36"/>
                    <a:pt x="0" y="20"/>
                    <a:pt x="6" y="10"/>
                  </a:cubicBezTo>
                  <a:cubicBezTo>
                    <a:pt x="12" y="0"/>
                    <a:pt x="31" y="1"/>
                    <a:pt x="49" y="12"/>
                  </a:cubicBezTo>
                  <a:cubicBezTo>
                    <a:pt x="66" y="23"/>
                    <a:pt x="76" y="39"/>
                    <a:pt x="70" y="49"/>
                  </a:cubicBez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24" name="Freeform 92"/>
            <p:cNvSpPr/>
            <p:nvPr/>
          </p:nvSpPr>
          <p:spPr bwMode="auto">
            <a:xfrm>
              <a:off x="5568951" y="165100"/>
              <a:ext cx="234950" cy="338138"/>
            </a:xfrm>
            <a:custGeom>
              <a:avLst/>
              <a:gdLst>
                <a:gd name="T0" fmla="*/ 214 w 227"/>
                <a:gd name="T1" fmla="*/ 6 h 328"/>
                <a:gd name="T2" fmla="*/ 0 w 227"/>
                <a:gd name="T3" fmla="*/ 296 h 328"/>
                <a:gd name="T4" fmla="*/ 54 w 227"/>
                <a:gd name="T5" fmla="*/ 328 h 328"/>
                <a:gd name="T6" fmla="*/ 214 w 227"/>
                <a:gd name="T7" fmla="*/ 6 h 328"/>
              </a:gdLst>
              <a:ahLst/>
              <a:cxnLst>
                <a:cxn ang="0">
                  <a:pos x="T0" y="T1"/>
                </a:cxn>
                <a:cxn ang="0">
                  <a:pos x="T2" y="T3"/>
                </a:cxn>
                <a:cxn ang="0">
                  <a:pos x="T4" y="T5"/>
                </a:cxn>
                <a:cxn ang="0">
                  <a:pos x="T6" y="T7"/>
                </a:cxn>
              </a:cxnLst>
              <a:rect l="0" t="0" r="r" b="b"/>
              <a:pathLst>
                <a:path w="227" h="328">
                  <a:moveTo>
                    <a:pt x="214" y="6"/>
                  </a:moveTo>
                  <a:cubicBezTo>
                    <a:pt x="198" y="0"/>
                    <a:pt x="103" y="128"/>
                    <a:pt x="0" y="296"/>
                  </a:cubicBezTo>
                  <a:cubicBezTo>
                    <a:pt x="54" y="328"/>
                    <a:pt x="54" y="328"/>
                    <a:pt x="54" y="328"/>
                  </a:cubicBezTo>
                  <a:cubicBezTo>
                    <a:pt x="156" y="160"/>
                    <a:pt x="227" y="17"/>
                    <a:pt x="214" y="6"/>
                  </a:cubicBez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25" name="Freeform 93"/>
            <p:cNvSpPr/>
            <p:nvPr/>
          </p:nvSpPr>
          <p:spPr bwMode="auto">
            <a:xfrm>
              <a:off x="5503863" y="469900"/>
              <a:ext cx="120650" cy="147638"/>
            </a:xfrm>
            <a:custGeom>
              <a:avLst/>
              <a:gdLst>
                <a:gd name="T0" fmla="*/ 63 w 117"/>
                <a:gd name="T1" fmla="*/ 0 h 142"/>
                <a:gd name="T2" fmla="*/ 46 w 117"/>
                <a:gd name="T3" fmla="*/ 27 h 142"/>
                <a:gd name="T4" fmla="*/ 2 w 117"/>
                <a:gd name="T5" fmla="*/ 101 h 142"/>
                <a:gd name="T6" fmla="*/ 20 w 117"/>
                <a:gd name="T7" fmla="*/ 131 h 142"/>
                <a:gd name="T8" fmla="*/ 55 w 117"/>
                <a:gd name="T9" fmla="*/ 133 h 142"/>
                <a:gd name="T10" fmla="*/ 100 w 117"/>
                <a:gd name="T11" fmla="*/ 60 h 142"/>
                <a:gd name="T12" fmla="*/ 117 w 117"/>
                <a:gd name="T13" fmla="*/ 32 h 142"/>
                <a:gd name="T14" fmla="*/ 63 w 117"/>
                <a:gd name="T15" fmla="*/ 0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42">
                  <a:moveTo>
                    <a:pt x="63" y="0"/>
                  </a:moveTo>
                  <a:cubicBezTo>
                    <a:pt x="57" y="9"/>
                    <a:pt x="52" y="18"/>
                    <a:pt x="46" y="27"/>
                  </a:cubicBezTo>
                  <a:cubicBezTo>
                    <a:pt x="31" y="52"/>
                    <a:pt x="16" y="77"/>
                    <a:pt x="2" y="101"/>
                  </a:cubicBezTo>
                  <a:cubicBezTo>
                    <a:pt x="0" y="117"/>
                    <a:pt x="10" y="124"/>
                    <a:pt x="20" y="131"/>
                  </a:cubicBezTo>
                  <a:cubicBezTo>
                    <a:pt x="30" y="137"/>
                    <a:pt x="41" y="142"/>
                    <a:pt x="55" y="133"/>
                  </a:cubicBezTo>
                  <a:cubicBezTo>
                    <a:pt x="70" y="109"/>
                    <a:pt x="85" y="85"/>
                    <a:pt x="100" y="60"/>
                  </a:cubicBezTo>
                  <a:cubicBezTo>
                    <a:pt x="106" y="51"/>
                    <a:pt x="111" y="42"/>
                    <a:pt x="117" y="32"/>
                  </a:cubicBezTo>
                  <a:lnTo>
                    <a:pt x="63" y="0"/>
                  </a:ln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26" name="Freeform 94"/>
          <p:cNvSpPr/>
          <p:nvPr/>
        </p:nvSpPr>
        <p:spPr bwMode="auto">
          <a:xfrm>
            <a:off x="6251533" y="3465749"/>
            <a:ext cx="1118236" cy="893576"/>
          </a:xfrm>
          <a:custGeom>
            <a:avLst/>
            <a:gdLst>
              <a:gd name="T0" fmla="*/ 1016 w 1016"/>
              <a:gd name="T1" fmla="*/ 508 h 812"/>
              <a:gd name="T2" fmla="*/ 984 w 1016"/>
              <a:gd name="T3" fmla="*/ 330 h 812"/>
              <a:gd name="T4" fmla="*/ 904 w 1016"/>
              <a:gd name="T5" fmla="*/ 190 h 812"/>
              <a:gd name="T6" fmla="*/ 508 w 1016"/>
              <a:gd name="T7" fmla="*/ 0 h 812"/>
              <a:gd name="T8" fmla="*/ 37 w 1016"/>
              <a:gd name="T9" fmla="*/ 318 h 812"/>
              <a:gd name="T10" fmla="*/ 0 w 1016"/>
              <a:gd name="T11" fmla="*/ 508 h 812"/>
              <a:gd name="T12" fmla="*/ 36 w 1016"/>
              <a:gd name="T13" fmla="*/ 697 h 812"/>
              <a:gd name="T14" fmla="*/ 100 w 1016"/>
              <a:gd name="T15" fmla="*/ 812 h 812"/>
              <a:gd name="T16" fmla="*/ 915 w 1016"/>
              <a:gd name="T17" fmla="*/ 812 h 812"/>
              <a:gd name="T18" fmla="*/ 1016 w 1016"/>
              <a:gd name="T19" fmla="*/ 508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6" h="812">
                <a:moveTo>
                  <a:pt x="1016" y="508"/>
                </a:moveTo>
                <a:cubicBezTo>
                  <a:pt x="1016" y="445"/>
                  <a:pt x="1004" y="385"/>
                  <a:pt x="984" y="330"/>
                </a:cubicBezTo>
                <a:cubicBezTo>
                  <a:pt x="965" y="279"/>
                  <a:pt x="937" y="232"/>
                  <a:pt x="904" y="190"/>
                </a:cubicBezTo>
                <a:cubicBezTo>
                  <a:pt x="811" y="74"/>
                  <a:pt x="668" y="0"/>
                  <a:pt x="508" y="0"/>
                </a:cubicBezTo>
                <a:cubicBezTo>
                  <a:pt x="295" y="0"/>
                  <a:pt x="112" y="132"/>
                  <a:pt x="37" y="318"/>
                </a:cubicBezTo>
                <a:cubicBezTo>
                  <a:pt x="13" y="377"/>
                  <a:pt x="0" y="441"/>
                  <a:pt x="0" y="508"/>
                </a:cubicBezTo>
                <a:cubicBezTo>
                  <a:pt x="0" y="575"/>
                  <a:pt x="13" y="638"/>
                  <a:pt x="36" y="697"/>
                </a:cubicBezTo>
                <a:cubicBezTo>
                  <a:pt x="52" y="738"/>
                  <a:pt x="74" y="777"/>
                  <a:pt x="100" y="812"/>
                </a:cubicBezTo>
                <a:cubicBezTo>
                  <a:pt x="915" y="812"/>
                  <a:pt x="915" y="812"/>
                  <a:pt x="915" y="812"/>
                </a:cubicBezTo>
                <a:cubicBezTo>
                  <a:pt x="978" y="727"/>
                  <a:pt x="1016" y="622"/>
                  <a:pt x="1016" y="508"/>
                </a:cubicBezTo>
                <a:close/>
              </a:path>
            </a:pathLst>
          </a:custGeom>
          <a:solidFill>
            <a:srgbClr val="FFD4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27" name="Freeform 95"/>
          <p:cNvSpPr/>
          <p:nvPr/>
        </p:nvSpPr>
        <p:spPr bwMode="auto">
          <a:xfrm>
            <a:off x="6361329" y="4359325"/>
            <a:ext cx="896954" cy="224661"/>
          </a:xfrm>
          <a:custGeom>
            <a:avLst/>
            <a:gdLst>
              <a:gd name="T0" fmla="*/ 0 w 815"/>
              <a:gd name="T1" fmla="*/ 0 h 204"/>
              <a:gd name="T2" fmla="*/ 408 w 815"/>
              <a:gd name="T3" fmla="*/ 204 h 204"/>
              <a:gd name="T4" fmla="*/ 815 w 815"/>
              <a:gd name="T5" fmla="*/ 0 h 204"/>
              <a:gd name="T6" fmla="*/ 0 w 815"/>
              <a:gd name="T7" fmla="*/ 0 h 204"/>
            </a:gdLst>
            <a:ahLst/>
            <a:cxnLst>
              <a:cxn ang="0">
                <a:pos x="T0" y="T1"/>
              </a:cxn>
              <a:cxn ang="0">
                <a:pos x="T2" y="T3"/>
              </a:cxn>
              <a:cxn ang="0">
                <a:pos x="T4" y="T5"/>
              </a:cxn>
              <a:cxn ang="0">
                <a:pos x="T6" y="T7"/>
              </a:cxn>
            </a:cxnLst>
            <a:rect l="0" t="0" r="r" b="b"/>
            <a:pathLst>
              <a:path w="815" h="204">
                <a:moveTo>
                  <a:pt x="0" y="0"/>
                </a:moveTo>
                <a:cubicBezTo>
                  <a:pt x="93" y="124"/>
                  <a:pt x="241" y="204"/>
                  <a:pt x="408" y="204"/>
                </a:cubicBezTo>
                <a:cubicBezTo>
                  <a:pt x="575" y="204"/>
                  <a:pt x="723" y="124"/>
                  <a:pt x="815" y="0"/>
                </a:cubicBezTo>
                <a:lnTo>
                  <a:pt x="0" y="0"/>
                </a:lnTo>
                <a:close/>
              </a:path>
            </a:pathLst>
          </a:custGeom>
          <a:solidFill>
            <a:srgbClr val="B787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442" name="组合 441"/>
          <p:cNvGrpSpPr/>
          <p:nvPr/>
        </p:nvGrpSpPr>
        <p:grpSpPr>
          <a:xfrm>
            <a:off x="6601192" y="3590748"/>
            <a:ext cx="420606" cy="866549"/>
            <a:chOff x="6529388" y="1279525"/>
            <a:chExt cx="395288" cy="814388"/>
          </a:xfrm>
        </p:grpSpPr>
        <p:sp>
          <p:nvSpPr>
            <p:cNvPr id="328" name="Freeform 96"/>
            <p:cNvSpPr/>
            <p:nvPr/>
          </p:nvSpPr>
          <p:spPr bwMode="auto">
            <a:xfrm>
              <a:off x="6553201" y="1443038"/>
              <a:ext cx="346075" cy="650875"/>
            </a:xfrm>
            <a:custGeom>
              <a:avLst/>
              <a:gdLst>
                <a:gd name="T0" fmla="*/ 311 w 334"/>
                <a:gd name="T1" fmla="*/ 0 h 630"/>
                <a:gd name="T2" fmla="*/ 22 w 334"/>
                <a:gd name="T3" fmla="*/ 0 h 630"/>
                <a:gd name="T4" fmla="*/ 0 w 334"/>
                <a:gd name="T5" fmla="*/ 18 h 630"/>
                <a:gd name="T6" fmla="*/ 0 w 334"/>
                <a:gd name="T7" fmla="*/ 609 h 630"/>
                <a:gd name="T8" fmla="*/ 26 w 334"/>
                <a:gd name="T9" fmla="*/ 630 h 630"/>
                <a:gd name="T10" fmla="*/ 308 w 334"/>
                <a:gd name="T11" fmla="*/ 630 h 630"/>
                <a:gd name="T12" fmla="*/ 334 w 334"/>
                <a:gd name="T13" fmla="*/ 609 h 630"/>
                <a:gd name="T14" fmla="*/ 334 w 334"/>
                <a:gd name="T15" fmla="*/ 18 h 630"/>
                <a:gd name="T16" fmla="*/ 311 w 334"/>
                <a:gd name="T17" fmla="*/ 0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4" h="630">
                  <a:moveTo>
                    <a:pt x="311" y="0"/>
                  </a:moveTo>
                  <a:cubicBezTo>
                    <a:pt x="22" y="0"/>
                    <a:pt x="22" y="0"/>
                    <a:pt x="22" y="0"/>
                  </a:cubicBezTo>
                  <a:cubicBezTo>
                    <a:pt x="10" y="0"/>
                    <a:pt x="0" y="8"/>
                    <a:pt x="0" y="18"/>
                  </a:cubicBezTo>
                  <a:cubicBezTo>
                    <a:pt x="0" y="609"/>
                    <a:pt x="0" y="609"/>
                    <a:pt x="0" y="609"/>
                  </a:cubicBezTo>
                  <a:cubicBezTo>
                    <a:pt x="0" y="621"/>
                    <a:pt x="11" y="630"/>
                    <a:pt x="26" y="630"/>
                  </a:cubicBezTo>
                  <a:cubicBezTo>
                    <a:pt x="308" y="630"/>
                    <a:pt x="308" y="630"/>
                    <a:pt x="308" y="630"/>
                  </a:cubicBezTo>
                  <a:cubicBezTo>
                    <a:pt x="322" y="630"/>
                    <a:pt x="334" y="621"/>
                    <a:pt x="334" y="609"/>
                  </a:cubicBezTo>
                  <a:cubicBezTo>
                    <a:pt x="334" y="18"/>
                    <a:pt x="334" y="18"/>
                    <a:pt x="334" y="18"/>
                  </a:cubicBezTo>
                  <a:cubicBezTo>
                    <a:pt x="334" y="8"/>
                    <a:pt x="324" y="0"/>
                    <a:pt x="311" y="0"/>
                  </a:cubicBezTo>
                  <a:close/>
                </a:path>
              </a:pathLst>
            </a:custGeom>
            <a:solidFill>
              <a:srgbClr val="1C84A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29" name="Freeform 97"/>
            <p:cNvSpPr/>
            <p:nvPr/>
          </p:nvSpPr>
          <p:spPr bwMode="auto">
            <a:xfrm>
              <a:off x="6529388" y="1476375"/>
              <a:ext cx="395288" cy="41275"/>
            </a:xfrm>
            <a:custGeom>
              <a:avLst/>
              <a:gdLst>
                <a:gd name="T0" fmla="*/ 362 w 382"/>
                <a:gd name="T1" fmla="*/ 0 h 39"/>
                <a:gd name="T2" fmla="*/ 19 w 382"/>
                <a:gd name="T3" fmla="*/ 0 h 39"/>
                <a:gd name="T4" fmla="*/ 0 w 382"/>
                <a:gd name="T5" fmla="*/ 20 h 39"/>
                <a:gd name="T6" fmla="*/ 19 w 382"/>
                <a:gd name="T7" fmla="*/ 39 h 39"/>
                <a:gd name="T8" fmla="*/ 362 w 382"/>
                <a:gd name="T9" fmla="*/ 39 h 39"/>
                <a:gd name="T10" fmla="*/ 382 w 382"/>
                <a:gd name="T11" fmla="*/ 20 h 39"/>
                <a:gd name="T12" fmla="*/ 362 w 382"/>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82" h="39">
                  <a:moveTo>
                    <a:pt x="362" y="0"/>
                  </a:moveTo>
                  <a:cubicBezTo>
                    <a:pt x="19" y="0"/>
                    <a:pt x="19" y="0"/>
                    <a:pt x="19" y="0"/>
                  </a:cubicBezTo>
                  <a:cubicBezTo>
                    <a:pt x="8" y="0"/>
                    <a:pt x="0" y="9"/>
                    <a:pt x="0" y="20"/>
                  </a:cubicBezTo>
                  <a:cubicBezTo>
                    <a:pt x="0" y="31"/>
                    <a:pt x="8" y="39"/>
                    <a:pt x="19" y="39"/>
                  </a:cubicBezTo>
                  <a:cubicBezTo>
                    <a:pt x="362" y="39"/>
                    <a:pt x="362" y="39"/>
                    <a:pt x="362" y="39"/>
                  </a:cubicBezTo>
                  <a:cubicBezTo>
                    <a:pt x="373" y="39"/>
                    <a:pt x="382" y="31"/>
                    <a:pt x="382" y="20"/>
                  </a:cubicBezTo>
                  <a:cubicBezTo>
                    <a:pt x="382" y="9"/>
                    <a:pt x="373" y="0"/>
                    <a:pt x="362" y="0"/>
                  </a:cubicBezTo>
                  <a:close/>
                </a:path>
              </a:pathLst>
            </a:custGeom>
            <a:solidFill>
              <a:srgbClr val="0C66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30" name="Freeform 98"/>
            <p:cNvSpPr/>
            <p:nvPr/>
          </p:nvSpPr>
          <p:spPr bwMode="auto">
            <a:xfrm>
              <a:off x="6577013" y="1387475"/>
              <a:ext cx="300038" cy="57150"/>
            </a:xfrm>
            <a:custGeom>
              <a:avLst/>
              <a:gdLst>
                <a:gd name="T0" fmla="*/ 290 w 290"/>
                <a:gd name="T1" fmla="*/ 55 h 55"/>
                <a:gd name="T2" fmla="*/ 145 w 290"/>
                <a:gd name="T3" fmla="*/ 0 h 55"/>
                <a:gd name="T4" fmla="*/ 0 w 290"/>
                <a:gd name="T5" fmla="*/ 55 h 55"/>
                <a:gd name="T6" fmla="*/ 290 w 290"/>
                <a:gd name="T7" fmla="*/ 55 h 55"/>
              </a:gdLst>
              <a:ahLst/>
              <a:cxnLst>
                <a:cxn ang="0">
                  <a:pos x="T0" y="T1"/>
                </a:cxn>
                <a:cxn ang="0">
                  <a:pos x="T2" y="T3"/>
                </a:cxn>
                <a:cxn ang="0">
                  <a:pos x="T4" y="T5"/>
                </a:cxn>
                <a:cxn ang="0">
                  <a:pos x="T6" y="T7"/>
                </a:cxn>
              </a:cxnLst>
              <a:rect l="0" t="0" r="r" b="b"/>
              <a:pathLst>
                <a:path w="290" h="55">
                  <a:moveTo>
                    <a:pt x="290" y="55"/>
                  </a:moveTo>
                  <a:cubicBezTo>
                    <a:pt x="255" y="22"/>
                    <a:pt x="203" y="0"/>
                    <a:pt x="145" y="0"/>
                  </a:cubicBezTo>
                  <a:cubicBezTo>
                    <a:pt x="87" y="0"/>
                    <a:pt x="35" y="22"/>
                    <a:pt x="0" y="55"/>
                  </a:cubicBezTo>
                  <a:lnTo>
                    <a:pt x="290" y="55"/>
                  </a:lnTo>
                  <a:close/>
                </a:path>
              </a:pathLst>
            </a:custGeom>
            <a:solidFill>
              <a:srgbClr val="344F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31" name="Freeform 99"/>
            <p:cNvSpPr/>
            <p:nvPr/>
          </p:nvSpPr>
          <p:spPr bwMode="auto">
            <a:xfrm>
              <a:off x="6691313" y="1311275"/>
              <a:ext cx="69850" cy="79375"/>
            </a:xfrm>
            <a:custGeom>
              <a:avLst/>
              <a:gdLst>
                <a:gd name="T0" fmla="*/ 64 w 67"/>
                <a:gd name="T1" fmla="*/ 46 h 77"/>
                <a:gd name="T2" fmla="*/ 55 w 67"/>
                <a:gd name="T3" fmla="*/ 37 h 77"/>
                <a:gd name="T4" fmla="*/ 64 w 67"/>
                <a:gd name="T5" fmla="*/ 29 h 77"/>
                <a:gd name="T6" fmla="*/ 64 w 67"/>
                <a:gd name="T7" fmla="*/ 29 h 77"/>
                <a:gd name="T8" fmla="*/ 63 w 67"/>
                <a:gd name="T9" fmla="*/ 11 h 77"/>
                <a:gd name="T10" fmla="*/ 50 w 67"/>
                <a:gd name="T11" fmla="*/ 0 h 77"/>
                <a:gd name="T12" fmla="*/ 18 w 67"/>
                <a:gd name="T13" fmla="*/ 0 h 77"/>
                <a:gd name="T14" fmla="*/ 4 w 67"/>
                <a:gd name="T15" fmla="*/ 11 h 77"/>
                <a:gd name="T16" fmla="*/ 0 w 67"/>
                <a:gd name="T17" fmla="*/ 77 h 77"/>
                <a:gd name="T18" fmla="*/ 67 w 67"/>
                <a:gd name="T19" fmla="*/ 77 h 77"/>
                <a:gd name="T20" fmla="*/ 65 w 67"/>
                <a:gd name="T21" fmla="*/ 46 h 77"/>
                <a:gd name="T22" fmla="*/ 64 w 67"/>
                <a:gd name="T23" fmla="*/ 4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77">
                  <a:moveTo>
                    <a:pt x="64" y="46"/>
                  </a:moveTo>
                  <a:cubicBezTo>
                    <a:pt x="59" y="46"/>
                    <a:pt x="55" y="42"/>
                    <a:pt x="55" y="37"/>
                  </a:cubicBezTo>
                  <a:cubicBezTo>
                    <a:pt x="55" y="33"/>
                    <a:pt x="59" y="29"/>
                    <a:pt x="64" y="29"/>
                  </a:cubicBezTo>
                  <a:cubicBezTo>
                    <a:pt x="64" y="29"/>
                    <a:pt x="64" y="29"/>
                    <a:pt x="64" y="29"/>
                  </a:cubicBezTo>
                  <a:cubicBezTo>
                    <a:pt x="63" y="11"/>
                    <a:pt x="63" y="11"/>
                    <a:pt x="63" y="11"/>
                  </a:cubicBezTo>
                  <a:cubicBezTo>
                    <a:pt x="63" y="5"/>
                    <a:pt x="57" y="0"/>
                    <a:pt x="50" y="0"/>
                  </a:cubicBezTo>
                  <a:cubicBezTo>
                    <a:pt x="18" y="0"/>
                    <a:pt x="18" y="0"/>
                    <a:pt x="18" y="0"/>
                  </a:cubicBezTo>
                  <a:cubicBezTo>
                    <a:pt x="11" y="0"/>
                    <a:pt x="5" y="5"/>
                    <a:pt x="4" y="11"/>
                  </a:cubicBezTo>
                  <a:cubicBezTo>
                    <a:pt x="0" y="77"/>
                    <a:pt x="0" y="77"/>
                    <a:pt x="0" y="77"/>
                  </a:cubicBezTo>
                  <a:cubicBezTo>
                    <a:pt x="67" y="77"/>
                    <a:pt x="67" y="77"/>
                    <a:pt x="67" y="77"/>
                  </a:cubicBezTo>
                  <a:cubicBezTo>
                    <a:pt x="65" y="46"/>
                    <a:pt x="65" y="46"/>
                    <a:pt x="65" y="46"/>
                  </a:cubicBezTo>
                  <a:lnTo>
                    <a:pt x="64" y="46"/>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32" name="Freeform 100"/>
            <p:cNvSpPr/>
            <p:nvPr/>
          </p:nvSpPr>
          <p:spPr bwMode="auto">
            <a:xfrm>
              <a:off x="6764338" y="1279525"/>
              <a:ext cx="158750" cy="61913"/>
            </a:xfrm>
            <a:custGeom>
              <a:avLst/>
              <a:gdLst>
                <a:gd name="T0" fmla="*/ 0 w 100"/>
                <a:gd name="T1" fmla="*/ 38 h 39"/>
                <a:gd name="T2" fmla="*/ 0 w 100"/>
                <a:gd name="T3" fmla="*/ 39 h 39"/>
                <a:gd name="T4" fmla="*/ 100 w 100"/>
                <a:gd name="T5" fmla="*/ 7 h 39"/>
                <a:gd name="T6" fmla="*/ 100 w 100"/>
                <a:gd name="T7" fmla="*/ 0 h 39"/>
                <a:gd name="T8" fmla="*/ 0 w 100"/>
                <a:gd name="T9" fmla="*/ 38 h 39"/>
              </a:gdLst>
              <a:ahLst/>
              <a:cxnLst>
                <a:cxn ang="0">
                  <a:pos x="T0" y="T1"/>
                </a:cxn>
                <a:cxn ang="0">
                  <a:pos x="T2" y="T3"/>
                </a:cxn>
                <a:cxn ang="0">
                  <a:pos x="T4" y="T5"/>
                </a:cxn>
                <a:cxn ang="0">
                  <a:pos x="T6" y="T7"/>
                </a:cxn>
                <a:cxn ang="0">
                  <a:pos x="T8" y="T9"/>
                </a:cxn>
              </a:cxnLst>
              <a:rect l="0" t="0" r="r" b="b"/>
              <a:pathLst>
                <a:path w="100" h="39">
                  <a:moveTo>
                    <a:pt x="0" y="38"/>
                  </a:moveTo>
                  <a:lnTo>
                    <a:pt x="0" y="39"/>
                  </a:lnTo>
                  <a:lnTo>
                    <a:pt x="100" y="7"/>
                  </a:lnTo>
                  <a:lnTo>
                    <a:pt x="100" y="0"/>
                  </a:lnTo>
                  <a:lnTo>
                    <a:pt x="0" y="38"/>
                  </a:ln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33" name="Freeform 101"/>
            <p:cNvSpPr/>
            <p:nvPr/>
          </p:nvSpPr>
          <p:spPr bwMode="auto">
            <a:xfrm>
              <a:off x="6764338" y="1312863"/>
              <a:ext cx="158750" cy="33338"/>
            </a:xfrm>
            <a:custGeom>
              <a:avLst/>
              <a:gdLst>
                <a:gd name="T0" fmla="*/ 0 w 100"/>
                <a:gd name="T1" fmla="*/ 21 h 21"/>
                <a:gd name="T2" fmla="*/ 100 w 100"/>
                <a:gd name="T3" fmla="*/ 8 h 21"/>
                <a:gd name="T4" fmla="*/ 100 w 100"/>
                <a:gd name="T5" fmla="*/ 0 h 21"/>
                <a:gd name="T6" fmla="*/ 0 w 100"/>
                <a:gd name="T7" fmla="*/ 20 h 21"/>
                <a:gd name="T8" fmla="*/ 0 w 100"/>
                <a:gd name="T9" fmla="*/ 21 h 21"/>
              </a:gdLst>
              <a:ahLst/>
              <a:cxnLst>
                <a:cxn ang="0">
                  <a:pos x="T0" y="T1"/>
                </a:cxn>
                <a:cxn ang="0">
                  <a:pos x="T2" y="T3"/>
                </a:cxn>
                <a:cxn ang="0">
                  <a:pos x="T4" y="T5"/>
                </a:cxn>
                <a:cxn ang="0">
                  <a:pos x="T6" y="T7"/>
                </a:cxn>
                <a:cxn ang="0">
                  <a:pos x="T8" y="T9"/>
                </a:cxn>
              </a:cxnLst>
              <a:rect l="0" t="0" r="r" b="b"/>
              <a:pathLst>
                <a:path w="100" h="21">
                  <a:moveTo>
                    <a:pt x="0" y="21"/>
                  </a:moveTo>
                  <a:lnTo>
                    <a:pt x="100" y="8"/>
                  </a:lnTo>
                  <a:lnTo>
                    <a:pt x="100" y="0"/>
                  </a:lnTo>
                  <a:lnTo>
                    <a:pt x="0" y="20"/>
                  </a:lnTo>
                  <a:lnTo>
                    <a:pt x="0" y="21"/>
                  </a:ln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34" name="Freeform 102"/>
            <p:cNvSpPr/>
            <p:nvPr/>
          </p:nvSpPr>
          <p:spPr bwMode="auto">
            <a:xfrm>
              <a:off x="6764338" y="1357313"/>
              <a:ext cx="158750" cy="63500"/>
            </a:xfrm>
            <a:custGeom>
              <a:avLst/>
              <a:gdLst>
                <a:gd name="T0" fmla="*/ 0 w 100"/>
                <a:gd name="T1" fmla="*/ 1 h 40"/>
                <a:gd name="T2" fmla="*/ 100 w 100"/>
                <a:gd name="T3" fmla="*/ 40 h 40"/>
                <a:gd name="T4" fmla="*/ 100 w 100"/>
                <a:gd name="T5" fmla="*/ 32 h 40"/>
                <a:gd name="T6" fmla="*/ 0 w 100"/>
                <a:gd name="T7" fmla="*/ 0 h 40"/>
                <a:gd name="T8" fmla="*/ 0 w 100"/>
                <a:gd name="T9" fmla="*/ 1 h 40"/>
              </a:gdLst>
              <a:ahLst/>
              <a:cxnLst>
                <a:cxn ang="0">
                  <a:pos x="T0" y="T1"/>
                </a:cxn>
                <a:cxn ang="0">
                  <a:pos x="T2" y="T3"/>
                </a:cxn>
                <a:cxn ang="0">
                  <a:pos x="T4" y="T5"/>
                </a:cxn>
                <a:cxn ang="0">
                  <a:pos x="T6" y="T7"/>
                </a:cxn>
                <a:cxn ang="0">
                  <a:pos x="T8" y="T9"/>
                </a:cxn>
              </a:cxnLst>
              <a:rect l="0" t="0" r="r" b="b"/>
              <a:pathLst>
                <a:path w="100" h="40">
                  <a:moveTo>
                    <a:pt x="0" y="1"/>
                  </a:moveTo>
                  <a:lnTo>
                    <a:pt x="100" y="40"/>
                  </a:lnTo>
                  <a:lnTo>
                    <a:pt x="100" y="32"/>
                  </a:lnTo>
                  <a:lnTo>
                    <a:pt x="0" y="0"/>
                  </a:lnTo>
                  <a:lnTo>
                    <a:pt x="0" y="1"/>
                  </a:ln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35" name="Freeform 103"/>
            <p:cNvSpPr/>
            <p:nvPr/>
          </p:nvSpPr>
          <p:spPr bwMode="auto">
            <a:xfrm>
              <a:off x="6764338" y="1352550"/>
              <a:ext cx="158750" cy="31750"/>
            </a:xfrm>
            <a:custGeom>
              <a:avLst/>
              <a:gdLst>
                <a:gd name="T0" fmla="*/ 0 w 100"/>
                <a:gd name="T1" fmla="*/ 1 h 20"/>
                <a:gd name="T2" fmla="*/ 100 w 100"/>
                <a:gd name="T3" fmla="*/ 20 h 20"/>
                <a:gd name="T4" fmla="*/ 100 w 100"/>
                <a:gd name="T5" fmla="*/ 14 h 20"/>
                <a:gd name="T6" fmla="*/ 0 w 100"/>
                <a:gd name="T7" fmla="*/ 0 h 20"/>
                <a:gd name="T8" fmla="*/ 0 w 100"/>
                <a:gd name="T9" fmla="*/ 1 h 20"/>
              </a:gdLst>
              <a:ahLst/>
              <a:cxnLst>
                <a:cxn ang="0">
                  <a:pos x="T0" y="T1"/>
                </a:cxn>
                <a:cxn ang="0">
                  <a:pos x="T2" y="T3"/>
                </a:cxn>
                <a:cxn ang="0">
                  <a:pos x="T4" y="T5"/>
                </a:cxn>
                <a:cxn ang="0">
                  <a:pos x="T6" y="T7"/>
                </a:cxn>
                <a:cxn ang="0">
                  <a:pos x="T8" y="T9"/>
                </a:cxn>
              </a:cxnLst>
              <a:rect l="0" t="0" r="r" b="b"/>
              <a:pathLst>
                <a:path w="100" h="20">
                  <a:moveTo>
                    <a:pt x="0" y="1"/>
                  </a:moveTo>
                  <a:lnTo>
                    <a:pt x="100" y="20"/>
                  </a:lnTo>
                  <a:lnTo>
                    <a:pt x="100" y="14"/>
                  </a:lnTo>
                  <a:lnTo>
                    <a:pt x="0" y="0"/>
                  </a:lnTo>
                  <a:lnTo>
                    <a:pt x="0" y="1"/>
                  </a:ln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36" name="Freeform 104"/>
            <p:cNvSpPr/>
            <p:nvPr/>
          </p:nvSpPr>
          <p:spPr bwMode="auto">
            <a:xfrm>
              <a:off x="6764338" y="1343025"/>
              <a:ext cx="158750" cy="12700"/>
            </a:xfrm>
            <a:custGeom>
              <a:avLst/>
              <a:gdLst>
                <a:gd name="T0" fmla="*/ 0 w 100"/>
                <a:gd name="T1" fmla="*/ 4 h 8"/>
                <a:gd name="T2" fmla="*/ 100 w 100"/>
                <a:gd name="T3" fmla="*/ 8 h 8"/>
                <a:gd name="T4" fmla="*/ 100 w 100"/>
                <a:gd name="T5" fmla="*/ 0 h 8"/>
                <a:gd name="T6" fmla="*/ 0 w 100"/>
                <a:gd name="T7" fmla="*/ 4 h 8"/>
                <a:gd name="T8" fmla="*/ 0 w 100"/>
                <a:gd name="T9" fmla="*/ 4 h 8"/>
              </a:gdLst>
              <a:ahLst/>
              <a:cxnLst>
                <a:cxn ang="0">
                  <a:pos x="T0" y="T1"/>
                </a:cxn>
                <a:cxn ang="0">
                  <a:pos x="T2" y="T3"/>
                </a:cxn>
                <a:cxn ang="0">
                  <a:pos x="T4" y="T5"/>
                </a:cxn>
                <a:cxn ang="0">
                  <a:pos x="T6" y="T7"/>
                </a:cxn>
                <a:cxn ang="0">
                  <a:pos x="T8" y="T9"/>
                </a:cxn>
              </a:cxnLst>
              <a:rect l="0" t="0" r="r" b="b"/>
              <a:pathLst>
                <a:path w="100" h="8">
                  <a:moveTo>
                    <a:pt x="0" y="4"/>
                  </a:moveTo>
                  <a:lnTo>
                    <a:pt x="100" y="8"/>
                  </a:lnTo>
                  <a:lnTo>
                    <a:pt x="100" y="0"/>
                  </a:lnTo>
                  <a:lnTo>
                    <a:pt x="0" y="4"/>
                  </a:lnTo>
                  <a:lnTo>
                    <a:pt x="0" y="4"/>
                  </a:ln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37" name="Freeform 105"/>
          <p:cNvSpPr/>
          <p:nvPr/>
        </p:nvSpPr>
        <p:spPr bwMode="auto">
          <a:xfrm>
            <a:off x="3430864" y="3465749"/>
            <a:ext cx="1118236" cy="1118236"/>
          </a:xfrm>
          <a:custGeom>
            <a:avLst/>
            <a:gdLst>
              <a:gd name="T0" fmla="*/ 508 w 1016"/>
              <a:gd name="T1" fmla="*/ 0 h 1016"/>
              <a:gd name="T2" fmla="*/ 0 w 1016"/>
              <a:gd name="T3" fmla="*/ 508 h 1016"/>
              <a:gd name="T4" fmla="*/ 28 w 1016"/>
              <a:gd name="T5" fmla="*/ 673 h 1016"/>
              <a:gd name="T6" fmla="*/ 508 w 1016"/>
              <a:gd name="T7" fmla="*/ 1016 h 1016"/>
              <a:gd name="T8" fmla="*/ 989 w 1016"/>
              <a:gd name="T9" fmla="*/ 673 h 1016"/>
              <a:gd name="T10" fmla="*/ 1016 w 1016"/>
              <a:gd name="T11" fmla="*/ 508 h 1016"/>
              <a:gd name="T12" fmla="*/ 508 w 1016"/>
              <a:gd name="T13" fmla="*/ 0 h 1016"/>
            </a:gdLst>
            <a:ahLst/>
            <a:cxnLst>
              <a:cxn ang="0">
                <a:pos x="T0" y="T1"/>
              </a:cxn>
              <a:cxn ang="0">
                <a:pos x="T2" y="T3"/>
              </a:cxn>
              <a:cxn ang="0">
                <a:pos x="T4" y="T5"/>
              </a:cxn>
              <a:cxn ang="0">
                <a:pos x="T6" y="T7"/>
              </a:cxn>
              <a:cxn ang="0">
                <a:pos x="T8" y="T9"/>
              </a:cxn>
              <a:cxn ang="0">
                <a:pos x="T10" y="T11"/>
              </a:cxn>
              <a:cxn ang="0">
                <a:pos x="T12" y="T13"/>
              </a:cxn>
            </a:cxnLst>
            <a:rect l="0" t="0" r="r" b="b"/>
            <a:pathLst>
              <a:path w="1016" h="1016">
                <a:moveTo>
                  <a:pt x="508" y="0"/>
                </a:moveTo>
                <a:cubicBezTo>
                  <a:pt x="228" y="0"/>
                  <a:pt x="0" y="228"/>
                  <a:pt x="0" y="508"/>
                </a:cubicBezTo>
                <a:cubicBezTo>
                  <a:pt x="0" y="566"/>
                  <a:pt x="10" y="621"/>
                  <a:pt x="28" y="673"/>
                </a:cubicBezTo>
                <a:cubicBezTo>
                  <a:pt x="96" y="873"/>
                  <a:pt x="285" y="1016"/>
                  <a:pt x="508" y="1016"/>
                </a:cubicBezTo>
                <a:cubicBezTo>
                  <a:pt x="731" y="1016"/>
                  <a:pt x="921" y="873"/>
                  <a:pt x="989" y="673"/>
                </a:cubicBezTo>
                <a:cubicBezTo>
                  <a:pt x="1007" y="621"/>
                  <a:pt x="1016" y="566"/>
                  <a:pt x="1016" y="508"/>
                </a:cubicBezTo>
                <a:cubicBezTo>
                  <a:pt x="1016" y="228"/>
                  <a:pt x="789" y="0"/>
                  <a:pt x="508" y="0"/>
                </a:cubicBezTo>
                <a:close/>
              </a:path>
            </a:pathLst>
          </a:custGeom>
          <a:solidFill>
            <a:srgbClr val="1D83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444" name="组合 443"/>
          <p:cNvGrpSpPr/>
          <p:nvPr/>
        </p:nvGrpSpPr>
        <p:grpSpPr>
          <a:xfrm>
            <a:off x="3630187" y="3665072"/>
            <a:ext cx="719590" cy="719590"/>
            <a:chOff x="4010026" y="1349375"/>
            <a:chExt cx="676275" cy="676275"/>
          </a:xfrm>
        </p:grpSpPr>
        <p:sp>
          <p:nvSpPr>
            <p:cNvPr id="338" name="Freeform 106"/>
            <p:cNvSpPr/>
            <p:nvPr/>
          </p:nvSpPr>
          <p:spPr bwMode="auto">
            <a:xfrm>
              <a:off x="4259263" y="1349375"/>
              <a:ext cx="303213" cy="246063"/>
            </a:xfrm>
            <a:custGeom>
              <a:avLst/>
              <a:gdLst>
                <a:gd name="T0" fmla="*/ 0 w 293"/>
                <a:gd name="T1" fmla="*/ 239 h 239"/>
                <a:gd name="T2" fmla="*/ 87 w 293"/>
                <a:gd name="T3" fmla="*/ 189 h 239"/>
                <a:gd name="T4" fmla="*/ 293 w 293"/>
                <a:gd name="T5" fmla="*/ 74 h 239"/>
                <a:gd name="T6" fmla="*/ 86 w 293"/>
                <a:gd name="T7" fmla="*/ 0 h 239"/>
                <a:gd name="T8" fmla="*/ 0 w 293"/>
                <a:gd name="T9" fmla="*/ 12 h 239"/>
                <a:gd name="T10" fmla="*/ 0 w 293"/>
                <a:gd name="T11" fmla="*/ 239 h 239"/>
              </a:gdLst>
              <a:ahLst/>
              <a:cxnLst>
                <a:cxn ang="0">
                  <a:pos x="T0" y="T1"/>
                </a:cxn>
                <a:cxn ang="0">
                  <a:pos x="T2" y="T3"/>
                </a:cxn>
                <a:cxn ang="0">
                  <a:pos x="T4" y="T5"/>
                </a:cxn>
                <a:cxn ang="0">
                  <a:pos x="T6" y="T7"/>
                </a:cxn>
                <a:cxn ang="0">
                  <a:pos x="T8" y="T9"/>
                </a:cxn>
                <a:cxn ang="0">
                  <a:pos x="T10" y="T11"/>
                </a:cxn>
              </a:cxnLst>
              <a:rect l="0" t="0" r="r" b="b"/>
              <a:pathLst>
                <a:path w="293" h="239">
                  <a:moveTo>
                    <a:pt x="0" y="239"/>
                  </a:moveTo>
                  <a:cubicBezTo>
                    <a:pt x="87" y="189"/>
                    <a:pt x="87" y="189"/>
                    <a:pt x="87" y="189"/>
                  </a:cubicBezTo>
                  <a:cubicBezTo>
                    <a:pt x="293" y="74"/>
                    <a:pt x="293" y="74"/>
                    <a:pt x="293" y="74"/>
                  </a:cubicBezTo>
                  <a:cubicBezTo>
                    <a:pt x="237" y="28"/>
                    <a:pt x="165" y="0"/>
                    <a:pt x="86" y="0"/>
                  </a:cubicBezTo>
                  <a:cubicBezTo>
                    <a:pt x="56" y="0"/>
                    <a:pt x="27" y="4"/>
                    <a:pt x="0" y="12"/>
                  </a:cubicBezTo>
                  <a:lnTo>
                    <a:pt x="0" y="239"/>
                  </a:ln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39" name="Freeform 107"/>
            <p:cNvSpPr/>
            <p:nvPr/>
          </p:nvSpPr>
          <p:spPr bwMode="auto">
            <a:xfrm>
              <a:off x="4383088" y="1449388"/>
              <a:ext cx="303213" cy="290513"/>
            </a:xfrm>
            <a:custGeom>
              <a:avLst/>
              <a:gdLst>
                <a:gd name="T0" fmla="*/ 0 w 293"/>
                <a:gd name="T1" fmla="*/ 112 h 281"/>
                <a:gd name="T2" fmla="*/ 86 w 293"/>
                <a:gd name="T3" fmla="*/ 162 h 281"/>
                <a:gd name="T4" fmla="*/ 289 w 293"/>
                <a:gd name="T5" fmla="*/ 281 h 281"/>
                <a:gd name="T6" fmla="*/ 293 w 293"/>
                <a:gd name="T7" fmla="*/ 230 h 281"/>
                <a:gd name="T8" fmla="*/ 199 w 293"/>
                <a:gd name="T9" fmla="*/ 0 h 281"/>
                <a:gd name="T10" fmla="*/ 0 w 293"/>
                <a:gd name="T11" fmla="*/ 112 h 281"/>
              </a:gdLst>
              <a:ahLst/>
              <a:cxnLst>
                <a:cxn ang="0">
                  <a:pos x="T0" y="T1"/>
                </a:cxn>
                <a:cxn ang="0">
                  <a:pos x="T2" y="T3"/>
                </a:cxn>
                <a:cxn ang="0">
                  <a:pos x="T4" y="T5"/>
                </a:cxn>
                <a:cxn ang="0">
                  <a:pos x="T6" y="T7"/>
                </a:cxn>
                <a:cxn ang="0">
                  <a:pos x="T8" y="T9"/>
                </a:cxn>
                <a:cxn ang="0">
                  <a:pos x="T10" y="T11"/>
                </a:cxn>
              </a:cxnLst>
              <a:rect l="0" t="0" r="r" b="b"/>
              <a:pathLst>
                <a:path w="293" h="281">
                  <a:moveTo>
                    <a:pt x="0" y="112"/>
                  </a:moveTo>
                  <a:cubicBezTo>
                    <a:pt x="86" y="162"/>
                    <a:pt x="86" y="162"/>
                    <a:pt x="86" y="162"/>
                  </a:cubicBezTo>
                  <a:cubicBezTo>
                    <a:pt x="289" y="281"/>
                    <a:pt x="289" y="281"/>
                    <a:pt x="289" y="281"/>
                  </a:cubicBezTo>
                  <a:cubicBezTo>
                    <a:pt x="292" y="264"/>
                    <a:pt x="293" y="247"/>
                    <a:pt x="293" y="230"/>
                  </a:cubicBezTo>
                  <a:cubicBezTo>
                    <a:pt x="293" y="140"/>
                    <a:pt x="257" y="59"/>
                    <a:pt x="199" y="0"/>
                  </a:cubicBezTo>
                  <a:lnTo>
                    <a:pt x="0" y="112"/>
                  </a:ln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40" name="Freeform 108"/>
            <p:cNvSpPr/>
            <p:nvPr/>
          </p:nvSpPr>
          <p:spPr bwMode="auto">
            <a:xfrm>
              <a:off x="4021138" y="1373188"/>
              <a:ext cx="204788" cy="346075"/>
            </a:xfrm>
            <a:custGeom>
              <a:avLst/>
              <a:gdLst>
                <a:gd name="T0" fmla="*/ 197 w 197"/>
                <a:gd name="T1" fmla="*/ 335 h 335"/>
                <a:gd name="T2" fmla="*/ 197 w 197"/>
                <a:gd name="T3" fmla="*/ 264 h 335"/>
                <a:gd name="T4" fmla="*/ 197 w 197"/>
                <a:gd name="T5" fmla="*/ 0 h 335"/>
                <a:gd name="T6" fmla="*/ 0 w 197"/>
                <a:gd name="T7" fmla="*/ 220 h 335"/>
                <a:gd name="T8" fmla="*/ 197 w 197"/>
                <a:gd name="T9" fmla="*/ 335 h 335"/>
              </a:gdLst>
              <a:ahLst/>
              <a:cxnLst>
                <a:cxn ang="0">
                  <a:pos x="T0" y="T1"/>
                </a:cxn>
                <a:cxn ang="0">
                  <a:pos x="T2" y="T3"/>
                </a:cxn>
                <a:cxn ang="0">
                  <a:pos x="T4" y="T5"/>
                </a:cxn>
                <a:cxn ang="0">
                  <a:pos x="T6" y="T7"/>
                </a:cxn>
                <a:cxn ang="0">
                  <a:pos x="T8" y="T9"/>
                </a:cxn>
              </a:cxnLst>
              <a:rect l="0" t="0" r="r" b="b"/>
              <a:pathLst>
                <a:path w="197" h="335">
                  <a:moveTo>
                    <a:pt x="197" y="335"/>
                  </a:moveTo>
                  <a:cubicBezTo>
                    <a:pt x="197" y="264"/>
                    <a:pt x="197" y="264"/>
                    <a:pt x="197" y="264"/>
                  </a:cubicBezTo>
                  <a:cubicBezTo>
                    <a:pt x="197" y="0"/>
                    <a:pt x="197" y="0"/>
                    <a:pt x="197" y="0"/>
                  </a:cubicBezTo>
                  <a:cubicBezTo>
                    <a:pt x="101" y="38"/>
                    <a:pt x="27" y="119"/>
                    <a:pt x="0" y="220"/>
                  </a:cubicBezTo>
                  <a:lnTo>
                    <a:pt x="197" y="335"/>
                  </a:ln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41" name="Freeform 109"/>
            <p:cNvSpPr/>
            <p:nvPr/>
          </p:nvSpPr>
          <p:spPr bwMode="auto">
            <a:xfrm>
              <a:off x="4471988" y="1655763"/>
              <a:ext cx="203200" cy="346075"/>
            </a:xfrm>
            <a:custGeom>
              <a:avLst/>
              <a:gdLst>
                <a:gd name="T0" fmla="*/ 0 w 196"/>
                <a:gd name="T1" fmla="*/ 0 h 334"/>
                <a:gd name="T2" fmla="*/ 0 w 196"/>
                <a:gd name="T3" fmla="*/ 71 h 334"/>
                <a:gd name="T4" fmla="*/ 0 w 196"/>
                <a:gd name="T5" fmla="*/ 71 h 334"/>
                <a:gd name="T6" fmla="*/ 0 w 196"/>
                <a:gd name="T7" fmla="*/ 334 h 334"/>
                <a:gd name="T8" fmla="*/ 196 w 196"/>
                <a:gd name="T9" fmla="*/ 115 h 334"/>
                <a:gd name="T10" fmla="*/ 0 w 196"/>
                <a:gd name="T11" fmla="*/ 0 h 334"/>
              </a:gdLst>
              <a:ahLst/>
              <a:cxnLst>
                <a:cxn ang="0">
                  <a:pos x="T0" y="T1"/>
                </a:cxn>
                <a:cxn ang="0">
                  <a:pos x="T2" y="T3"/>
                </a:cxn>
                <a:cxn ang="0">
                  <a:pos x="T4" y="T5"/>
                </a:cxn>
                <a:cxn ang="0">
                  <a:pos x="T6" y="T7"/>
                </a:cxn>
                <a:cxn ang="0">
                  <a:pos x="T8" y="T9"/>
                </a:cxn>
                <a:cxn ang="0">
                  <a:pos x="T10" y="T11"/>
                </a:cxn>
              </a:cxnLst>
              <a:rect l="0" t="0" r="r" b="b"/>
              <a:pathLst>
                <a:path w="196" h="334">
                  <a:moveTo>
                    <a:pt x="0" y="0"/>
                  </a:moveTo>
                  <a:cubicBezTo>
                    <a:pt x="0" y="71"/>
                    <a:pt x="0" y="71"/>
                    <a:pt x="0" y="71"/>
                  </a:cubicBezTo>
                  <a:cubicBezTo>
                    <a:pt x="0" y="71"/>
                    <a:pt x="0" y="71"/>
                    <a:pt x="0" y="71"/>
                  </a:cubicBezTo>
                  <a:cubicBezTo>
                    <a:pt x="0" y="334"/>
                    <a:pt x="0" y="334"/>
                    <a:pt x="0" y="334"/>
                  </a:cubicBezTo>
                  <a:cubicBezTo>
                    <a:pt x="96" y="297"/>
                    <a:pt x="169" y="215"/>
                    <a:pt x="196" y="115"/>
                  </a:cubicBezTo>
                  <a:lnTo>
                    <a:pt x="0" y="0"/>
                  </a:ln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42" name="Freeform 110"/>
            <p:cNvSpPr/>
            <p:nvPr/>
          </p:nvSpPr>
          <p:spPr bwMode="auto">
            <a:xfrm>
              <a:off x="4133851" y="1778000"/>
              <a:ext cx="304800" cy="247650"/>
            </a:xfrm>
            <a:custGeom>
              <a:avLst/>
              <a:gdLst>
                <a:gd name="T0" fmla="*/ 294 w 294"/>
                <a:gd name="T1" fmla="*/ 0 h 239"/>
                <a:gd name="T2" fmla="*/ 206 w 294"/>
                <a:gd name="T3" fmla="*/ 50 h 239"/>
                <a:gd name="T4" fmla="*/ 0 w 294"/>
                <a:gd name="T5" fmla="*/ 165 h 239"/>
                <a:gd name="T6" fmla="*/ 207 w 294"/>
                <a:gd name="T7" fmla="*/ 239 h 239"/>
                <a:gd name="T8" fmla="*/ 294 w 294"/>
                <a:gd name="T9" fmla="*/ 227 h 239"/>
                <a:gd name="T10" fmla="*/ 294 w 294"/>
                <a:gd name="T11" fmla="*/ 0 h 239"/>
              </a:gdLst>
              <a:ahLst/>
              <a:cxnLst>
                <a:cxn ang="0">
                  <a:pos x="T0" y="T1"/>
                </a:cxn>
                <a:cxn ang="0">
                  <a:pos x="T2" y="T3"/>
                </a:cxn>
                <a:cxn ang="0">
                  <a:pos x="T4" y="T5"/>
                </a:cxn>
                <a:cxn ang="0">
                  <a:pos x="T6" y="T7"/>
                </a:cxn>
                <a:cxn ang="0">
                  <a:pos x="T8" y="T9"/>
                </a:cxn>
                <a:cxn ang="0">
                  <a:pos x="T10" y="T11"/>
                </a:cxn>
              </a:cxnLst>
              <a:rect l="0" t="0" r="r" b="b"/>
              <a:pathLst>
                <a:path w="294" h="239">
                  <a:moveTo>
                    <a:pt x="294" y="0"/>
                  </a:moveTo>
                  <a:cubicBezTo>
                    <a:pt x="206" y="50"/>
                    <a:pt x="206" y="50"/>
                    <a:pt x="206" y="50"/>
                  </a:cubicBezTo>
                  <a:cubicBezTo>
                    <a:pt x="0" y="165"/>
                    <a:pt x="0" y="165"/>
                    <a:pt x="0" y="165"/>
                  </a:cubicBezTo>
                  <a:cubicBezTo>
                    <a:pt x="57" y="211"/>
                    <a:pt x="129" y="239"/>
                    <a:pt x="207" y="239"/>
                  </a:cubicBezTo>
                  <a:cubicBezTo>
                    <a:pt x="237" y="239"/>
                    <a:pt x="266" y="235"/>
                    <a:pt x="294" y="227"/>
                  </a:cubicBezTo>
                  <a:lnTo>
                    <a:pt x="294" y="0"/>
                  </a:ln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43" name="Freeform 111"/>
            <p:cNvSpPr/>
            <p:nvPr/>
          </p:nvSpPr>
          <p:spPr bwMode="auto">
            <a:xfrm>
              <a:off x="4010026" y="1635125"/>
              <a:ext cx="303213" cy="290513"/>
            </a:xfrm>
            <a:custGeom>
              <a:avLst/>
              <a:gdLst>
                <a:gd name="T0" fmla="*/ 293 w 293"/>
                <a:gd name="T1" fmla="*/ 168 h 280"/>
                <a:gd name="T2" fmla="*/ 208 w 293"/>
                <a:gd name="T3" fmla="*/ 119 h 280"/>
                <a:gd name="T4" fmla="*/ 4 w 293"/>
                <a:gd name="T5" fmla="*/ 0 h 280"/>
                <a:gd name="T6" fmla="*/ 0 w 293"/>
                <a:gd name="T7" fmla="*/ 50 h 280"/>
                <a:gd name="T8" fmla="*/ 95 w 293"/>
                <a:gd name="T9" fmla="*/ 280 h 280"/>
                <a:gd name="T10" fmla="*/ 293 w 293"/>
                <a:gd name="T11" fmla="*/ 168 h 280"/>
              </a:gdLst>
              <a:ahLst/>
              <a:cxnLst>
                <a:cxn ang="0">
                  <a:pos x="T0" y="T1"/>
                </a:cxn>
                <a:cxn ang="0">
                  <a:pos x="T2" y="T3"/>
                </a:cxn>
                <a:cxn ang="0">
                  <a:pos x="T4" y="T5"/>
                </a:cxn>
                <a:cxn ang="0">
                  <a:pos x="T6" y="T7"/>
                </a:cxn>
                <a:cxn ang="0">
                  <a:pos x="T8" y="T9"/>
                </a:cxn>
                <a:cxn ang="0">
                  <a:pos x="T10" y="T11"/>
                </a:cxn>
              </a:cxnLst>
              <a:rect l="0" t="0" r="r" b="b"/>
              <a:pathLst>
                <a:path w="293" h="280">
                  <a:moveTo>
                    <a:pt x="293" y="168"/>
                  </a:moveTo>
                  <a:cubicBezTo>
                    <a:pt x="208" y="119"/>
                    <a:pt x="208" y="119"/>
                    <a:pt x="208" y="119"/>
                  </a:cubicBezTo>
                  <a:cubicBezTo>
                    <a:pt x="4" y="0"/>
                    <a:pt x="4" y="0"/>
                    <a:pt x="4" y="0"/>
                  </a:cubicBezTo>
                  <a:cubicBezTo>
                    <a:pt x="2" y="16"/>
                    <a:pt x="0" y="33"/>
                    <a:pt x="0" y="50"/>
                  </a:cubicBezTo>
                  <a:cubicBezTo>
                    <a:pt x="0" y="140"/>
                    <a:pt x="36" y="221"/>
                    <a:pt x="95" y="280"/>
                  </a:cubicBezTo>
                  <a:lnTo>
                    <a:pt x="293" y="168"/>
                  </a:ln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44" name="Oval 112"/>
          <p:cNvSpPr>
            <a:spLocks noChangeArrowheads="1"/>
          </p:cNvSpPr>
          <p:nvPr/>
        </p:nvSpPr>
        <p:spPr bwMode="auto">
          <a:xfrm>
            <a:off x="7584165" y="3465749"/>
            <a:ext cx="1118236" cy="1118236"/>
          </a:xfrm>
          <a:prstGeom prst="ellipse">
            <a:avLst/>
          </a:prstGeom>
          <a:solidFill>
            <a:srgbClr val="92CD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441" name="组合 440"/>
          <p:cNvGrpSpPr/>
          <p:nvPr/>
        </p:nvGrpSpPr>
        <p:grpSpPr>
          <a:xfrm>
            <a:off x="7830785" y="3710681"/>
            <a:ext cx="628375" cy="628374"/>
            <a:chOff x="7548563" y="1392238"/>
            <a:chExt cx="590551" cy="590550"/>
          </a:xfrm>
        </p:grpSpPr>
        <p:sp>
          <p:nvSpPr>
            <p:cNvPr id="345" name="Freeform 113"/>
            <p:cNvSpPr/>
            <p:nvPr/>
          </p:nvSpPr>
          <p:spPr bwMode="auto">
            <a:xfrm>
              <a:off x="7548563" y="1392238"/>
              <a:ext cx="79375" cy="80963"/>
            </a:xfrm>
            <a:custGeom>
              <a:avLst/>
              <a:gdLst>
                <a:gd name="T0" fmla="*/ 20 w 50"/>
                <a:gd name="T1" fmla="*/ 51 h 51"/>
                <a:gd name="T2" fmla="*/ 0 w 50"/>
                <a:gd name="T3" fmla="*/ 51 h 51"/>
                <a:gd name="T4" fmla="*/ 0 w 50"/>
                <a:gd name="T5" fmla="*/ 0 h 51"/>
                <a:gd name="T6" fmla="*/ 50 w 50"/>
                <a:gd name="T7" fmla="*/ 0 h 51"/>
                <a:gd name="T8" fmla="*/ 50 w 50"/>
                <a:gd name="T9" fmla="*/ 20 h 51"/>
                <a:gd name="T10" fmla="*/ 20 w 50"/>
                <a:gd name="T11" fmla="*/ 20 h 51"/>
                <a:gd name="T12" fmla="*/ 20 w 50"/>
                <a:gd name="T13" fmla="*/ 51 h 51"/>
              </a:gdLst>
              <a:ahLst/>
              <a:cxnLst>
                <a:cxn ang="0">
                  <a:pos x="T0" y="T1"/>
                </a:cxn>
                <a:cxn ang="0">
                  <a:pos x="T2" y="T3"/>
                </a:cxn>
                <a:cxn ang="0">
                  <a:pos x="T4" y="T5"/>
                </a:cxn>
                <a:cxn ang="0">
                  <a:pos x="T6" y="T7"/>
                </a:cxn>
                <a:cxn ang="0">
                  <a:pos x="T8" y="T9"/>
                </a:cxn>
                <a:cxn ang="0">
                  <a:pos x="T10" y="T11"/>
                </a:cxn>
                <a:cxn ang="0">
                  <a:pos x="T12" y="T13"/>
                </a:cxn>
              </a:cxnLst>
              <a:rect l="0" t="0" r="r" b="b"/>
              <a:pathLst>
                <a:path w="50" h="51">
                  <a:moveTo>
                    <a:pt x="20" y="51"/>
                  </a:moveTo>
                  <a:lnTo>
                    <a:pt x="0" y="51"/>
                  </a:lnTo>
                  <a:lnTo>
                    <a:pt x="0" y="0"/>
                  </a:lnTo>
                  <a:lnTo>
                    <a:pt x="50" y="0"/>
                  </a:lnTo>
                  <a:lnTo>
                    <a:pt x="50" y="20"/>
                  </a:lnTo>
                  <a:lnTo>
                    <a:pt x="20" y="20"/>
                  </a:lnTo>
                  <a:lnTo>
                    <a:pt x="20" y="51"/>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46" name="Freeform 114"/>
            <p:cNvSpPr/>
            <p:nvPr/>
          </p:nvSpPr>
          <p:spPr bwMode="auto">
            <a:xfrm>
              <a:off x="7548563" y="1901825"/>
              <a:ext cx="79375" cy="80963"/>
            </a:xfrm>
            <a:custGeom>
              <a:avLst/>
              <a:gdLst>
                <a:gd name="T0" fmla="*/ 50 w 50"/>
                <a:gd name="T1" fmla="*/ 51 h 51"/>
                <a:gd name="T2" fmla="*/ 0 w 50"/>
                <a:gd name="T3" fmla="*/ 51 h 51"/>
                <a:gd name="T4" fmla="*/ 0 w 50"/>
                <a:gd name="T5" fmla="*/ 0 h 51"/>
                <a:gd name="T6" fmla="*/ 20 w 50"/>
                <a:gd name="T7" fmla="*/ 0 h 51"/>
                <a:gd name="T8" fmla="*/ 20 w 50"/>
                <a:gd name="T9" fmla="*/ 31 h 51"/>
                <a:gd name="T10" fmla="*/ 50 w 50"/>
                <a:gd name="T11" fmla="*/ 31 h 51"/>
                <a:gd name="T12" fmla="*/ 50 w 50"/>
                <a:gd name="T13" fmla="*/ 51 h 51"/>
              </a:gdLst>
              <a:ahLst/>
              <a:cxnLst>
                <a:cxn ang="0">
                  <a:pos x="T0" y="T1"/>
                </a:cxn>
                <a:cxn ang="0">
                  <a:pos x="T2" y="T3"/>
                </a:cxn>
                <a:cxn ang="0">
                  <a:pos x="T4" y="T5"/>
                </a:cxn>
                <a:cxn ang="0">
                  <a:pos x="T6" y="T7"/>
                </a:cxn>
                <a:cxn ang="0">
                  <a:pos x="T8" y="T9"/>
                </a:cxn>
                <a:cxn ang="0">
                  <a:pos x="T10" y="T11"/>
                </a:cxn>
                <a:cxn ang="0">
                  <a:pos x="T12" y="T13"/>
                </a:cxn>
              </a:cxnLst>
              <a:rect l="0" t="0" r="r" b="b"/>
              <a:pathLst>
                <a:path w="50" h="51">
                  <a:moveTo>
                    <a:pt x="50" y="51"/>
                  </a:moveTo>
                  <a:lnTo>
                    <a:pt x="0" y="51"/>
                  </a:lnTo>
                  <a:lnTo>
                    <a:pt x="0" y="0"/>
                  </a:lnTo>
                  <a:lnTo>
                    <a:pt x="20" y="0"/>
                  </a:lnTo>
                  <a:lnTo>
                    <a:pt x="20" y="31"/>
                  </a:lnTo>
                  <a:lnTo>
                    <a:pt x="50" y="31"/>
                  </a:lnTo>
                  <a:lnTo>
                    <a:pt x="50" y="51"/>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47" name="Freeform 115"/>
            <p:cNvSpPr/>
            <p:nvPr/>
          </p:nvSpPr>
          <p:spPr bwMode="auto">
            <a:xfrm>
              <a:off x="8058151" y="1392238"/>
              <a:ext cx="80963" cy="80963"/>
            </a:xfrm>
            <a:custGeom>
              <a:avLst/>
              <a:gdLst>
                <a:gd name="T0" fmla="*/ 51 w 51"/>
                <a:gd name="T1" fmla="*/ 51 h 51"/>
                <a:gd name="T2" fmla="*/ 31 w 51"/>
                <a:gd name="T3" fmla="*/ 51 h 51"/>
                <a:gd name="T4" fmla="*/ 31 w 51"/>
                <a:gd name="T5" fmla="*/ 20 h 51"/>
                <a:gd name="T6" fmla="*/ 0 w 51"/>
                <a:gd name="T7" fmla="*/ 20 h 51"/>
                <a:gd name="T8" fmla="*/ 0 w 51"/>
                <a:gd name="T9" fmla="*/ 0 h 51"/>
                <a:gd name="T10" fmla="*/ 51 w 51"/>
                <a:gd name="T11" fmla="*/ 0 h 51"/>
                <a:gd name="T12" fmla="*/ 51 w 51"/>
                <a:gd name="T13" fmla="*/ 51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51"/>
                  </a:moveTo>
                  <a:lnTo>
                    <a:pt x="31" y="51"/>
                  </a:lnTo>
                  <a:lnTo>
                    <a:pt x="31" y="20"/>
                  </a:lnTo>
                  <a:lnTo>
                    <a:pt x="0" y="20"/>
                  </a:lnTo>
                  <a:lnTo>
                    <a:pt x="0" y="0"/>
                  </a:lnTo>
                  <a:lnTo>
                    <a:pt x="51" y="0"/>
                  </a:lnTo>
                  <a:lnTo>
                    <a:pt x="51" y="51"/>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48" name="Freeform 116"/>
            <p:cNvSpPr/>
            <p:nvPr/>
          </p:nvSpPr>
          <p:spPr bwMode="auto">
            <a:xfrm>
              <a:off x="8058151" y="1901825"/>
              <a:ext cx="80963" cy="80963"/>
            </a:xfrm>
            <a:custGeom>
              <a:avLst/>
              <a:gdLst>
                <a:gd name="T0" fmla="*/ 51 w 51"/>
                <a:gd name="T1" fmla="*/ 51 h 51"/>
                <a:gd name="T2" fmla="*/ 0 w 51"/>
                <a:gd name="T3" fmla="*/ 51 h 51"/>
                <a:gd name="T4" fmla="*/ 0 w 51"/>
                <a:gd name="T5" fmla="*/ 31 h 51"/>
                <a:gd name="T6" fmla="*/ 31 w 51"/>
                <a:gd name="T7" fmla="*/ 31 h 51"/>
                <a:gd name="T8" fmla="*/ 31 w 51"/>
                <a:gd name="T9" fmla="*/ 0 h 51"/>
                <a:gd name="T10" fmla="*/ 51 w 51"/>
                <a:gd name="T11" fmla="*/ 0 h 51"/>
                <a:gd name="T12" fmla="*/ 51 w 51"/>
                <a:gd name="T13" fmla="*/ 51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51"/>
                  </a:moveTo>
                  <a:lnTo>
                    <a:pt x="0" y="51"/>
                  </a:lnTo>
                  <a:lnTo>
                    <a:pt x="0" y="31"/>
                  </a:lnTo>
                  <a:lnTo>
                    <a:pt x="31" y="31"/>
                  </a:lnTo>
                  <a:lnTo>
                    <a:pt x="31" y="0"/>
                  </a:lnTo>
                  <a:lnTo>
                    <a:pt x="51" y="0"/>
                  </a:lnTo>
                  <a:lnTo>
                    <a:pt x="51" y="51"/>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49" name="Freeform 117"/>
            <p:cNvSpPr/>
            <p:nvPr/>
          </p:nvSpPr>
          <p:spPr bwMode="auto">
            <a:xfrm>
              <a:off x="7777163" y="1646238"/>
              <a:ext cx="134938" cy="123825"/>
            </a:xfrm>
            <a:custGeom>
              <a:avLst/>
              <a:gdLst>
                <a:gd name="T0" fmla="*/ 3 w 130"/>
                <a:gd name="T1" fmla="*/ 55 h 119"/>
                <a:gd name="T2" fmla="*/ 1 w 130"/>
                <a:gd name="T3" fmla="*/ 68 h 119"/>
                <a:gd name="T4" fmla="*/ 2 w 130"/>
                <a:gd name="T5" fmla="*/ 90 h 119"/>
                <a:gd name="T6" fmla="*/ 8 w 130"/>
                <a:gd name="T7" fmla="*/ 100 h 119"/>
                <a:gd name="T8" fmla="*/ 16 w 130"/>
                <a:gd name="T9" fmla="*/ 109 h 119"/>
                <a:gd name="T10" fmla="*/ 51 w 130"/>
                <a:gd name="T11" fmla="*/ 118 h 119"/>
                <a:gd name="T12" fmla="*/ 79 w 130"/>
                <a:gd name="T13" fmla="*/ 119 h 119"/>
                <a:gd name="T14" fmla="*/ 96 w 130"/>
                <a:gd name="T15" fmla="*/ 117 h 119"/>
                <a:gd name="T16" fmla="*/ 107 w 130"/>
                <a:gd name="T17" fmla="*/ 103 h 119"/>
                <a:gd name="T18" fmla="*/ 122 w 130"/>
                <a:gd name="T19" fmla="*/ 85 h 119"/>
                <a:gd name="T20" fmla="*/ 130 w 130"/>
                <a:gd name="T21" fmla="*/ 63 h 119"/>
                <a:gd name="T22" fmla="*/ 123 w 130"/>
                <a:gd name="T23" fmla="*/ 43 h 119"/>
                <a:gd name="T24" fmla="*/ 121 w 130"/>
                <a:gd name="T25" fmla="*/ 0 h 119"/>
                <a:gd name="T26" fmla="*/ 13 w 130"/>
                <a:gd name="T27" fmla="*/ 12 h 119"/>
                <a:gd name="T28" fmla="*/ 8 w 130"/>
                <a:gd name="T29" fmla="*/ 11 h 119"/>
                <a:gd name="T30" fmla="*/ 8 w 130"/>
                <a:gd name="T31" fmla="*/ 7 h 119"/>
                <a:gd name="T32" fmla="*/ 1 w 130"/>
                <a:gd name="T33" fmla="*/ 3 h 119"/>
                <a:gd name="T34" fmla="*/ 6 w 130"/>
                <a:gd name="T35" fmla="*/ 40 h 119"/>
                <a:gd name="T36" fmla="*/ 6 w 130"/>
                <a:gd name="T37" fmla="*/ 47 h 119"/>
                <a:gd name="T38" fmla="*/ 3 w 130"/>
                <a:gd name="T39" fmla="*/ 5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0" h="119">
                  <a:moveTo>
                    <a:pt x="3" y="55"/>
                  </a:moveTo>
                  <a:cubicBezTo>
                    <a:pt x="2" y="59"/>
                    <a:pt x="1" y="63"/>
                    <a:pt x="1" y="68"/>
                  </a:cubicBezTo>
                  <a:cubicBezTo>
                    <a:pt x="1" y="75"/>
                    <a:pt x="0" y="83"/>
                    <a:pt x="2" y="90"/>
                  </a:cubicBezTo>
                  <a:cubicBezTo>
                    <a:pt x="4" y="94"/>
                    <a:pt x="6" y="97"/>
                    <a:pt x="8" y="100"/>
                  </a:cubicBezTo>
                  <a:cubicBezTo>
                    <a:pt x="10" y="103"/>
                    <a:pt x="13" y="107"/>
                    <a:pt x="16" y="109"/>
                  </a:cubicBezTo>
                  <a:cubicBezTo>
                    <a:pt x="26" y="116"/>
                    <a:pt x="39" y="117"/>
                    <a:pt x="51" y="118"/>
                  </a:cubicBezTo>
                  <a:cubicBezTo>
                    <a:pt x="60" y="118"/>
                    <a:pt x="70" y="118"/>
                    <a:pt x="79" y="119"/>
                  </a:cubicBezTo>
                  <a:cubicBezTo>
                    <a:pt x="85" y="119"/>
                    <a:pt x="91" y="119"/>
                    <a:pt x="96" y="117"/>
                  </a:cubicBezTo>
                  <a:cubicBezTo>
                    <a:pt x="101" y="114"/>
                    <a:pt x="104" y="108"/>
                    <a:pt x="107" y="103"/>
                  </a:cubicBezTo>
                  <a:cubicBezTo>
                    <a:pt x="112" y="97"/>
                    <a:pt x="118" y="91"/>
                    <a:pt x="122" y="85"/>
                  </a:cubicBezTo>
                  <a:cubicBezTo>
                    <a:pt x="127" y="78"/>
                    <a:pt x="130" y="71"/>
                    <a:pt x="130" y="63"/>
                  </a:cubicBezTo>
                  <a:cubicBezTo>
                    <a:pt x="129" y="56"/>
                    <a:pt x="125" y="50"/>
                    <a:pt x="123" y="43"/>
                  </a:cubicBezTo>
                  <a:cubicBezTo>
                    <a:pt x="118" y="29"/>
                    <a:pt x="120" y="15"/>
                    <a:pt x="121" y="0"/>
                  </a:cubicBezTo>
                  <a:cubicBezTo>
                    <a:pt x="85" y="5"/>
                    <a:pt x="49" y="9"/>
                    <a:pt x="13" y="12"/>
                  </a:cubicBezTo>
                  <a:cubicBezTo>
                    <a:pt x="11" y="12"/>
                    <a:pt x="9" y="12"/>
                    <a:pt x="8" y="11"/>
                  </a:cubicBezTo>
                  <a:cubicBezTo>
                    <a:pt x="8" y="10"/>
                    <a:pt x="8" y="9"/>
                    <a:pt x="8" y="7"/>
                  </a:cubicBezTo>
                  <a:cubicBezTo>
                    <a:pt x="7" y="4"/>
                    <a:pt x="4" y="2"/>
                    <a:pt x="1" y="3"/>
                  </a:cubicBezTo>
                  <a:cubicBezTo>
                    <a:pt x="5" y="15"/>
                    <a:pt x="7" y="28"/>
                    <a:pt x="6" y="40"/>
                  </a:cubicBezTo>
                  <a:cubicBezTo>
                    <a:pt x="6" y="42"/>
                    <a:pt x="6" y="45"/>
                    <a:pt x="6" y="47"/>
                  </a:cubicBezTo>
                  <a:cubicBezTo>
                    <a:pt x="5" y="50"/>
                    <a:pt x="4" y="52"/>
                    <a:pt x="3" y="55"/>
                  </a:cubicBezTo>
                  <a:close/>
                </a:path>
              </a:pathLst>
            </a:custGeom>
            <a:solidFill>
              <a:srgbClr val="D3AA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0" name="Freeform 118"/>
            <p:cNvSpPr/>
            <p:nvPr/>
          </p:nvSpPr>
          <p:spPr bwMode="auto">
            <a:xfrm>
              <a:off x="7799388" y="1789113"/>
              <a:ext cx="34925" cy="111125"/>
            </a:xfrm>
            <a:custGeom>
              <a:avLst/>
              <a:gdLst>
                <a:gd name="T0" fmla="*/ 21 w 34"/>
                <a:gd name="T1" fmla="*/ 0 h 107"/>
                <a:gd name="T2" fmla="*/ 5 w 34"/>
                <a:gd name="T3" fmla="*/ 24 h 107"/>
                <a:gd name="T4" fmla="*/ 0 w 34"/>
                <a:gd name="T5" fmla="*/ 36 h 107"/>
                <a:gd name="T6" fmla="*/ 20 w 34"/>
                <a:gd name="T7" fmla="*/ 107 h 107"/>
                <a:gd name="T8" fmla="*/ 34 w 34"/>
                <a:gd name="T9" fmla="*/ 16 h 107"/>
                <a:gd name="T10" fmla="*/ 21 w 34"/>
                <a:gd name="T11" fmla="*/ 0 h 107"/>
              </a:gdLst>
              <a:ahLst/>
              <a:cxnLst>
                <a:cxn ang="0">
                  <a:pos x="T0" y="T1"/>
                </a:cxn>
                <a:cxn ang="0">
                  <a:pos x="T2" y="T3"/>
                </a:cxn>
                <a:cxn ang="0">
                  <a:pos x="T4" y="T5"/>
                </a:cxn>
                <a:cxn ang="0">
                  <a:pos x="T6" y="T7"/>
                </a:cxn>
                <a:cxn ang="0">
                  <a:pos x="T8" y="T9"/>
                </a:cxn>
                <a:cxn ang="0">
                  <a:pos x="T10" y="T11"/>
                </a:cxn>
              </a:cxnLst>
              <a:rect l="0" t="0" r="r" b="b"/>
              <a:pathLst>
                <a:path w="34" h="107">
                  <a:moveTo>
                    <a:pt x="21" y="0"/>
                  </a:moveTo>
                  <a:cubicBezTo>
                    <a:pt x="15" y="8"/>
                    <a:pt x="9" y="16"/>
                    <a:pt x="5" y="24"/>
                  </a:cubicBezTo>
                  <a:cubicBezTo>
                    <a:pt x="3" y="30"/>
                    <a:pt x="1" y="34"/>
                    <a:pt x="0" y="36"/>
                  </a:cubicBezTo>
                  <a:cubicBezTo>
                    <a:pt x="5" y="56"/>
                    <a:pt x="12" y="80"/>
                    <a:pt x="20" y="107"/>
                  </a:cubicBezTo>
                  <a:cubicBezTo>
                    <a:pt x="34" y="16"/>
                    <a:pt x="34" y="16"/>
                    <a:pt x="34" y="16"/>
                  </a:cubicBezTo>
                  <a:lnTo>
                    <a:pt x="21" y="0"/>
                  </a:lnTo>
                  <a:close/>
                </a:path>
              </a:pathLst>
            </a:custGeom>
            <a:solidFill>
              <a:srgbClr val="3A688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1" name="Freeform 119"/>
            <p:cNvSpPr/>
            <p:nvPr/>
          </p:nvSpPr>
          <p:spPr bwMode="auto">
            <a:xfrm>
              <a:off x="7854951" y="1789113"/>
              <a:ext cx="36513" cy="106363"/>
            </a:xfrm>
            <a:custGeom>
              <a:avLst/>
              <a:gdLst>
                <a:gd name="T0" fmla="*/ 13 w 36"/>
                <a:gd name="T1" fmla="*/ 0 h 104"/>
                <a:gd name="T2" fmla="*/ 0 w 36"/>
                <a:gd name="T3" fmla="*/ 17 h 104"/>
                <a:gd name="T4" fmla="*/ 17 w 36"/>
                <a:gd name="T5" fmla="*/ 104 h 104"/>
                <a:gd name="T6" fmla="*/ 36 w 36"/>
                <a:gd name="T7" fmla="*/ 37 h 104"/>
                <a:gd name="T8" fmla="*/ 30 w 36"/>
                <a:gd name="T9" fmla="*/ 25 h 104"/>
                <a:gd name="T10" fmla="*/ 13 w 36"/>
                <a:gd name="T11" fmla="*/ 0 h 104"/>
              </a:gdLst>
              <a:ahLst/>
              <a:cxnLst>
                <a:cxn ang="0">
                  <a:pos x="T0" y="T1"/>
                </a:cxn>
                <a:cxn ang="0">
                  <a:pos x="T2" y="T3"/>
                </a:cxn>
                <a:cxn ang="0">
                  <a:pos x="T4" y="T5"/>
                </a:cxn>
                <a:cxn ang="0">
                  <a:pos x="T6" y="T7"/>
                </a:cxn>
                <a:cxn ang="0">
                  <a:pos x="T8" y="T9"/>
                </a:cxn>
                <a:cxn ang="0">
                  <a:pos x="T10" y="T11"/>
                </a:cxn>
              </a:cxnLst>
              <a:rect l="0" t="0" r="r" b="b"/>
              <a:pathLst>
                <a:path w="36" h="104">
                  <a:moveTo>
                    <a:pt x="13" y="0"/>
                  </a:moveTo>
                  <a:cubicBezTo>
                    <a:pt x="0" y="17"/>
                    <a:pt x="0" y="17"/>
                    <a:pt x="0" y="17"/>
                  </a:cubicBezTo>
                  <a:cubicBezTo>
                    <a:pt x="17" y="104"/>
                    <a:pt x="17" y="104"/>
                    <a:pt x="17" y="104"/>
                  </a:cubicBezTo>
                  <a:cubicBezTo>
                    <a:pt x="24" y="78"/>
                    <a:pt x="31" y="56"/>
                    <a:pt x="36" y="37"/>
                  </a:cubicBezTo>
                  <a:cubicBezTo>
                    <a:pt x="35" y="35"/>
                    <a:pt x="33" y="31"/>
                    <a:pt x="30" y="25"/>
                  </a:cubicBezTo>
                  <a:cubicBezTo>
                    <a:pt x="27" y="17"/>
                    <a:pt x="20" y="8"/>
                    <a:pt x="13" y="0"/>
                  </a:cubicBezTo>
                  <a:close/>
                </a:path>
              </a:pathLst>
            </a:custGeom>
            <a:solidFill>
              <a:srgbClr val="3A688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2" name="Freeform 120"/>
            <p:cNvSpPr/>
            <p:nvPr/>
          </p:nvSpPr>
          <p:spPr bwMode="auto">
            <a:xfrm>
              <a:off x="7821613" y="1765300"/>
              <a:ext cx="46038" cy="41275"/>
            </a:xfrm>
            <a:custGeom>
              <a:avLst/>
              <a:gdLst>
                <a:gd name="T0" fmla="*/ 32 w 45"/>
                <a:gd name="T1" fmla="*/ 40 h 40"/>
                <a:gd name="T2" fmla="*/ 45 w 45"/>
                <a:gd name="T3" fmla="*/ 23 h 40"/>
                <a:gd name="T4" fmla="*/ 23 w 45"/>
                <a:gd name="T5" fmla="*/ 0 h 40"/>
                <a:gd name="T6" fmla="*/ 0 w 45"/>
                <a:gd name="T7" fmla="*/ 24 h 40"/>
                <a:gd name="T8" fmla="*/ 13 w 45"/>
                <a:gd name="T9" fmla="*/ 40 h 40"/>
                <a:gd name="T10" fmla="*/ 32 w 45"/>
                <a:gd name="T11" fmla="*/ 40 h 40"/>
              </a:gdLst>
              <a:ahLst/>
              <a:cxnLst>
                <a:cxn ang="0">
                  <a:pos x="T0" y="T1"/>
                </a:cxn>
                <a:cxn ang="0">
                  <a:pos x="T2" y="T3"/>
                </a:cxn>
                <a:cxn ang="0">
                  <a:pos x="T4" y="T5"/>
                </a:cxn>
                <a:cxn ang="0">
                  <a:pos x="T6" y="T7"/>
                </a:cxn>
                <a:cxn ang="0">
                  <a:pos x="T8" y="T9"/>
                </a:cxn>
                <a:cxn ang="0">
                  <a:pos x="T10" y="T11"/>
                </a:cxn>
              </a:cxnLst>
              <a:rect l="0" t="0" r="r" b="b"/>
              <a:pathLst>
                <a:path w="45" h="40">
                  <a:moveTo>
                    <a:pt x="32" y="40"/>
                  </a:moveTo>
                  <a:cubicBezTo>
                    <a:pt x="45" y="23"/>
                    <a:pt x="45" y="23"/>
                    <a:pt x="45" y="23"/>
                  </a:cubicBezTo>
                  <a:cubicBezTo>
                    <a:pt x="35" y="10"/>
                    <a:pt x="23" y="0"/>
                    <a:pt x="23" y="0"/>
                  </a:cubicBezTo>
                  <a:cubicBezTo>
                    <a:pt x="23" y="0"/>
                    <a:pt x="11" y="11"/>
                    <a:pt x="0" y="24"/>
                  </a:cubicBezTo>
                  <a:cubicBezTo>
                    <a:pt x="13" y="40"/>
                    <a:pt x="13" y="40"/>
                    <a:pt x="13" y="40"/>
                  </a:cubicBezTo>
                  <a:lnTo>
                    <a:pt x="32" y="40"/>
                  </a:lnTo>
                  <a:close/>
                </a:path>
              </a:pathLst>
            </a:custGeom>
            <a:solidFill>
              <a:srgbClr val="B308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3" name="Rectangle 121"/>
            <p:cNvSpPr>
              <a:spLocks noChangeArrowheads="1"/>
            </p:cNvSpPr>
            <p:nvPr/>
          </p:nvSpPr>
          <p:spPr bwMode="auto">
            <a:xfrm>
              <a:off x="7845426" y="1765300"/>
              <a:ext cx="1588" cy="1588"/>
            </a:xfrm>
            <a:prstGeom prst="rect">
              <a:avLst/>
            </a:prstGeom>
            <a:solidFill>
              <a:srgbClr val="1F1E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4" name="Freeform 122"/>
            <p:cNvSpPr/>
            <p:nvPr/>
          </p:nvSpPr>
          <p:spPr bwMode="auto">
            <a:xfrm>
              <a:off x="7770813" y="1698625"/>
              <a:ext cx="74613" cy="128588"/>
            </a:xfrm>
            <a:custGeom>
              <a:avLst/>
              <a:gdLst>
                <a:gd name="T0" fmla="*/ 27 w 71"/>
                <a:gd name="T1" fmla="*/ 124 h 124"/>
                <a:gd name="T2" fmla="*/ 32 w 71"/>
                <a:gd name="T3" fmla="*/ 112 h 124"/>
                <a:gd name="T4" fmla="*/ 48 w 71"/>
                <a:gd name="T5" fmla="*/ 88 h 124"/>
                <a:gd name="T6" fmla="*/ 71 w 71"/>
                <a:gd name="T7" fmla="*/ 64 h 124"/>
                <a:gd name="T8" fmla="*/ 71 w 71"/>
                <a:gd name="T9" fmla="*/ 64 h 124"/>
                <a:gd name="T10" fmla="*/ 11 w 71"/>
                <a:gd name="T11" fmla="*/ 0 h 124"/>
                <a:gd name="T12" fmla="*/ 5 w 71"/>
                <a:gd name="T13" fmla="*/ 4 h 124"/>
                <a:gd name="T14" fmla="*/ 27 w 71"/>
                <a:gd name="T15" fmla="*/ 124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24">
                  <a:moveTo>
                    <a:pt x="27" y="124"/>
                  </a:moveTo>
                  <a:cubicBezTo>
                    <a:pt x="28" y="122"/>
                    <a:pt x="30" y="118"/>
                    <a:pt x="32" y="112"/>
                  </a:cubicBezTo>
                  <a:cubicBezTo>
                    <a:pt x="36" y="104"/>
                    <a:pt x="42" y="96"/>
                    <a:pt x="48" y="88"/>
                  </a:cubicBezTo>
                  <a:cubicBezTo>
                    <a:pt x="59" y="75"/>
                    <a:pt x="71" y="64"/>
                    <a:pt x="71" y="64"/>
                  </a:cubicBezTo>
                  <a:cubicBezTo>
                    <a:pt x="71" y="64"/>
                    <a:pt x="71" y="64"/>
                    <a:pt x="71" y="64"/>
                  </a:cubicBezTo>
                  <a:cubicBezTo>
                    <a:pt x="0" y="18"/>
                    <a:pt x="11" y="0"/>
                    <a:pt x="11" y="0"/>
                  </a:cubicBezTo>
                  <a:cubicBezTo>
                    <a:pt x="8" y="0"/>
                    <a:pt x="6" y="2"/>
                    <a:pt x="5" y="4"/>
                  </a:cubicBezTo>
                  <a:cubicBezTo>
                    <a:pt x="4" y="7"/>
                    <a:pt x="1" y="28"/>
                    <a:pt x="27" y="124"/>
                  </a:cubicBezTo>
                  <a:close/>
                </a:path>
              </a:pathLst>
            </a:custGeom>
            <a:solidFill>
              <a:srgbClr val="79AC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5" name="Freeform 123"/>
            <p:cNvSpPr/>
            <p:nvPr/>
          </p:nvSpPr>
          <p:spPr bwMode="auto">
            <a:xfrm>
              <a:off x="7845426" y="1698625"/>
              <a:ext cx="73025" cy="128588"/>
            </a:xfrm>
            <a:custGeom>
              <a:avLst/>
              <a:gdLst>
                <a:gd name="T0" fmla="*/ 22 w 71"/>
                <a:gd name="T1" fmla="*/ 87 h 124"/>
                <a:gd name="T2" fmla="*/ 39 w 71"/>
                <a:gd name="T3" fmla="*/ 112 h 124"/>
                <a:gd name="T4" fmla="*/ 45 w 71"/>
                <a:gd name="T5" fmla="*/ 124 h 124"/>
                <a:gd name="T6" fmla="*/ 66 w 71"/>
                <a:gd name="T7" fmla="*/ 4 h 124"/>
                <a:gd name="T8" fmla="*/ 61 w 71"/>
                <a:gd name="T9" fmla="*/ 0 h 124"/>
                <a:gd name="T10" fmla="*/ 1 w 71"/>
                <a:gd name="T11" fmla="*/ 64 h 124"/>
                <a:gd name="T12" fmla="*/ 0 w 71"/>
                <a:gd name="T13" fmla="*/ 64 h 124"/>
                <a:gd name="T14" fmla="*/ 22 w 71"/>
                <a:gd name="T15" fmla="*/ 87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24">
                  <a:moveTo>
                    <a:pt x="22" y="87"/>
                  </a:moveTo>
                  <a:cubicBezTo>
                    <a:pt x="29" y="95"/>
                    <a:pt x="36" y="104"/>
                    <a:pt x="39" y="112"/>
                  </a:cubicBezTo>
                  <a:cubicBezTo>
                    <a:pt x="42" y="118"/>
                    <a:pt x="44" y="122"/>
                    <a:pt x="45" y="124"/>
                  </a:cubicBezTo>
                  <a:cubicBezTo>
                    <a:pt x="70" y="28"/>
                    <a:pt x="67" y="7"/>
                    <a:pt x="66" y="4"/>
                  </a:cubicBezTo>
                  <a:cubicBezTo>
                    <a:pt x="65" y="2"/>
                    <a:pt x="63" y="0"/>
                    <a:pt x="61" y="0"/>
                  </a:cubicBezTo>
                  <a:cubicBezTo>
                    <a:pt x="61" y="0"/>
                    <a:pt x="71" y="18"/>
                    <a:pt x="1" y="64"/>
                  </a:cubicBezTo>
                  <a:cubicBezTo>
                    <a:pt x="0" y="64"/>
                    <a:pt x="0" y="64"/>
                    <a:pt x="0" y="64"/>
                  </a:cubicBezTo>
                  <a:cubicBezTo>
                    <a:pt x="0" y="64"/>
                    <a:pt x="12" y="74"/>
                    <a:pt x="22" y="87"/>
                  </a:cubicBezTo>
                  <a:close/>
                </a:path>
              </a:pathLst>
            </a:custGeom>
            <a:solidFill>
              <a:srgbClr val="79AC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6" name="Freeform 124"/>
            <p:cNvSpPr/>
            <p:nvPr/>
          </p:nvSpPr>
          <p:spPr bwMode="auto">
            <a:xfrm>
              <a:off x="7920038" y="1558925"/>
              <a:ext cx="31750" cy="69850"/>
            </a:xfrm>
            <a:custGeom>
              <a:avLst/>
              <a:gdLst>
                <a:gd name="T0" fmla="*/ 2 w 30"/>
                <a:gd name="T1" fmla="*/ 66 h 67"/>
                <a:gd name="T2" fmla="*/ 0 w 30"/>
                <a:gd name="T3" fmla="*/ 60 h 67"/>
                <a:gd name="T4" fmla="*/ 5 w 30"/>
                <a:gd name="T5" fmla="*/ 45 h 67"/>
                <a:gd name="T6" fmla="*/ 9 w 30"/>
                <a:gd name="T7" fmla="*/ 21 h 67"/>
                <a:gd name="T8" fmla="*/ 21 w 30"/>
                <a:gd name="T9" fmla="*/ 1 h 67"/>
                <a:gd name="T10" fmla="*/ 26 w 30"/>
                <a:gd name="T11" fmla="*/ 1 h 67"/>
                <a:gd name="T12" fmla="*/ 29 w 30"/>
                <a:gd name="T13" fmla="*/ 5 h 67"/>
                <a:gd name="T14" fmla="*/ 29 w 30"/>
                <a:gd name="T15" fmla="*/ 11 h 67"/>
                <a:gd name="T16" fmla="*/ 24 w 30"/>
                <a:gd name="T17" fmla="*/ 41 h 67"/>
                <a:gd name="T18" fmla="*/ 19 w 30"/>
                <a:gd name="T19" fmla="*/ 58 h 67"/>
                <a:gd name="T20" fmla="*/ 5 w 30"/>
                <a:gd name="T21" fmla="*/ 67 h 67"/>
                <a:gd name="T22" fmla="*/ 2 w 30"/>
                <a:gd name="T23"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67">
                  <a:moveTo>
                    <a:pt x="2" y="66"/>
                  </a:moveTo>
                  <a:cubicBezTo>
                    <a:pt x="0" y="65"/>
                    <a:pt x="0" y="62"/>
                    <a:pt x="0" y="60"/>
                  </a:cubicBezTo>
                  <a:cubicBezTo>
                    <a:pt x="1" y="55"/>
                    <a:pt x="4" y="50"/>
                    <a:pt x="5" y="45"/>
                  </a:cubicBezTo>
                  <a:cubicBezTo>
                    <a:pt x="7" y="37"/>
                    <a:pt x="7" y="29"/>
                    <a:pt x="9" y="21"/>
                  </a:cubicBezTo>
                  <a:cubicBezTo>
                    <a:pt x="10" y="13"/>
                    <a:pt x="14" y="5"/>
                    <a:pt x="21" y="1"/>
                  </a:cubicBezTo>
                  <a:cubicBezTo>
                    <a:pt x="22" y="1"/>
                    <a:pt x="24" y="0"/>
                    <a:pt x="26" y="1"/>
                  </a:cubicBezTo>
                  <a:cubicBezTo>
                    <a:pt x="28" y="1"/>
                    <a:pt x="29" y="3"/>
                    <a:pt x="29" y="5"/>
                  </a:cubicBezTo>
                  <a:cubicBezTo>
                    <a:pt x="30" y="7"/>
                    <a:pt x="29" y="9"/>
                    <a:pt x="29" y="11"/>
                  </a:cubicBezTo>
                  <a:cubicBezTo>
                    <a:pt x="27" y="21"/>
                    <a:pt x="26" y="31"/>
                    <a:pt x="24" y="41"/>
                  </a:cubicBezTo>
                  <a:cubicBezTo>
                    <a:pt x="23" y="47"/>
                    <a:pt x="22" y="53"/>
                    <a:pt x="19" y="58"/>
                  </a:cubicBezTo>
                  <a:cubicBezTo>
                    <a:pt x="16" y="63"/>
                    <a:pt x="11" y="67"/>
                    <a:pt x="5" y="67"/>
                  </a:cubicBezTo>
                  <a:cubicBezTo>
                    <a:pt x="4" y="67"/>
                    <a:pt x="3" y="67"/>
                    <a:pt x="2" y="66"/>
                  </a:cubicBezTo>
                  <a:close/>
                </a:path>
              </a:pathLst>
            </a:custGeom>
            <a:solidFill>
              <a:srgbClr val="D3AA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7" name="Freeform 125"/>
            <p:cNvSpPr/>
            <p:nvPr/>
          </p:nvSpPr>
          <p:spPr bwMode="auto">
            <a:xfrm>
              <a:off x="7740651" y="1560513"/>
              <a:ext cx="28575" cy="65088"/>
            </a:xfrm>
            <a:custGeom>
              <a:avLst/>
              <a:gdLst>
                <a:gd name="T0" fmla="*/ 12 w 28"/>
                <a:gd name="T1" fmla="*/ 57 h 63"/>
                <a:gd name="T2" fmla="*/ 22 w 28"/>
                <a:gd name="T3" fmla="*/ 62 h 63"/>
                <a:gd name="T4" fmla="*/ 27 w 28"/>
                <a:gd name="T5" fmla="*/ 57 h 63"/>
                <a:gd name="T6" fmla="*/ 27 w 28"/>
                <a:gd name="T7" fmla="*/ 49 h 63"/>
                <a:gd name="T8" fmla="*/ 13 w 28"/>
                <a:gd name="T9" fmla="*/ 2 h 63"/>
                <a:gd name="T10" fmla="*/ 3 w 28"/>
                <a:gd name="T11" fmla="*/ 0 h 63"/>
                <a:gd name="T12" fmla="*/ 2 w 28"/>
                <a:gd name="T13" fmla="*/ 1 h 63"/>
                <a:gd name="T14" fmla="*/ 1 w 28"/>
                <a:gd name="T15" fmla="*/ 3 h 63"/>
                <a:gd name="T16" fmla="*/ 1 w 28"/>
                <a:gd name="T17" fmla="*/ 31 h 63"/>
                <a:gd name="T18" fmla="*/ 12 w 28"/>
                <a:gd name="T19" fmla="*/ 5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63">
                  <a:moveTo>
                    <a:pt x="12" y="57"/>
                  </a:moveTo>
                  <a:cubicBezTo>
                    <a:pt x="14" y="60"/>
                    <a:pt x="18" y="63"/>
                    <a:pt x="22" y="62"/>
                  </a:cubicBezTo>
                  <a:cubicBezTo>
                    <a:pt x="24" y="62"/>
                    <a:pt x="26" y="59"/>
                    <a:pt x="27" y="57"/>
                  </a:cubicBezTo>
                  <a:cubicBezTo>
                    <a:pt x="28" y="54"/>
                    <a:pt x="28" y="51"/>
                    <a:pt x="27" y="49"/>
                  </a:cubicBezTo>
                  <a:cubicBezTo>
                    <a:pt x="25" y="32"/>
                    <a:pt x="14" y="18"/>
                    <a:pt x="13" y="2"/>
                  </a:cubicBezTo>
                  <a:cubicBezTo>
                    <a:pt x="10" y="1"/>
                    <a:pt x="6" y="0"/>
                    <a:pt x="3" y="0"/>
                  </a:cubicBezTo>
                  <a:cubicBezTo>
                    <a:pt x="3" y="0"/>
                    <a:pt x="2" y="1"/>
                    <a:pt x="2" y="1"/>
                  </a:cubicBezTo>
                  <a:cubicBezTo>
                    <a:pt x="1" y="1"/>
                    <a:pt x="1" y="2"/>
                    <a:pt x="1" y="3"/>
                  </a:cubicBezTo>
                  <a:cubicBezTo>
                    <a:pt x="0" y="12"/>
                    <a:pt x="0" y="22"/>
                    <a:pt x="1" y="31"/>
                  </a:cubicBezTo>
                  <a:cubicBezTo>
                    <a:pt x="3" y="41"/>
                    <a:pt x="6" y="50"/>
                    <a:pt x="12" y="57"/>
                  </a:cubicBezTo>
                  <a:close/>
                </a:path>
              </a:pathLst>
            </a:custGeom>
            <a:solidFill>
              <a:srgbClr val="D3AA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8" name="Freeform 126"/>
            <p:cNvSpPr/>
            <p:nvPr/>
          </p:nvSpPr>
          <p:spPr bwMode="auto">
            <a:xfrm>
              <a:off x="7747001" y="1438275"/>
              <a:ext cx="187325" cy="285750"/>
            </a:xfrm>
            <a:custGeom>
              <a:avLst/>
              <a:gdLst>
                <a:gd name="T0" fmla="*/ 162 w 182"/>
                <a:gd name="T1" fmla="*/ 28 h 276"/>
                <a:gd name="T2" fmla="*/ 92 w 182"/>
                <a:gd name="T3" fmla="*/ 4 h 276"/>
                <a:gd name="T4" fmla="*/ 18 w 182"/>
                <a:gd name="T5" fmla="*/ 24 h 276"/>
                <a:gd name="T6" fmla="*/ 15 w 182"/>
                <a:gd name="T7" fmla="*/ 25 h 276"/>
                <a:gd name="T8" fmla="*/ 0 w 182"/>
                <a:gd name="T9" fmla="*/ 113 h 276"/>
                <a:gd name="T10" fmla="*/ 91 w 182"/>
                <a:gd name="T11" fmla="*/ 276 h 276"/>
                <a:gd name="T12" fmla="*/ 182 w 182"/>
                <a:gd name="T13" fmla="*/ 113 h 276"/>
                <a:gd name="T14" fmla="*/ 169 w 182"/>
                <a:gd name="T15" fmla="*/ 31 h 276"/>
                <a:gd name="T16" fmla="*/ 162 w 182"/>
                <a:gd name="T17" fmla="*/ 2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276">
                  <a:moveTo>
                    <a:pt x="162" y="28"/>
                  </a:moveTo>
                  <a:cubicBezTo>
                    <a:pt x="143" y="14"/>
                    <a:pt x="115" y="7"/>
                    <a:pt x="92" y="4"/>
                  </a:cubicBezTo>
                  <a:cubicBezTo>
                    <a:pt x="64" y="0"/>
                    <a:pt x="42" y="11"/>
                    <a:pt x="18" y="24"/>
                  </a:cubicBezTo>
                  <a:cubicBezTo>
                    <a:pt x="17" y="24"/>
                    <a:pt x="16" y="25"/>
                    <a:pt x="15" y="25"/>
                  </a:cubicBezTo>
                  <a:cubicBezTo>
                    <a:pt x="6" y="51"/>
                    <a:pt x="0" y="81"/>
                    <a:pt x="0" y="113"/>
                  </a:cubicBezTo>
                  <a:cubicBezTo>
                    <a:pt x="0" y="203"/>
                    <a:pt x="41" y="276"/>
                    <a:pt x="91" y="276"/>
                  </a:cubicBezTo>
                  <a:cubicBezTo>
                    <a:pt x="141" y="276"/>
                    <a:pt x="182" y="203"/>
                    <a:pt x="182" y="113"/>
                  </a:cubicBezTo>
                  <a:cubicBezTo>
                    <a:pt x="182" y="83"/>
                    <a:pt x="177" y="55"/>
                    <a:pt x="169" y="31"/>
                  </a:cubicBezTo>
                  <a:cubicBezTo>
                    <a:pt x="167" y="30"/>
                    <a:pt x="164" y="29"/>
                    <a:pt x="162" y="28"/>
                  </a:cubicBezTo>
                  <a:close/>
                </a:path>
              </a:pathLst>
            </a:custGeom>
            <a:solidFill>
              <a:srgbClr val="EDC9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9" name="Freeform 127"/>
            <p:cNvSpPr/>
            <p:nvPr/>
          </p:nvSpPr>
          <p:spPr bwMode="auto">
            <a:xfrm>
              <a:off x="7726363" y="1416050"/>
              <a:ext cx="228600" cy="165100"/>
            </a:xfrm>
            <a:custGeom>
              <a:avLst/>
              <a:gdLst>
                <a:gd name="T0" fmla="*/ 29 w 221"/>
                <a:gd name="T1" fmla="*/ 153 h 159"/>
                <a:gd name="T2" fmla="*/ 27 w 221"/>
                <a:gd name="T3" fmla="*/ 116 h 159"/>
                <a:gd name="T4" fmla="*/ 28 w 221"/>
                <a:gd name="T5" fmla="*/ 91 h 159"/>
                <a:gd name="T6" fmla="*/ 40 w 221"/>
                <a:gd name="T7" fmla="*/ 72 h 159"/>
                <a:gd name="T8" fmla="*/ 59 w 221"/>
                <a:gd name="T9" fmla="*/ 61 h 159"/>
                <a:gd name="T10" fmla="*/ 68 w 221"/>
                <a:gd name="T11" fmla="*/ 65 h 159"/>
                <a:gd name="T12" fmla="*/ 91 w 221"/>
                <a:gd name="T13" fmla="*/ 69 h 159"/>
                <a:gd name="T14" fmla="*/ 118 w 221"/>
                <a:gd name="T15" fmla="*/ 65 h 159"/>
                <a:gd name="T16" fmla="*/ 140 w 221"/>
                <a:gd name="T17" fmla="*/ 54 h 159"/>
                <a:gd name="T18" fmla="*/ 172 w 221"/>
                <a:gd name="T19" fmla="*/ 61 h 159"/>
                <a:gd name="T20" fmla="*/ 186 w 221"/>
                <a:gd name="T21" fmla="*/ 110 h 159"/>
                <a:gd name="T22" fmla="*/ 197 w 221"/>
                <a:gd name="T23" fmla="*/ 159 h 159"/>
                <a:gd name="T24" fmla="*/ 217 w 221"/>
                <a:gd name="T25" fmla="*/ 119 h 159"/>
                <a:gd name="T26" fmla="*/ 213 w 221"/>
                <a:gd name="T27" fmla="*/ 66 h 159"/>
                <a:gd name="T28" fmla="*/ 186 w 221"/>
                <a:gd name="T29" fmla="*/ 32 h 159"/>
                <a:gd name="T30" fmla="*/ 168 w 221"/>
                <a:gd name="T31" fmla="*/ 17 h 159"/>
                <a:gd name="T32" fmla="*/ 152 w 221"/>
                <a:gd name="T33" fmla="*/ 9 h 159"/>
                <a:gd name="T34" fmla="*/ 93 w 221"/>
                <a:gd name="T35" fmla="*/ 2 h 159"/>
                <a:gd name="T36" fmla="*/ 16 w 221"/>
                <a:gd name="T37" fmla="*/ 46 h 159"/>
                <a:gd name="T38" fmla="*/ 3 w 221"/>
                <a:gd name="T39" fmla="*/ 93 h 159"/>
                <a:gd name="T40" fmla="*/ 2 w 221"/>
                <a:gd name="T41" fmla="*/ 121 h 159"/>
                <a:gd name="T42" fmla="*/ 17 w 221"/>
                <a:gd name="T43" fmla="*/ 145 h 159"/>
                <a:gd name="T44" fmla="*/ 29 w 221"/>
                <a:gd name="T45" fmla="*/ 15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1" h="159">
                  <a:moveTo>
                    <a:pt x="29" y="153"/>
                  </a:moveTo>
                  <a:cubicBezTo>
                    <a:pt x="28" y="140"/>
                    <a:pt x="27" y="128"/>
                    <a:pt x="27" y="116"/>
                  </a:cubicBezTo>
                  <a:cubicBezTo>
                    <a:pt x="26" y="108"/>
                    <a:pt x="25" y="99"/>
                    <a:pt x="28" y="91"/>
                  </a:cubicBezTo>
                  <a:cubicBezTo>
                    <a:pt x="30" y="84"/>
                    <a:pt x="35" y="78"/>
                    <a:pt x="40" y="72"/>
                  </a:cubicBezTo>
                  <a:cubicBezTo>
                    <a:pt x="45" y="66"/>
                    <a:pt x="52" y="58"/>
                    <a:pt x="59" y="61"/>
                  </a:cubicBezTo>
                  <a:cubicBezTo>
                    <a:pt x="63" y="62"/>
                    <a:pt x="65" y="64"/>
                    <a:pt x="68" y="65"/>
                  </a:cubicBezTo>
                  <a:cubicBezTo>
                    <a:pt x="75" y="69"/>
                    <a:pt x="83" y="69"/>
                    <a:pt x="91" y="69"/>
                  </a:cubicBezTo>
                  <a:cubicBezTo>
                    <a:pt x="100" y="69"/>
                    <a:pt x="110" y="68"/>
                    <a:pt x="118" y="65"/>
                  </a:cubicBezTo>
                  <a:cubicBezTo>
                    <a:pt x="126" y="62"/>
                    <a:pt x="132" y="57"/>
                    <a:pt x="140" y="54"/>
                  </a:cubicBezTo>
                  <a:cubicBezTo>
                    <a:pt x="151" y="51"/>
                    <a:pt x="164" y="53"/>
                    <a:pt x="172" y="61"/>
                  </a:cubicBezTo>
                  <a:cubicBezTo>
                    <a:pt x="185" y="73"/>
                    <a:pt x="186" y="92"/>
                    <a:pt x="186" y="110"/>
                  </a:cubicBezTo>
                  <a:cubicBezTo>
                    <a:pt x="186" y="127"/>
                    <a:pt x="186" y="146"/>
                    <a:pt x="197" y="159"/>
                  </a:cubicBezTo>
                  <a:cubicBezTo>
                    <a:pt x="206" y="142"/>
                    <a:pt x="213" y="138"/>
                    <a:pt x="217" y="119"/>
                  </a:cubicBezTo>
                  <a:cubicBezTo>
                    <a:pt x="220" y="105"/>
                    <a:pt x="221" y="78"/>
                    <a:pt x="213" y="66"/>
                  </a:cubicBezTo>
                  <a:cubicBezTo>
                    <a:pt x="206" y="53"/>
                    <a:pt x="196" y="42"/>
                    <a:pt x="186" y="32"/>
                  </a:cubicBezTo>
                  <a:cubicBezTo>
                    <a:pt x="180" y="26"/>
                    <a:pt x="175" y="21"/>
                    <a:pt x="168" y="17"/>
                  </a:cubicBezTo>
                  <a:cubicBezTo>
                    <a:pt x="163" y="13"/>
                    <a:pt x="158" y="11"/>
                    <a:pt x="152" y="9"/>
                  </a:cubicBezTo>
                  <a:cubicBezTo>
                    <a:pt x="133" y="3"/>
                    <a:pt x="113" y="0"/>
                    <a:pt x="93" y="2"/>
                  </a:cubicBezTo>
                  <a:cubicBezTo>
                    <a:pt x="63" y="5"/>
                    <a:pt x="31" y="20"/>
                    <a:pt x="16" y="46"/>
                  </a:cubicBezTo>
                  <a:cubicBezTo>
                    <a:pt x="8" y="61"/>
                    <a:pt x="5" y="77"/>
                    <a:pt x="3" y="93"/>
                  </a:cubicBezTo>
                  <a:cubicBezTo>
                    <a:pt x="1" y="102"/>
                    <a:pt x="0" y="112"/>
                    <a:pt x="2" y="121"/>
                  </a:cubicBezTo>
                  <a:cubicBezTo>
                    <a:pt x="4" y="131"/>
                    <a:pt x="9" y="140"/>
                    <a:pt x="17" y="145"/>
                  </a:cubicBezTo>
                  <a:cubicBezTo>
                    <a:pt x="22" y="147"/>
                    <a:pt x="27" y="148"/>
                    <a:pt x="29" y="153"/>
                  </a:cubicBezTo>
                  <a:close/>
                </a:path>
              </a:pathLst>
            </a:custGeom>
            <a:solidFill>
              <a:srgbClr val="39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0" name="Freeform 128"/>
            <p:cNvSpPr/>
            <p:nvPr/>
          </p:nvSpPr>
          <p:spPr bwMode="auto">
            <a:xfrm>
              <a:off x="7739063" y="1547813"/>
              <a:ext cx="17463" cy="38100"/>
            </a:xfrm>
            <a:custGeom>
              <a:avLst/>
              <a:gdLst>
                <a:gd name="T0" fmla="*/ 5 w 17"/>
                <a:gd name="T1" fmla="*/ 0 h 37"/>
                <a:gd name="T2" fmla="*/ 6 w 17"/>
                <a:gd name="T3" fmla="*/ 0 h 37"/>
                <a:gd name="T4" fmla="*/ 7 w 17"/>
                <a:gd name="T5" fmla="*/ 1 h 37"/>
                <a:gd name="T6" fmla="*/ 16 w 17"/>
                <a:gd name="T7" fmla="*/ 18 h 37"/>
                <a:gd name="T8" fmla="*/ 17 w 17"/>
                <a:gd name="T9" fmla="*/ 24 h 37"/>
                <a:gd name="T10" fmla="*/ 17 w 17"/>
                <a:gd name="T11" fmla="*/ 27 h 37"/>
                <a:gd name="T12" fmla="*/ 17 w 17"/>
                <a:gd name="T13" fmla="*/ 36 h 37"/>
                <a:gd name="T14" fmla="*/ 17 w 17"/>
                <a:gd name="T15" fmla="*/ 37 h 37"/>
                <a:gd name="T16" fmla="*/ 16 w 17"/>
                <a:gd name="T17" fmla="*/ 37 h 37"/>
                <a:gd name="T18" fmla="*/ 11 w 17"/>
                <a:gd name="T19" fmla="*/ 37 h 37"/>
                <a:gd name="T20" fmla="*/ 8 w 17"/>
                <a:gd name="T21" fmla="*/ 23 h 37"/>
                <a:gd name="T22" fmla="*/ 7 w 17"/>
                <a:gd name="T23" fmla="*/ 19 h 37"/>
                <a:gd name="T24" fmla="*/ 2 w 17"/>
                <a:gd name="T25" fmla="*/ 15 h 37"/>
                <a:gd name="T26" fmla="*/ 0 w 17"/>
                <a:gd name="T27" fmla="*/ 7 h 37"/>
                <a:gd name="T28" fmla="*/ 1 w 17"/>
                <a:gd name="T29" fmla="*/ 4 h 37"/>
                <a:gd name="T30" fmla="*/ 3 w 17"/>
                <a:gd name="T31" fmla="*/ 2 h 37"/>
                <a:gd name="T32" fmla="*/ 5 w 17"/>
                <a:gd name="T3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37">
                  <a:moveTo>
                    <a:pt x="5" y="0"/>
                  </a:moveTo>
                  <a:cubicBezTo>
                    <a:pt x="6" y="0"/>
                    <a:pt x="6" y="0"/>
                    <a:pt x="6" y="0"/>
                  </a:cubicBezTo>
                  <a:cubicBezTo>
                    <a:pt x="7" y="1"/>
                    <a:pt x="7" y="1"/>
                    <a:pt x="7" y="1"/>
                  </a:cubicBezTo>
                  <a:cubicBezTo>
                    <a:pt x="10" y="6"/>
                    <a:pt x="13" y="12"/>
                    <a:pt x="16" y="18"/>
                  </a:cubicBezTo>
                  <a:cubicBezTo>
                    <a:pt x="16" y="20"/>
                    <a:pt x="17" y="22"/>
                    <a:pt x="17" y="24"/>
                  </a:cubicBezTo>
                  <a:cubicBezTo>
                    <a:pt x="17" y="25"/>
                    <a:pt x="17" y="26"/>
                    <a:pt x="17" y="27"/>
                  </a:cubicBezTo>
                  <a:cubicBezTo>
                    <a:pt x="17" y="30"/>
                    <a:pt x="17" y="33"/>
                    <a:pt x="17" y="36"/>
                  </a:cubicBezTo>
                  <a:cubicBezTo>
                    <a:pt x="17" y="37"/>
                    <a:pt x="17" y="37"/>
                    <a:pt x="17" y="37"/>
                  </a:cubicBezTo>
                  <a:cubicBezTo>
                    <a:pt x="16" y="37"/>
                    <a:pt x="16" y="37"/>
                    <a:pt x="16" y="37"/>
                  </a:cubicBezTo>
                  <a:cubicBezTo>
                    <a:pt x="14" y="37"/>
                    <a:pt x="12" y="37"/>
                    <a:pt x="11" y="37"/>
                  </a:cubicBezTo>
                  <a:cubicBezTo>
                    <a:pt x="10" y="33"/>
                    <a:pt x="9" y="28"/>
                    <a:pt x="8" y="23"/>
                  </a:cubicBezTo>
                  <a:cubicBezTo>
                    <a:pt x="8" y="21"/>
                    <a:pt x="8" y="20"/>
                    <a:pt x="7" y="19"/>
                  </a:cubicBezTo>
                  <a:cubicBezTo>
                    <a:pt x="6" y="17"/>
                    <a:pt x="4" y="17"/>
                    <a:pt x="2" y="15"/>
                  </a:cubicBezTo>
                  <a:cubicBezTo>
                    <a:pt x="0" y="13"/>
                    <a:pt x="0" y="10"/>
                    <a:pt x="0" y="7"/>
                  </a:cubicBezTo>
                  <a:cubicBezTo>
                    <a:pt x="0" y="6"/>
                    <a:pt x="0" y="4"/>
                    <a:pt x="1" y="4"/>
                  </a:cubicBezTo>
                  <a:cubicBezTo>
                    <a:pt x="1" y="3"/>
                    <a:pt x="2" y="2"/>
                    <a:pt x="3" y="2"/>
                  </a:cubicBezTo>
                  <a:cubicBezTo>
                    <a:pt x="4" y="1"/>
                    <a:pt x="4" y="1"/>
                    <a:pt x="5" y="0"/>
                  </a:cubicBezTo>
                  <a:close/>
                </a:path>
              </a:pathLst>
            </a:custGeom>
            <a:solidFill>
              <a:srgbClr val="39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1" name="Freeform 129"/>
            <p:cNvSpPr/>
            <p:nvPr/>
          </p:nvSpPr>
          <p:spPr bwMode="auto">
            <a:xfrm>
              <a:off x="7921626" y="1557338"/>
              <a:ext cx="20638" cy="33338"/>
            </a:xfrm>
            <a:custGeom>
              <a:avLst/>
              <a:gdLst>
                <a:gd name="T0" fmla="*/ 1 w 20"/>
                <a:gd name="T1" fmla="*/ 3 h 31"/>
                <a:gd name="T2" fmla="*/ 4 w 20"/>
                <a:gd name="T3" fmla="*/ 1 h 31"/>
                <a:gd name="T4" fmla="*/ 20 w 20"/>
                <a:gd name="T5" fmla="*/ 2 h 31"/>
                <a:gd name="T6" fmla="*/ 16 w 20"/>
                <a:gd name="T7" fmla="*/ 9 h 31"/>
                <a:gd name="T8" fmla="*/ 11 w 20"/>
                <a:gd name="T9" fmla="*/ 29 h 31"/>
                <a:gd name="T10" fmla="*/ 11 w 20"/>
                <a:gd name="T11" fmla="*/ 30 h 31"/>
                <a:gd name="T12" fmla="*/ 10 w 20"/>
                <a:gd name="T13" fmla="*/ 31 h 31"/>
                <a:gd name="T14" fmla="*/ 4 w 20"/>
                <a:gd name="T15" fmla="*/ 31 h 31"/>
                <a:gd name="T16" fmla="*/ 3 w 20"/>
                <a:gd name="T17" fmla="*/ 15 h 31"/>
                <a:gd name="T18" fmla="*/ 2 w 20"/>
                <a:gd name="T19" fmla="*/ 11 h 31"/>
                <a:gd name="T20" fmla="*/ 1 w 20"/>
                <a:gd name="T21" fmla="*/ 7 h 31"/>
                <a:gd name="T22" fmla="*/ 1 w 20"/>
                <a:gd name="T23"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31">
                  <a:moveTo>
                    <a:pt x="1" y="3"/>
                  </a:moveTo>
                  <a:cubicBezTo>
                    <a:pt x="2" y="2"/>
                    <a:pt x="3" y="2"/>
                    <a:pt x="4" y="1"/>
                  </a:cubicBezTo>
                  <a:cubicBezTo>
                    <a:pt x="9" y="0"/>
                    <a:pt x="14" y="0"/>
                    <a:pt x="20" y="2"/>
                  </a:cubicBezTo>
                  <a:cubicBezTo>
                    <a:pt x="19" y="4"/>
                    <a:pt x="18" y="7"/>
                    <a:pt x="16" y="9"/>
                  </a:cubicBezTo>
                  <a:cubicBezTo>
                    <a:pt x="13" y="15"/>
                    <a:pt x="11" y="22"/>
                    <a:pt x="11" y="29"/>
                  </a:cubicBezTo>
                  <a:cubicBezTo>
                    <a:pt x="11" y="29"/>
                    <a:pt x="11" y="30"/>
                    <a:pt x="11" y="30"/>
                  </a:cubicBezTo>
                  <a:cubicBezTo>
                    <a:pt x="10" y="31"/>
                    <a:pt x="10" y="31"/>
                    <a:pt x="10" y="31"/>
                  </a:cubicBezTo>
                  <a:cubicBezTo>
                    <a:pt x="8" y="31"/>
                    <a:pt x="6" y="31"/>
                    <a:pt x="4" y="31"/>
                  </a:cubicBezTo>
                  <a:cubicBezTo>
                    <a:pt x="5" y="25"/>
                    <a:pt x="5" y="20"/>
                    <a:pt x="3" y="15"/>
                  </a:cubicBezTo>
                  <a:cubicBezTo>
                    <a:pt x="3" y="14"/>
                    <a:pt x="3" y="12"/>
                    <a:pt x="2" y="11"/>
                  </a:cubicBezTo>
                  <a:cubicBezTo>
                    <a:pt x="2" y="10"/>
                    <a:pt x="2" y="9"/>
                    <a:pt x="1" y="7"/>
                  </a:cubicBezTo>
                  <a:cubicBezTo>
                    <a:pt x="1" y="6"/>
                    <a:pt x="0" y="4"/>
                    <a:pt x="1" y="3"/>
                  </a:cubicBezTo>
                  <a:close/>
                </a:path>
              </a:pathLst>
            </a:custGeom>
            <a:solidFill>
              <a:srgbClr val="39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2" name="Freeform 130"/>
            <p:cNvSpPr/>
            <p:nvPr/>
          </p:nvSpPr>
          <p:spPr bwMode="auto">
            <a:xfrm>
              <a:off x="7820026" y="1806575"/>
              <a:ext cx="52388" cy="150813"/>
            </a:xfrm>
            <a:custGeom>
              <a:avLst/>
              <a:gdLst>
                <a:gd name="T0" fmla="*/ 18 w 50"/>
                <a:gd name="T1" fmla="*/ 146 h 146"/>
                <a:gd name="T2" fmla="*/ 32 w 50"/>
                <a:gd name="T3" fmla="*/ 146 h 146"/>
                <a:gd name="T4" fmla="*/ 50 w 50"/>
                <a:gd name="T5" fmla="*/ 87 h 146"/>
                <a:gd name="T6" fmla="*/ 33 w 50"/>
                <a:gd name="T7" fmla="*/ 0 h 146"/>
                <a:gd name="T8" fmla="*/ 14 w 50"/>
                <a:gd name="T9" fmla="*/ 0 h 146"/>
                <a:gd name="T10" fmla="*/ 0 w 50"/>
                <a:gd name="T11" fmla="*/ 91 h 146"/>
                <a:gd name="T12" fmla="*/ 17 w 50"/>
                <a:gd name="T13" fmla="*/ 146 h 146"/>
                <a:gd name="T14" fmla="*/ 18 w 50"/>
                <a:gd name="T15" fmla="*/ 14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146">
                  <a:moveTo>
                    <a:pt x="18" y="146"/>
                  </a:moveTo>
                  <a:cubicBezTo>
                    <a:pt x="23" y="146"/>
                    <a:pt x="27" y="146"/>
                    <a:pt x="32" y="146"/>
                  </a:cubicBezTo>
                  <a:cubicBezTo>
                    <a:pt x="39" y="124"/>
                    <a:pt x="45" y="105"/>
                    <a:pt x="50" y="87"/>
                  </a:cubicBezTo>
                  <a:cubicBezTo>
                    <a:pt x="33" y="0"/>
                    <a:pt x="33" y="0"/>
                    <a:pt x="33" y="0"/>
                  </a:cubicBezTo>
                  <a:cubicBezTo>
                    <a:pt x="14" y="0"/>
                    <a:pt x="14" y="0"/>
                    <a:pt x="14" y="0"/>
                  </a:cubicBezTo>
                  <a:cubicBezTo>
                    <a:pt x="0" y="91"/>
                    <a:pt x="0" y="91"/>
                    <a:pt x="0" y="91"/>
                  </a:cubicBezTo>
                  <a:cubicBezTo>
                    <a:pt x="5" y="108"/>
                    <a:pt x="10" y="126"/>
                    <a:pt x="17" y="146"/>
                  </a:cubicBezTo>
                  <a:cubicBezTo>
                    <a:pt x="17" y="146"/>
                    <a:pt x="18" y="146"/>
                    <a:pt x="18" y="146"/>
                  </a:cubicBezTo>
                  <a:close/>
                </a:path>
              </a:pathLst>
            </a:custGeom>
            <a:solidFill>
              <a:srgbClr val="B308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3" name="Freeform 131"/>
            <p:cNvSpPr/>
            <p:nvPr/>
          </p:nvSpPr>
          <p:spPr bwMode="auto">
            <a:xfrm>
              <a:off x="7602538" y="1728788"/>
              <a:ext cx="190500" cy="225425"/>
            </a:xfrm>
            <a:custGeom>
              <a:avLst/>
              <a:gdLst>
                <a:gd name="T0" fmla="*/ 184 w 184"/>
                <a:gd name="T1" fmla="*/ 218 h 218"/>
                <a:gd name="T2" fmla="*/ 139 w 184"/>
                <a:gd name="T3" fmla="*/ 122 h 218"/>
                <a:gd name="T4" fmla="*/ 162 w 184"/>
                <a:gd name="T5" fmla="*/ 87 h 218"/>
                <a:gd name="T6" fmla="*/ 134 w 184"/>
                <a:gd name="T7" fmla="*/ 91 h 218"/>
                <a:gd name="T8" fmla="*/ 128 w 184"/>
                <a:gd name="T9" fmla="*/ 46 h 218"/>
                <a:gd name="T10" fmla="*/ 146 w 184"/>
                <a:gd name="T11" fmla="*/ 0 h 218"/>
                <a:gd name="T12" fmla="*/ 18 w 184"/>
                <a:gd name="T13" fmla="*/ 56 h 218"/>
                <a:gd name="T14" fmla="*/ 0 w 184"/>
                <a:gd name="T15" fmla="*/ 109 h 218"/>
                <a:gd name="T16" fmla="*/ 184 w 184"/>
                <a:gd name="T17" fmla="*/ 21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218">
                  <a:moveTo>
                    <a:pt x="184" y="218"/>
                  </a:moveTo>
                  <a:cubicBezTo>
                    <a:pt x="159" y="169"/>
                    <a:pt x="139" y="122"/>
                    <a:pt x="139" y="122"/>
                  </a:cubicBezTo>
                  <a:cubicBezTo>
                    <a:pt x="162" y="87"/>
                    <a:pt x="162" y="87"/>
                    <a:pt x="162" y="87"/>
                  </a:cubicBezTo>
                  <a:cubicBezTo>
                    <a:pt x="134" y="91"/>
                    <a:pt x="134" y="91"/>
                    <a:pt x="134" y="91"/>
                  </a:cubicBezTo>
                  <a:cubicBezTo>
                    <a:pt x="134" y="91"/>
                    <a:pt x="128" y="80"/>
                    <a:pt x="128" y="46"/>
                  </a:cubicBezTo>
                  <a:cubicBezTo>
                    <a:pt x="128" y="30"/>
                    <a:pt x="137" y="13"/>
                    <a:pt x="146" y="0"/>
                  </a:cubicBezTo>
                  <a:cubicBezTo>
                    <a:pt x="119" y="9"/>
                    <a:pt x="28" y="40"/>
                    <a:pt x="18" y="56"/>
                  </a:cubicBezTo>
                  <a:cubicBezTo>
                    <a:pt x="14" y="62"/>
                    <a:pt x="8" y="83"/>
                    <a:pt x="0" y="109"/>
                  </a:cubicBezTo>
                  <a:cubicBezTo>
                    <a:pt x="44" y="166"/>
                    <a:pt x="109" y="206"/>
                    <a:pt x="184" y="218"/>
                  </a:cubicBezTo>
                  <a:close/>
                </a:path>
              </a:pathLst>
            </a:custGeom>
            <a:solidFill>
              <a:srgbClr val="2F37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4" name="Freeform 132"/>
            <p:cNvSpPr/>
            <p:nvPr/>
          </p:nvSpPr>
          <p:spPr bwMode="auto">
            <a:xfrm>
              <a:off x="7735888" y="1703388"/>
              <a:ext cx="101600" cy="254000"/>
            </a:xfrm>
            <a:custGeom>
              <a:avLst/>
              <a:gdLst>
                <a:gd name="T0" fmla="*/ 6 w 99"/>
                <a:gd name="T1" fmla="*/ 116 h 246"/>
                <a:gd name="T2" fmla="*/ 34 w 99"/>
                <a:gd name="T3" fmla="*/ 112 h 246"/>
                <a:gd name="T4" fmla="*/ 11 w 99"/>
                <a:gd name="T5" fmla="*/ 147 h 246"/>
                <a:gd name="T6" fmla="*/ 56 w 99"/>
                <a:gd name="T7" fmla="*/ 243 h 246"/>
                <a:gd name="T8" fmla="*/ 99 w 99"/>
                <a:gd name="T9" fmla="*/ 246 h 246"/>
                <a:gd name="T10" fmla="*/ 82 w 99"/>
                <a:gd name="T11" fmla="*/ 191 h 246"/>
                <a:gd name="T12" fmla="*/ 62 w 99"/>
                <a:gd name="T13" fmla="*/ 120 h 246"/>
                <a:gd name="T14" fmla="*/ 40 w 99"/>
                <a:gd name="T15" fmla="*/ 0 h 246"/>
                <a:gd name="T16" fmla="*/ 40 w 99"/>
                <a:gd name="T17" fmla="*/ 0 h 246"/>
                <a:gd name="T18" fmla="*/ 18 w 99"/>
                <a:gd name="T19" fmla="*/ 25 h 246"/>
                <a:gd name="T20" fmla="*/ 0 w 99"/>
                <a:gd name="T21" fmla="*/ 71 h 246"/>
                <a:gd name="T22" fmla="*/ 6 w 99"/>
                <a:gd name="T23" fmla="*/ 11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246">
                  <a:moveTo>
                    <a:pt x="6" y="116"/>
                  </a:moveTo>
                  <a:cubicBezTo>
                    <a:pt x="34" y="112"/>
                    <a:pt x="34" y="112"/>
                    <a:pt x="34" y="112"/>
                  </a:cubicBezTo>
                  <a:cubicBezTo>
                    <a:pt x="11" y="147"/>
                    <a:pt x="11" y="147"/>
                    <a:pt x="11" y="147"/>
                  </a:cubicBezTo>
                  <a:cubicBezTo>
                    <a:pt x="11" y="147"/>
                    <a:pt x="31" y="194"/>
                    <a:pt x="56" y="243"/>
                  </a:cubicBezTo>
                  <a:cubicBezTo>
                    <a:pt x="70" y="245"/>
                    <a:pt x="84" y="246"/>
                    <a:pt x="99" y="246"/>
                  </a:cubicBezTo>
                  <a:cubicBezTo>
                    <a:pt x="92" y="226"/>
                    <a:pt x="87" y="208"/>
                    <a:pt x="82" y="191"/>
                  </a:cubicBezTo>
                  <a:cubicBezTo>
                    <a:pt x="74" y="164"/>
                    <a:pt x="67" y="140"/>
                    <a:pt x="62" y="120"/>
                  </a:cubicBezTo>
                  <a:cubicBezTo>
                    <a:pt x="36" y="24"/>
                    <a:pt x="39" y="3"/>
                    <a:pt x="40" y="0"/>
                  </a:cubicBezTo>
                  <a:cubicBezTo>
                    <a:pt x="40" y="0"/>
                    <a:pt x="40" y="0"/>
                    <a:pt x="40" y="0"/>
                  </a:cubicBezTo>
                  <a:cubicBezTo>
                    <a:pt x="40" y="0"/>
                    <a:pt x="29" y="10"/>
                    <a:pt x="18" y="25"/>
                  </a:cubicBezTo>
                  <a:cubicBezTo>
                    <a:pt x="9" y="38"/>
                    <a:pt x="0" y="55"/>
                    <a:pt x="0" y="71"/>
                  </a:cubicBezTo>
                  <a:cubicBezTo>
                    <a:pt x="0" y="105"/>
                    <a:pt x="6" y="116"/>
                    <a:pt x="6" y="116"/>
                  </a:cubicBezTo>
                  <a:close/>
                </a:path>
              </a:pathLst>
            </a:custGeom>
            <a:solidFill>
              <a:srgbClr val="474C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5" name="Freeform 133"/>
            <p:cNvSpPr/>
            <p:nvPr/>
          </p:nvSpPr>
          <p:spPr bwMode="auto">
            <a:xfrm>
              <a:off x="7899401" y="1728788"/>
              <a:ext cx="184150" cy="222250"/>
            </a:xfrm>
            <a:custGeom>
              <a:avLst/>
              <a:gdLst>
                <a:gd name="T0" fmla="*/ 48 w 179"/>
                <a:gd name="T1" fmla="*/ 91 h 215"/>
                <a:gd name="T2" fmla="*/ 21 w 179"/>
                <a:gd name="T3" fmla="*/ 87 h 215"/>
                <a:gd name="T4" fmla="*/ 43 w 179"/>
                <a:gd name="T5" fmla="*/ 122 h 215"/>
                <a:gd name="T6" fmla="*/ 0 w 179"/>
                <a:gd name="T7" fmla="*/ 215 h 215"/>
                <a:gd name="T8" fmla="*/ 179 w 179"/>
                <a:gd name="T9" fmla="*/ 97 h 215"/>
                <a:gd name="T10" fmla="*/ 164 w 179"/>
                <a:gd name="T11" fmla="*/ 56 h 215"/>
                <a:gd name="T12" fmla="*/ 36 w 179"/>
                <a:gd name="T13" fmla="*/ 0 h 215"/>
                <a:gd name="T14" fmla="*/ 55 w 179"/>
                <a:gd name="T15" fmla="*/ 46 h 215"/>
                <a:gd name="T16" fmla="*/ 48 w 179"/>
                <a:gd name="T17" fmla="*/ 91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215">
                  <a:moveTo>
                    <a:pt x="48" y="91"/>
                  </a:moveTo>
                  <a:cubicBezTo>
                    <a:pt x="21" y="87"/>
                    <a:pt x="21" y="87"/>
                    <a:pt x="21" y="87"/>
                  </a:cubicBezTo>
                  <a:cubicBezTo>
                    <a:pt x="43" y="122"/>
                    <a:pt x="43" y="122"/>
                    <a:pt x="43" y="122"/>
                  </a:cubicBezTo>
                  <a:cubicBezTo>
                    <a:pt x="43" y="122"/>
                    <a:pt x="24" y="168"/>
                    <a:pt x="0" y="215"/>
                  </a:cubicBezTo>
                  <a:cubicBezTo>
                    <a:pt x="74" y="200"/>
                    <a:pt x="137" y="157"/>
                    <a:pt x="179" y="97"/>
                  </a:cubicBezTo>
                  <a:cubicBezTo>
                    <a:pt x="173" y="77"/>
                    <a:pt x="167" y="61"/>
                    <a:pt x="164" y="56"/>
                  </a:cubicBezTo>
                  <a:cubicBezTo>
                    <a:pt x="155" y="40"/>
                    <a:pt x="63" y="9"/>
                    <a:pt x="36" y="0"/>
                  </a:cubicBezTo>
                  <a:cubicBezTo>
                    <a:pt x="45" y="13"/>
                    <a:pt x="55" y="30"/>
                    <a:pt x="55" y="46"/>
                  </a:cubicBezTo>
                  <a:cubicBezTo>
                    <a:pt x="55" y="80"/>
                    <a:pt x="48" y="91"/>
                    <a:pt x="48" y="91"/>
                  </a:cubicBezTo>
                  <a:close/>
                </a:path>
              </a:pathLst>
            </a:custGeom>
            <a:solidFill>
              <a:srgbClr val="2F37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6" name="Freeform 134"/>
            <p:cNvSpPr/>
            <p:nvPr/>
          </p:nvSpPr>
          <p:spPr bwMode="auto">
            <a:xfrm>
              <a:off x="7853363" y="1703388"/>
              <a:ext cx="101600" cy="254000"/>
            </a:xfrm>
            <a:custGeom>
              <a:avLst/>
              <a:gdLst>
                <a:gd name="T0" fmla="*/ 44 w 99"/>
                <a:gd name="T1" fmla="*/ 240 h 246"/>
                <a:gd name="T2" fmla="*/ 87 w 99"/>
                <a:gd name="T3" fmla="*/ 147 h 246"/>
                <a:gd name="T4" fmla="*/ 65 w 99"/>
                <a:gd name="T5" fmla="*/ 112 h 246"/>
                <a:gd name="T6" fmla="*/ 92 w 99"/>
                <a:gd name="T7" fmla="*/ 116 h 246"/>
                <a:gd name="T8" fmla="*/ 99 w 99"/>
                <a:gd name="T9" fmla="*/ 71 h 246"/>
                <a:gd name="T10" fmla="*/ 80 w 99"/>
                <a:gd name="T11" fmla="*/ 25 h 246"/>
                <a:gd name="T12" fmla="*/ 58 w 99"/>
                <a:gd name="T13" fmla="*/ 0 h 246"/>
                <a:gd name="T14" fmla="*/ 58 w 99"/>
                <a:gd name="T15" fmla="*/ 0 h 246"/>
                <a:gd name="T16" fmla="*/ 37 w 99"/>
                <a:gd name="T17" fmla="*/ 120 h 246"/>
                <a:gd name="T18" fmla="*/ 18 w 99"/>
                <a:gd name="T19" fmla="*/ 187 h 246"/>
                <a:gd name="T20" fmla="*/ 0 w 99"/>
                <a:gd name="T21" fmla="*/ 246 h 246"/>
                <a:gd name="T22" fmla="*/ 44 w 99"/>
                <a:gd name="T23" fmla="*/ 24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246">
                  <a:moveTo>
                    <a:pt x="44" y="240"/>
                  </a:moveTo>
                  <a:cubicBezTo>
                    <a:pt x="68" y="193"/>
                    <a:pt x="87" y="147"/>
                    <a:pt x="87" y="147"/>
                  </a:cubicBezTo>
                  <a:cubicBezTo>
                    <a:pt x="65" y="112"/>
                    <a:pt x="65" y="112"/>
                    <a:pt x="65" y="112"/>
                  </a:cubicBezTo>
                  <a:cubicBezTo>
                    <a:pt x="92" y="116"/>
                    <a:pt x="92" y="116"/>
                    <a:pt x="92" y="116"/>
                  </a:cubicBezTo>
                  <a:cubicBezTo>
                    <a:pt x="92" y="116"/>
                    <a:pt x="99" y="105"/>
                    <a:pt x="99" y="71"/>
                  </a:cubicBezTo>
                  <a:cubicBezTo>
                    <a:pt x="99" y="55"/>
                    <a:pt x="89" y="38"/>
                    <a:pt x="80" y="25"/>
                  </a:cubicBezTo>
                  <a:cubicBezTo>
                    <a:pt x="69" y="10"/>
                    <a:pt x="58" y="0"/>
                    <a:pt x="58" y="0"/>
                  </a:cubicBezTo>
                  <a:cubicBezTo>
                    <a:pt x="58" y="0"/>
                    <a:pt x="58" y="0"/>
                    <a:pt x="58" y="0"/>
                  </a:cubicBezTo>
                  <a:cubicBezTo>
                    <a:pt x="59" y="3"/>
                    <a:pt x="62" y="24"/>
                    <a:pt x="37" y="120"/>
                  </a:cubicBezTo>
                  <a:cubicBezTo>
                    <a:pt x="32" y="139"/>
                    <a:pt x="25" y="161"/>
                    <a:pt x="18" y="187"/>
                  </a:cubicBezTo>
                  <a:cubicBezTo>
                    <a:pt x="13" y="205"/>
                    <a:pt x="7" y="224"/>
                    <a:pt x="0" y="246"/>
                  </a:cubicBezTo>
                  <a:cubicBezTo>
                    <a:pt x="15" y="245"/>
                    <a:pt x="30" y="243"/>
                    <a:pt x="44" y="240"/>
                  </a:cubicBezTo>
                  <a:close/>
                </a:path>
              </a:pathLst>
            </a:custGeom>
            <a:solidFill>
              <a:srgbClr val="474C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67" name="Freeform 135"/>
          <p:cNvSpPr/>
          <p:nvPr/>
        </p:nvSpPr>
        <p:spPr bwMode="auto">
          <a:xfrm>
            <a:off x="4815861" y="3465749"/>
            <a:ext cx="1118236" cy="1118236"/>
          </a:xfrm>
          <a:custGeom>
            <a:avLst/>
            <a:gdLst>
              <a:gd name="T0" fmla="*/ 508 w 1016"/>
              <a:gd name="T1" fmla="*/ 0 h 1016"/>
              <a:gd name="T2" fmla="*/ 0 w 1016"/>
              <a:gd name="T3" fmla="*/ 508 h 1016"/>
              <a:gd name="T4" fmla="*/ 45 w 1016"/>
              <a:gd name="T5" fmla="*/ 716 h 1016"/>
              <a:gd name="T6" fmla="*/ 508 w 1016"/>
              <a:gd name="T7" fmla="*/ 1016 h 1016"/>
              <a:gd name="T8" fmla="*/ 972 w 1016"/>
              <a:gd name="T9" fmla="*/ 716 h 1016"/>
              <a:gd name="T10" fmla="*/ 1016 w 1016"/>
              <a:gd name="T11" fmla="*/ 508 h 1016"/>
              <a:gd name="T12" fmla="*/ 508 w 1016"/>
              <a:gd name="T13" fmla="*/ 0 h 1016"/>
            </a:gdLst>
            <a:ahLst/>
            <a:cxnLst>
              <a:cxn ang="0">
                <a:pos x="T0" y="T1"/>
              </a:cxn>
              <a:cxn ang="0">
                <a:pos x="T2" y="T3"/>
              </a:cxn>
              <a:cxn ang="0">
                <a:pos x="T4" y="T5"/>
              </a:cxn>
              <a:cxn ang="0">
                <a:pos x="T6" y="T7"/>
              </a:cxn>
              <a:cxn ang="0">
                <a:pos x="T8" y="T9"/>
              </a:cxn>
              <a:cxn ang="0">
                <a:pos x="T10" y="T11"/>
              </a:cxn>
              <a:cxn ang="0">
                <a:pos x="T12" y="T13"/>
              </a:cxn>
            </a:cxnLst>
            <a:rect l="0" t="0" r="r" b="b"/>
            <a:pathLst>
              <a:path w="1016" h="1016">
                <a:moveTo>
                  <a:pt x="508" y="0"/>
                </a:moveTo>
                <a:cubicBezTo>
                  <a:pt x="228" y="0"/>
                  <a:pt x="0" y="228"/>
                  <a:pt x="0" y="508"/>
                </a:cubicBezTo>
                <a:cubicBezTo>
                  <a:pt x="0" y="582"/>
                  <a:pt x="16" y="652"/>
                  <a:pt x="45" y="716"/>
                </a:cubicBezTo>
                <a:cubicBezTo>
                  <a:pt x="124" y="893"/>
                  <a:pt x="302" y="1016"/>
                  <a:pt x="508" y="1016"/>
                </a:cubicBezTo>
                <a:cubicBezTo>
                  <a:pt x="715" y="1016"/>
                  <a:pt x="893" y="893"/>
                  <a:pt x="972" y="716"/>
                </a:cubicBezTo>
                <a:cubicBezTo>
                  <a:pt x="1001" y="652"/>
                  <a:pt x="1016" y="582"/>
                  <a:pt x="1016" y="508"/>
                </a:cubicBezTo>
                <a:cubicBezTo>
                  <a:pt x="1016" y="228"/>
                  <a:pt x="789" y="0"/>
                  <a:pt x="508" y="0"/>
                </a:cubicBezTo>
                <a:close/>
              </a:path>
            </a:pathLst>
          </a:custGeom>
          <a:solidFill>
            <a:srgbClr val="BBBEC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443" name="组合 442"/>
          <p:cNvGrpSpPr/>
          <p:nvPr/>
        </p:nvGrpSpPr>
        <p:grpSpPr>
          <a:xfrm>
            <a:off x="5084440" y="3734329"/>
            <a:ext cx="581077" cy="581077"/>
            <a:chOff x="5240338" y="1414463"/>
            <a:chExt cx="546100" cy="546100"/>
          </a:xfrm>
        </p:grpSpPr>
        <p:sp>
          <p:nvSpPr>
            <p:cNvPr id="368" name="Freeform 136"/>
            <p:cNvSpPr/>
            <p:nvPr/>
          </p:nvSpPr>
          <p:spPr bwMode="auto">
            <a:xfrm>
              <a:off x="5303838" y="1414463"/>
              <a:ext cx="482600" cy="482600"/>
            </a:xfrm>
            <a:custGeom>
              <a:avLst/>
              <a:gdLst>
                <a:gd name="T0" fmla="*/ 0 w 304"/>
                <a:gd name="T1" fmla="*/ 0 h 304"/>
                <a:gd name="T2" fmla="*/ 44 w 304"/>
                <a:gd name="T3" fmla="*/ 0 h 304"/>
                <a:gd name="T4" fmla="*/ 44 w 304"/>
                <a:gd name="T5" fmla="*/ 260 h 304"/>
                <a:gd name="T6" fmla="*/ 304 w 304"/>
                <a:gd name="T7" fmla="*/ 260 h 304"/>
                <a:gd name="T8" fmla="*/ 304 w 304"/>
                <a:gd name="T9" fmla="*/ 304 h 304"/>
                <a:gd name="T10" fmla="*/ 0 w 304"/>
                <a:gd name="T11" fmla="*/ 304 h 304"/>
                <a:gd name="T12" fmla="*/ 0 w 304"/>
                <a:gd name="T13" fmla="*/ 0 h 304"/>
              </a:gdLst>
              <a:ahLst/>
              <a:cxnLst>
                <a:cxn ang="0">
                  <a:pos x="T0" y="T1"/>
                </a:cxn>
                <a:cxn ang="0">
                  <a:pos x="T2" y="T3"/>
                </a:cxn>
                <a:cxn ang="0">
                  <a:pos x="T4" y="T5"/>
                </a:cxn>
                <a:cxn ang="0">
                  <a:pos x="T6" y="T7"/>
                </a:cxn>
                <a:cxn ang="0">
                  <a:pos x="T8" y="T9"/>
                </a:cxn>
                <a:cxn ang="0">
                  <a:pos x="T10" y="T11"/>
                </a:cxn>
                <a:cxn ang="0">
                  <a:pos x="T12" y="T13"/>
                </a:cxn>
              </a:cxnLst>
              <a:rect l="0" t="0" r="r" b="b"/>
              <a:pathLst>
                <a:path w="304" h="304">
                  <a:moveTo>
                    <a:pt x="0" y="0"/>
                  </a:moveTo>
                  <a:lnTo>
                    <a:pt x="44" y="0"/>
                  </a:lnTo>
                  <a:lnTo>
                    <a:pt x="44" y="260"/>
                  </a:lnTo>
                  <a:lnTo>
                    <a:pt x="304" y="260"/>
                  </a:lnTo>
                  <a:lnTo>
                    <a:pt x="304" y="304"/>
                  </a:lnTo>
                  <a:lnTo>
                    <a:pt x="0" y="304"/>
                  </a:lnTo>
                  <a:lnTo>
                    <a:pt x="0" y="0"/>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9" name="Freeform 137"/>
            <p:cNvSpPr/>
            <p:nvPr/>
          </p:nvSpPr>
          <p:spPr bwMode="auto">
            <a:xfrm>
              <a:off x="5240338" y="1476375"/>
              <a:ext cx="482600" cy="484188"/>
            </a:xfrm>
            <a:custGeom>
              <a:avLst/>
              <a:gdLst>
                <a:gd name="T0" fmla="*/ 304 w 304"/>
                <a:gd name="T1" fmla="*/ 305 h 305"/>
                <a:gd name="T2" fmla="*/ 260 w 304"/>
                <a:gd name="T3" fmla="*/ 305 h 305"/>
                <a:gd name="T4" fmla="*/ 260 w 304"/>
                <a:gd name="T5" fmla="*/ 44 h 305"/>
                <a:gd name="T6" fmla="*/ 0 w 304"/>
                <a:gd name="T7" fmla="*/ 44 h 305"/>
                <a:gd name="T8" fmla="*/ 0 w 304"/>
                <a:gd name="T9" fmla="*/ 0 h 305"/>
                <a:gd name="T10" fmla="*/ 304 w 304"/>
                <a:gd name="T11" fmla="*/ 0 h 305"/>
                <a:gd name="T12" fmla="*/ 304 w 304"/>
                <a:gd name="T13" fmla="*/ 305 h 305"/>
              </a:gdLst>
              <a:ahLst/>
              <a:cxnLst>
                <a:cxn ang="0">
                  <a:pos x="T0" y="T1"/>
                </a:cxn>
                <a:cxn ang="0">
                  <a:pos x="T2" y="T3"/>
                </a:cxn>
                <a:cxn ang="0">
                  <a:pos x="T4" y="T5"/>
                </a:cxn>
                <a:cxn ang="0">
                  <a:pos x="T6" y="T7"/>
                </a:cxn>
                <a:cxn ang="0">
                  <a:pos x="T8" y="T9"/>
                </a:cxn>
                <a:cxn ang="0">
                  <a:pos x="T10" y="T11"/>
                </a:cxn>
                <a:cxn ang="0">
                  <a:pos x="T12" y="T13"/>
                </a:cxn>
              </a:cxnLst>
              <a:rect l="0" t="0" r="r" b="b"/>
              <a:pathLst>
                <a:path w="304" h="305">
                  <a:moveTo>
                    <a:pt x="304" y="305"/>
                  </a:moveTo>
                  <a:lnTo>
                    <a:pt x="260" y="305"/>
                  </a:lnTo>
                  <a:lnTo>
                    <a:pt x="260" y="44"/>
                  </a:lnTo>
                  <a:lnTo>
                    <a:pt x="0" y="44"/>
                  </a:lnTo>
                  <a:lnTo>
                    <a:pt x="0" y="0"/>
                  </a:lnTo>
                  <a:lnTo>
                    <a:pt x="304" y="0"/>
                  </a:lnTo>
                  <a:lnTo>
                    <a:pt x="304" y="305"/>
                  </a:lnTo>
                  <a:close/>
                </a:path>
              </a:pathLst>
            </a:custGeom>
            <a:solidFill>
              <a:srgbClr val="2D44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70" name="Oval 138"/>
          <p:cNvSpPr>
            <a:spLocks noChangeArrowheads="1"/>
          </p:cNvSpPr>
          <p:nvPr/>
        </p:nvSpPr>
        <p:spPr bwMode="auto">
          <a:xfrm>
            <a:off x="4819239" y="4702228"/>
            <a:ext cx="1118236" cy="1118236"/>
          </a:xfrm>
          <a:prstGeom prst="ellipse">
            <a:avLst/>
          </a:prstGeom>
          <a:solidFill>
            <a:srgbClr val="92CD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447" name="组合 446"/>
          <p:cNvGrpSpPr/>
          <p:nvPr/>
        </p:nvGrpSpPr>
        <p:grpSpPr>
          <a:xfrm>
            <a:off x="5047278" y="4876213"/>
            <a:ext cx="631754" cy="706076"/>
            <a:chOff x="5205413" y="2487613"/>
            <a:chExt cx="593726" cy="663575"/>
          </a:xfrm>
        </p:grpSpPr>
        <p:sp>
          <p:nvSpPr>
            <p:cNvPr id="371" name="Freeform 139"/>
            <p:cNvSpPr/>
            <p:nvPr/>
          </p:nvSpPr>
          <p:spPr bwMode="auto">
            <a:xfrm>
              <a:off x="5205413" y="2487613"/>
              <a:ext cx="501650" cy="611188"/>
            </a:xfrm>
            <a:custGeom>
              <a:avLst/>
              <a:gdLst>
                <a:gd name="T0" fmla="*/ 190 w 486"/>
                <a:gd name="T1" fmla="*/ 418 h 590"/>
                <a:gd name="T2" fmla="*/ 255 w 486"/>
                <a:gd name="T3" fmla="*/ 436 h 590"/>
                <a:gd name="T4" fmla="*/ 209 w 486"/>
                <a:gd name="T5" fmla="*/ 454 h 590"/>
                <a:gd name="T6" fmla="*/ 153 w 486"/>
                <a:gd name="T7" fmla="*/ 493 h 590"/>
                <a:gd name="T8" fmla="*/ 116 w 486"/>
                <a:gd name="T9" fmla="*/ 505 h 590"/>
                <a:gd name="T10" fmla="*/ 77 w 486"/>
                <a:gd name="T11" fmla="*/ 517 h 590"/>
                <a:gd name="T12" fmla="*/ 0 w 486"/>
                <a:gd name="T13" fmla="*/ 590 h 590"/>
                <a:gd name="T14" fmla="*/ 93 w 486"/>
                <a:gd name="T15" fmla="*/ 455 h 590"/>
                <a:gd name="T16" fmla="*/ 145 w 486"/>
                <a:gd name="T17" fmla="*/ 393 h 590"/>
                <a:gd name="T18" fmla="*/ 238 w 486"/>
                <a:gd name="T19" fmla="*/ 280 h 590"/>
                <a:gd name="T20" fmla="*/ 364 w 486"/>
                <a:gd name="T21" fmla="*/ 149 h 590"/>
                <a:gd name="T22" fmla="*/ 242 w 486"/>
                <a:gd name="T23" fmla="*/ 257 h 590"/>
                <a:gd name="T24" fmla="*/ 57 w 486"/>
                <a:gd name="T25" fmla="*/ 481 h 590"/>
                <a:gd name="T26" fmla="*/ 125 w 486"/>
                <a:gd name="T27" fmla="*/ 246 h 590"/>
                <a:gd name="T28" fmla="*/ 174 w 486"/>
                <a:gd name="T29" fmla="*/ 163 h 590"/>
                <a:gd name="T30" fmla="*/ 188 w 486"/>
                <a:gd name="T31" fmla="*/ 256 h 590"/>
                <a:gd name="T32" fmla="*/ 206 w 486"/>
                <a:gd name="T33" fmla="*/ 224 h 590"/>
                <a:gd name="T34" fmla="*/ 225 w 486"/>
                <a:gd name="T35" fmla="*/ 181 h 590"/>
                <a:gd name="T36" fmla="*/ 367 w 486"/>
                <a:gd name="T37" fmla="*/ 36 h 590"/>
                <a:gd name="T38" fmla="*/ 486 w 486"/>
                <a:gd name="T39" fmla="*/ 0 h 590"/>
                <a:gd name="T40" fmla="*/ 457 w 486"/>
                <a:gd name="T41" fmla="*/ 94 h 590"/>
                <a:gd name="T42" fmla="*/ 442 w 486"/>
                <a:gd name="T43" fmla="*/ 193 h 590"/>
                <a:gd name="T44" fmla="*/ 352 w 486"/>
                <a:gd name="T45" fmla="*/ 270 h 590"/>
                <a:gd name="T46" fmla="*/ 412 w 486"/>
                <a:gd name="T47" fmla="*/ 269 h 590"/>
                <a:gd name="T48" fmla="*/ 371 w 486"/>
                <a:gd name="T49" fmla="*/ 296 h 590"/>
                <a:gd name="T50" fmla="*/ 332 w 486"/>
                <a:gd name="T51" fmla="*/ 353 h 590"/>
                <a:gd name="T52" fmla="*/ 190 w 486"/>
                <a:gd name="T53" fmla="*/ 418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6" h="590">
                  <a:moveTo>
                    <a:pt x="190" y="418"/>
                  </a:moveTo>
                  <a:cubicBezTo>
                    <a:pt x="209" y="430"/>
                    <a:pt x="232" y="436"/>
                    <a:pt x="255" y="436"/>
                  </a:cubicBezTo>
                  <a:cubicBezTo>
                    <a:pt x="239" y="439"/>
                    <a:pt x="223" y="445"/>
                    <a:pt x="209" y="454"/>
                  </a:cubicBezTo>
                  <a:cubicBezTo>
                    <a:pt x="190" y="467"/>
                    <a:pt x="174" y="484"/>
                    <a:pt x="153" y="493"/>
                  </a:cubicBezTo>
                  <a:cubicBezTo>
                    <a:pt x="140" y="498"/>
                    <a:pt x="129" y="501"/>
                    <a:pt x="116" y="505"/>
                  </a:cubicBezTo>
                  <a:cubicBezTo>
                    <a:pt x="103" y="509"/>
                    <a:pt x="90" y="511"/>
                    <a:pt x="77" y="517"/>
                  </a:cubicBezTo>
                  <a:cubicBezTo>
                    <a:pt x="46" y="530"/>
                    <a:pt x="40" y="540"/>
                    <a:pt x="0" y="590"/>
                  </a:cubicBezTo>
                  <a:cubicBezTo>
                    <a:pt x="23" y="540"/>
                    <a:pt x="55" y="494"/>
                    <a:pt x="93" y="455"/>
                  </a:cubicBezTo>
                  <a:cubicBezTo>
                    <a:pt x="108" y="438"/>
                    <a:pt x="129" y="410"/>
                    <a:pt x="145" y="393"/>
                  </a:cubicBezTo>
                  <a:cubicBezTo>
                    <a:pt x="179" y="354"/>
                    <a:pt x="206" y="320"/>
                    <a:pt x="238" y="280"/>
                  </a:cubicBezTo>
                  <a:cubicBezTo>
                    <a:pt x="278" y="230"/>
                    <a:pt x="313" y="185"/>
                    <a:pt x="364" y="149"/>
                  </a:cubicBezTo>
                  <a:cubicBezTo>
                    <a:pt x="316" y="174"/>
                    <a:pt x="279" y="216"/>
                    <a:pt x="242" y="257"/>
                  </a:cubicBezTo>
                  <a:cubicBezTo>
                    <a:pt x="178" y="330"/>
                    <a:pt x="114" y="403"/>
                    <a:pt x="57" y="481"/>
                  </a:cubicBezTo>
                  <a:cubicBezTo>
                    <a:pt x="36" y="398"/>
                    <a:pt x="69" y="310"/>
                    <a:pt x="125" y="246"/>
                  </a:cubicBezTo>
                  <a:cubicBezTo>
                    <a:pt x="146" y="221"/>
                    <a:pt x="172" y="196"/>
                    <a:pt x="174" y="163"/>
                  </a:cubicBezTo>
                  <a:cubicBezTo>
                    <a:pt x="189" y="191"/>
                    <a:pt x="194" y="225"/>
                    <a:pt x="188" y="256"/>
                  </a:cubicBezTo>
                  <a:cubicBezTo>
                    <a:pt x="194" y="246"/>
                    <a:pt x="200" y="235"/>
                    <a:pt x="206" y="224"/>
                  </a:cubicBezTo>
                  <a:cubicBezTo>
                    <a:pt x="212" y="210"/>
                    <a:pt x="218" y="195"/>
                    <a:pt x="225" y="181"/>
                  </a:cubicBezTo>
                  <a:cubicBezTo>
                    <a:pt x="253" y="117"/>
                    <a:pt x="301" y="58"/>
                    <a:pt x="367" y="36"/>
                  </a:cubicBezTo>
                  <a:cubicBezTo>
                    <a:pt x="406" y="23"/>
                    <a:pt x="451" y="22"/>
                    <a:pt x="486" y="0"/>
                  </a:cubicBezTo>
                  <a:cubicBezTo>
                    <a:pt x="463" y="25"/>
                    <a:pt x="458" y="61"/>
                    <a:pt x="457" y="94"/>
                  </a:cubicBezTo>
                  <a:cubicBezTo>
                    <a:pt x="455" y="128"/>
                    <a:pt x="456" y="163"/>
                    <a:pt x="442" y="193"/>
                  </a:cubicBezTo>
                  <a:cubicBezTo>
                    <a:pt x="425" y="229"/>
                    <a:pt x="389" y="253"/>
                    <a:pt x="352" y="270"/>
                  </a:cubicBezTo>
                  <a:cubicBezTo>
                    <a:pt x="372" y="268"/>
                    <a:pt x="392" y="267"/>
                    <a:pt x="412" y="269"/>
                  </a:cubicBezTo>
                  <a:cubicBezTo>
                    <a:pt x="398" y="277"/>
                    <a:pt x="383" y="284"/>
                    <a:pt x="371" y="296"/>
                  </a:cubicBezTo>
                  <a:cubicBezTo>
                    <a:pt x="355" y="312"/>
                    <a:pt x="345" y="334"/>
                    <a:pt x="332" y="353"/>
                  </a:cubicBezTo>
                  <a:cubicBezTo>
                    <a:pt x="300" y="397"/>
                    <a:pt x="244" y="423"/>
                    <a:pt x="190" y="418"/>
                  </a:cubicBez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2" name="Freeform 140"/>
            <p:cNvSpPr/>
            <p:nvPr/>
          </p:nvSpPr>
          <p:spPr bwMode="auto">
            <a:xfrm>
              <a:off x="5534026" y="2978150"/>
              <a:ext cx="265113" cy="173038"/>
            </a:xfrm>
            <a:custGeom>
              <a:avLst/>
              <a:gdLst>
                <a:gd name="T0" fmla="*/ 237 w 256"/>
                <a:gd name="T1" fmla="*/ 18 h 168"/>
                <a:gd name="T2" fmla="*/ 219 w 256"/>
                <a:gd name="T3" fmla="*/ 0 h 168"/>
                <a:gd name="T4" fmla="*/ 37 w 256"/>
                <a:gd name="T5" fmla="*/ 0 h 168"/>
                <a:gd name="T6" fmla="*/ 19 w 256"/>
                <a:gd name="T7" fmla="*/ 18 h 168"/>
                <a:gd name="T8" fmla="*/ 0 w 256"/>
                <a:gd name="T9" fmla="*/ 168 h 168"/>
                <a:gd name="T10" fmla="*/ 256 w 256"/>
                <a:gd name="T11" fmla="*/ 168 h 168"/>
                <a:gd name="T12" fmla="*/ 237 w 256"/>
                <a:gd name="T13" fmla="*/ 18 h 168"/>
              </a:gdLst>
              <a:ahLst/>
              <a:cxnLst>
                <a:cxn ang="0">
                  <a:pos x="T0" y="T1"/>
                </a:cxn>
                <a:cxn ang="0">
                  <a:pos x="T2" y="T3"/>
                </a:cxn>
                <a:cxn ang="0">
                  <a:pos x="T4" y="T5"/>
                </a:cxn>
                <a:cxn ang="0">
                  <a:pos x="T6" y="T7"/>
                </a:cxn>
                <a:cxn ang="0">
                  <a:pos x="T8" y="T9"/>
                </a:cxn>
                <a:cxn ang="0">
                  <a:pos x="T10" y="T11"/>
                </a:cxn>
                <a:cxn ang="0">
                  <a:pos x="T12" y="T13"/>
                </a:cxn>
              </a:cxnLst>
              <a:rect l="0" t="0" r="r" b="b"/>
              <a:pathLst>
                <a:path w="256" h="168">
                  <a:moveTo>
                    <a:pt x="237" y="18"/>
                  </a:moveTo>
                  <a:cubicBezTo>
                    <a:pt x="236" y="8"/>
                    <a:pt x="228" y="0"/>
                    <a:pt x="219" y="0"/>
                  </a:cubicBezTo>
                  <a:cubicBezTo>
                    <a:pt x="37" y="0"/>
                    <a:pt x="37" y="0"/>
                    <a:pt x="37" y="0"/>
                  </a:cubicBezTo>
                  <a:cubicBezTo>
                    <a:pt x="28" y="0"/>
                    <a:pt x="20" y="8"/>
                    <a:pt x="19" y="18"/>
                  </a:cubicBezTo>
                  <a:cubicBezTo>
                    <a:pt x="0" y="168"/>
                    <a:pt x="0" y="168"/>
                    <a:pt x="0" y="168"/>
                  </a:cubicBezTo>
                  <a:cubicBezTo>
                    <a:pt x="256" y="168"/>
                    <a:pt x="256" y="168"/>
                    <a:pt x="256" y="168"/>
                  </a:cubicBezTo>
                  <a:lnTo>
                    <a:pt x="237" y="1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3" name="Rectangle 141"/>
            <p:cNvSpPr>
              <a:spLocks noChangeArrowheads="1"/>
            </p:cNvSpPr>
            <p:nvPr/>
          </p:nvSpPr>
          <p:spPr bwMode="auto">
            <a:xfrm>
              <a:off x="5621338" y="2935288"/>
              <a:ext cx="92075" cy="44450"/>
            </a:xfrm>
            <a:prstGeom prst="rect">
              <a:avLst/>
            </a:prstGeom>
            <a:solidFill>
              <a:srgbClr val="0C2C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4" name="Freeform 142"/>
            <p:cNvSpPr/>
            <p:nvPr/>
          </p:nvSpPr>
          <p:spPr bwMode="auto">
            <a:xfrm>
              <a:off x="5605463" y="2916238"/>
              <a:ext cx="122238" cy="22225"/>
            </a:xfrm>
            <a:custGeom>
              <a:avLst/>
              <a:gdLst>
                <a:gd name="T0" fmla="*/ 110 w 118"/>
                <a:gd name="T1" fmla="*/ 0 h 20"/>
                <a:gd name="T2" fmla="*/ 9 w 118"/>
                <a:gd name="T3" fmla="*/ 0 h 20"/>
                <a:gd name="T4" fmla="*/ 0 w 118"/>
                <a:gd name="T5" fmla="*/ 10 h 20"/>
                <a:gd name="T6" fmla="*/ 9 w 118"/>
                <a:gd name="T7" fmla="*/ 20 h 20"/>
                <a:gd name="T8" fmla="*/ 110 w 118"/>
                <a:gd name="T9" fmla="*/ 20 h 20"/>
                <a:gd name="T10" fmla="*/ 118 w 118"/>
                <a:gd name="T11" fmla="*/ 10 h 20"/>
                <a:gd name="T12" fmla="*/ 110 w 118"/>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18" h="20">
                  <a:moveTo>
                    <a:pt x="110" y="0"/>
                  </a:moveTo>
                  <a:cubicBezTo>
                    <a:pt x="9" y="0"/>
                    <a:pt x="9" y="0"/>
                    <a:pt x="9" y="0"/>
                  </a:cubicBezTo>
                  <a:cubicBezTo>
                    <a:pt x="4" y="0"/>
                    <a:pt x="0" y="4"/>
                    <a:pt x="0" y="10"/>
                  </a:cubicBezTo>
                  <a:cubicBezTo>
                    <a:pt x="0" y="15"/>
                    <a:pt x="4" y="20"/>
                    <a:pt x="9" y="20"/>
                  </a:cubicBezTo>
                  <a:cubicBezTo>
                    <a:pt x="110" y="20"/>
                    <a:pt x="110" y="20"/>
                    <a:pt x="110" y="20"/>
                  </a:cubicBezTo>
                  <a:cubicBezTo>
                    <a:pt x="114" y="20"/>
                    <a:pt x="118" y="15"/>
                    <a:pt x="118" y="10"/>
                  </a:cubicBezTo>
                  <a:cubicBezTo>
                    <a:pt x="118" y="4"/>
                    <a:pt x="114" y="0"/>
                    <a:pt x="110" y="0"/>
                  </a:cubicBezTo>
                  <a:close/>
                </a:path>
              </a:pathLst>
            </a:custGeom>
            <a:solidFill>
              <a:srgbClr val="517F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75" name="Freeform 143"/>
          <p:cNvSpPr/>
          <p:nvPr/>
        </p:nvSpPr>
        <p:spPr bwMode="auto">
          <a:xfrm>
            <a:off x="3429174" y="4698849"/>
            <a:ext cx="1121614" cy="1123304"/>
          </a:xfrm>
          <a:custGeom>
            <a:avLst/>
            <a:gdLst>
              <a:gd name="T0" fmla="*/ 1017 w 1019"/>
              <a:gd name="T1" fmla="*/ 513 h 1020"/>
              <a:gd name="T2" fmla="*/ 506 w 1019"/>
              <a:gd name="T3" fmla="*/ 1018 h 1020"/>
              <a:gd name="T4" fmla="*/ 1 w 1019"/>
              <a:gd name="T5" fmla="*/ 507 h 1020"/>
              <a:gd name="T6" fmla="*/ 513 w 1019"/>
              <a:gd name="T7" fmla="*/ 2 h 1020"/>
              <a:gd name="T8" fmla="*/ 1017 w 1019"/>
              <a:gd name="T9" fmla="*/ 513 h 1020"/>
            </a:gdLst>
            <a:ahLst/>
            <a:cxnLst>
              <a:cxn ang="0">
                <a:pos x="T0" y="T1"/>
              </a:cxn>
              <a:cxn ang="0">
                <a:pos x="T2" y="T3"/>
              </a:cxn>
              <a:cxn ang="0">
                <a:pos x="T4" y="T5"/>
              </a:cxn>
              <a:cxn ang="0">
                <a:pos x="T6" y="T7"/>
              </a:cxn>
              <a:cxn ang="0">
                <a:pos x="T8" y="T9"/>
              </a:cxn>
            </a:cxnLst>
            <a:rect l="0" t="0" r="r" b="b"/>
            <a:pathLst>
              <a:path w="1019" h="1020">
                <a:moveTo>
                  <a:pt x="1017" y="513"/>
                </a:moveTo>
                <a:cubicBezTo>
                  <a:pt x="1016" y="794"/>
                  <a:pt x="787" y="1020"/>
                  <a:pt x="506" y="1018"/>
                </a:cubicBezTo>
                <a:cubicBezTo>
                  <a:pt x="226" y="1016"/>
                  <a:pt x="0" y="787"/>
                  <a:pt x="1" y="507"/>
                </a:cubicBezTo>
                <a:cubicBezTo>
                  <a:pt x="3" y="226"/>
                  <a:pt x="232" y="0"/>
                  <a:pt x="513" y="2"/>
                </a:cubicBezTo>
                <a:cubicBezTo>
                  <a:pt x="793" y="4"/>
                  <a:pt x="1019" y="233"/>
                  <a:pt x="1017" y="513"/>
                </a:cubicBezTo>
                <a:close/>
              </a:path>
            </a:pathLst>
          </a:custGeom>
          <a:solidFill>
            <a:srgbClr val="F79E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448" name="组合 447"/>
          <p:cNvGrpSpPr/>
          <p:nvPr/>
        </p:nvGrpSpPr>
        <p:grpSpPr>
          <a:xfrm>
            <a:off x="3692686" y="4962361"/>
            <a:ext cx="679051" cy="679050"/>
            <a:chOff x="4068763" y="2568575"/>
            <a:chExt cx="638176" cy="638175"/>
          </a:xfrm>
        </p:grpSpPr>
        <p:sp>
          <p:nvSpPr>
            <p:cNvPr id="376" name="Freeform 144"/>
            <p:cNvSpPr>
              <a:spLocks noEditPoints="1"/>
            </p:cNvSpPr>
            <p:nvPr/>
          </p:nvSpPr>
          <p:spPr bwMode="auto">
            <a:xfrm>
              <a:off x="4083051" y="2584450"/>
              <a:ext cx="190500" cy="190500"/>
            </a:xfrm>
            <a:custGeom>
              <a:avLst/>
              <a:gdLst>
                <a:gd name="T0" fmla="*/ 33 w 184"/>
                <a:gd name="T1" fmla="*/ 33 h 184"/>
                <a:gd name="T2" fmla="*/ 33 w 184"/>
                <a:gd name="T3" fmla="*/ 151 h 184"/>
                <a:gd name="T4" fmla="*/ 152 w 184"/>
                <a:gd name="T5" fmla="*/ 151 h 184"/>
                <a:gd name="T6" fmla="*/ 152 w 184"/>
                <a:gd name="T7" fmla="*/ 33 h 184"/>
                <a:gd name="T8" fmla="*/ 33 w 184"/>
                <a:gd name="T9" fmla="*/ 33 h 184"/>
                <a:gd name="T10" fmla="*/ 136 w 184"/>
                <a:gd name="T11" fmla="*/ 135 h 184"/>
                <a:gd name="T12" fmla="*/ 49 w 184"/>
                <a:gd name="T13" fmla="*/ 135 h 184"/>
                <a:gd name="T14" fmla="*/ 49 w 184"/>
                <a:gd name="T15" fmla="*/ 49 h 184"/>
                <a:gd name="T16" fmla="*/ 136 w 184"/>
                <a:gd name="T17" fmla="*/ 49 h 184"/>
                <a:gd name="T18" fmla="*/ 136 w 184"/>
                <a:gd name="T19" fmla="*/ 13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84">
                  <a:moveTo>
                    <a:pt x="33" y="33"/>
                  </a:moveTo>
                  <a:cubicBezTo>
                    <a:pt x="0" y="65"/>
                    <a:pt x="0" y="118"/>
                    <a:pt x="33" y="151"/>
                  </a:cubicBezTo>
                  <a:cubicBezTo>
                    <a:pt x="66" y="184"/>
                    <a:pt x="119" y="184"/>
                    <a:pt x="152" y="151"/>
                  </a:cubicBezTo>
                  <a:cubicBezTo>
                    <a:pt x="184" y="118"/>
                    <a:pt x="184" y="65"/>
                    <a:pt x="152" y="33"/>
                  </a:cubicBezTo>
                  <a:cubicBezTo>
                    <a:pt x="119" y="0"/>
                    <a:pt x="66" y="0"/>
                    <a:pt x="33" y="33"/>
                  </a:cubicBezTo>
                  <a:close/>
                  <a:moveTo>
                    <a:pt x="136" y="135"/>
                  </a:moveTo>
                  <a:cubicBezTo>
                    <a:pt x="112" y="159"/>
                    <a:pt x="73" y="159"/>
                    <a:pt x="49" y="135"/>
                  </a:cubicBezTo>
                  <a:cubicBezTo>
                    <a:pt x="25" y="111"/>
                    <a:pt x="25" y="73"/>
                    <a:pt x="49" y="49"/>
                  </a:cubicBezTo>
                  <a:cubicBezTo>
                    <a:pt x="73" y="25"/>
                    <a:pt x="112" y="25"/>
                    <a:pt x="136" y="49"/>
                  </a:cubicBezTo>
                  <a:cubicBezTo>
                    <a:pt x="160" y="73"/>
                    <a:pt x="160" y="111"/>
                    <a:pt x="136" y="135"/>
                  </a:cubicBez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7" name="Freeform 145"/>
            <p:cNvSpPr/>
            <p:nvPr/>
          </p:nvSpPr>
          <p:spPr bwMode="auto">
            <a:xfrm>
              <a:off x="4068763" y="2568575"/>
              <a:ext cx="57150" cy="57150"/>
            </a:xfrm>
            <a:custGeom>
              <a:avLst/>
              <a:gdLst>
                <a:gd name="T0" fmla="*/ 55 w 55"/>
                <a:gd name="T1" fmla="*/ 34 h 56"/>
                <a:gd name="T2" fmla="*/ 33 w 55"/>
                <a:gd name="T3" fmla="*/ 56 h 56"/>
                <a:gd name="T4" fmla="*/ 6 w 55"/>
                <a:gd name="T5" fmla="*/ 29 h 56"/>
                <a:gd name="T6" fmla="*/ 6 w 55"/>
                <a:gd name="T7" fmla="*/ 7 h 56"/>
                <a:gd name="T8" fmla="*/ 28 w 55"/>
                <a:gd name="T9" fmla="*/ 7 h 56"/>
                <a:gd name="T10" fmla="*/ 55 w 55"/>
                <a:gd name="T11" fmla="*/ 34 h 56"/>
              </a:gdLst>
              <a:ahLst/>
              <a:cxnLst>
                <a:cxn ang="0">
                  <a:pos x="T0" y="T1"/>
                </a:cxn>
                <a:cxn ang="0">
                  <a:pos x="T2" y="T3"/>
                </a:cxn>
                <a:cxn ang="0">
                  <a:pos x="T4" y="T5"/>
                </a:cxn>
                <a:cxn ang="0">
                  <a:pos x="T6" y="T7"/>
                </a:cxn>
                <a:cxn ang="0">
                  <a:pos x="T8" y="T9"/>
                </a:cxn>
                <a:cxn ang="0">
                  <a:pos x="T10" y="T11"/>
                </a:cxn>
              </a:cxnLst>
              <a:rect l="0" t="0" r="r" b="b"/>
              <a:pathLst>
                <a:path w="55" h="56">
                  <a:moveTo>
                    <a:pt x="55" y="34"/>
                  </a:moveTo>
                  <a:cubicBezTo>
                    <a:pt x="33" y="56"/>
                    <a:pt x="33" y="56"/>
                    <a:pt x="33" y="56"/>
                  </a:cubicBezTo>
                  <a:cubicBezTo>
                    <a:pt x="6" y="29"/>
                    <a:pt x="6" y="29"/>
                    <a:pt x="6" y="29"/>
                  </a:cubicBezTo>
                  <a:cubicBezTo>
                    <a:pt x="0" y="23"/>
                    <a:pt x="0" y="13"/>
                    <a:pt x="6" y="7"/>
                  </a:cubicBezTo>
                  <a:cubicBezTo>
                    <a:pt x="12" y="0"/>
                    <a:pt x="22" y="0"/>
                    <a:pt x="28" y="7"/>
                  </a:cubicBezTo>
                  <a:lnTo>
                    <a:pt x="55" y="34"/>
                  </a:lnTo>
                  <a:close/>
                </a:path>
              </a:pathLst>
            </a:custGeom>
            <a:solidFill>
              <a:srgbClr val="344F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8" name="Freeform 146"/>
            <p:cNvSpPr/>
            <p:nvPr/>
          </p:nvSpPr>
          <p:spPr bwMode="auto">
            <a:xfrm>
              <a:off x="4227513" y="2727325"/>
              <a:ext cx="77788" cy="77788"/>
            </a:xfrm>
            <a:custGeom>
              <a:avLst/>
              <a:gdLst>
                <a:gd name="T0" fmla="*/ 66 w 76"/>
                <a:gd name="T1" fmla="*/ 66 h 75"/>
                <a:gd name="T2" fmla="*/ 66 w 76"/>
                <a:gd name="T3" fmla="*/ 66 h 75"/>
                <a:gd name="T4" fmla="*/ 31 w 76"/>
                <a:gd name="T5" fmla="*/ 66 h 75"/>
                <a:gd name="T6" fmla="*/ 0 w 76"/>
                <a:gd name="T7" fmla="*/ 35 h 75"/>
                <a:gd name="T8" fmla="*/ 35 w 76"/>
                <a:gd name="T9" fmla="*/ 0 h 75"/>
                <a:gd name="T10" fmla="*/ 66 w 76"/>
                <a:gd name="T11" fmla="*/ 30 h 75"/>
                <a:gd name="T12" fmla="*/ 66 w 76"/>
                <a:gd name="T13" fmla="*/ 66 h 75"/>
              </a:gdLst>
              <a:ahLst/>
              <a:cxnLst>
                <a:cxn ang="0">
                  <a:pos x="T0" y="T1"/>
                </a:cxn>
                <a:cxn ang="0">
                  <a:pos x="T2" y="T3"/>
                </a:cxn>
                <a:cxn ang="0">
                  <a:pos x="T4" y="T5"/>
                </a:cxn>
                <a:cxn ang="0">
                  <a:pos x="T6" y="T7"/>
                </a:cxn>
                <a:cxn ang="0">
                  <a:pos x="T8" y="T9"/>
                </a:cxn>
                <a:cxn ang="0">
                  <a:pos x="T10" y="T11"/>
                </a:cxn>
                <a:cxn ang="0">
                  <a:pos x="T12" y="T13"/>
                </a:cxn>
              </a:cxnLst>
              <a:rect l="0" t="0" r="r" b="b"/>
              <a:pathLst>
                <a:path w="76" h="75">
                  <a:moveTo>
                    <a:pt x="66" y="66"/>
                  </a:moveTo>
                  <a:cubicBezTo>
                    <a:pt x="66" y="66"/>
                    <a:pt x="66" y="66"/>
                    <a:pt x="66" y="66"/>
                  </a:cubicBezTo>
                  <a:cubicBezTo>
                    <a:pt x="56" y="75"/>
                    <a:pt x="40" y="75"/>
                    <a:pt x="31" y="66"/>
                  </a:cubicBezTo>
                  <a:cubicBezTo>
                    <a:pt x="0" y="35"/>
                    <a:pt x="0" y="35"/>
                    <a:pt x="0" y="35"/>
                  </a:cubicBezTo>
                  <a:cubicBezTo>
                    <a:pt x="35" y="0"/>
                    <a:pt x="35" y="0"/>
                    <a:pt x="35" y="0"/>
                  </a:cubicBezTo>
                  <a:cubicBezTo>
                    <a:pt x="66" y="30"/>
                    <a:pt x="66" y="30"/>
                    <a:pt x="66" y="30"/>
                  </a:cubicBezTo>
                  <a:cubicBezTo>
                    <a:pt x="76" y="40"/>
                    <a:pt x="76" y="56"/>
                    <a:pt x="66" y="66"/>
                  </a:cubicBezTo>
                  <a:close/>
                </a:path>
              </a:pathLst>
            </a:custGeom>
            <a:solidFill>
              <a:srgbClr val="344F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9" name="Freeform 147"/>
            <p:cNvSpPr/>
            <p:nvPr/>
          </p:nvSpPr>
          <p:spPr bwMode="auto">
            <a:xfrm>
              <a:off x="4127501" y="3035300"/>
              <a:ext cx="31750" cy="158750"/>
            </a:xfrm>
            <a:custGeom>
              <a:avLst/>
              <a:gdLst>
                <a:gd name="T0" fmla="*/ 0 w 31"/>
                <a:gd name="T1" fmla="*/ 0 h 154"/>
                <a:gd name="T2" fmla="*/ 25 w 31"/>
                <a:gd name="T3" fmla="*/ 151 h 154"/>
                <a:gd name="T4" fmla="*/ 30 w 31"/>
                <a:gd name="T5" fmla="*/ 151 h 154"/>
                <a:gd name="T6" fmla="*/ 31 w 31"/>
                <a:gd name="T7" fmla="*/ 25 h 154"/>
                <a:gd name="T8" fmla="*/ 0 w 31"/>
                <a:gd name="T9" fmla="*/ 0 h 154"/>
              </a:gdLst>
              <a:ahLst/>
              <a:cxnLst>
                <a:cxn ang="0">
                  <a:pos x="T0" y="T1"/>
                </a:cxn>
                <a:cxn ang="0">
                  <a:pos x="T2" y="T3"/>
                </a:cxn>
                <a:cxn ang="0">
                  <a:pos x="T4" y="T5"/>
                </a:cxn>
                <a:cxn ang="0">
                  <a:pos x="T6" y="T7"/>
                </a:cxn>
                <a:cxn ang="0">
                  <a:pos x="T8" y="T9"/>
                </a:cxn>
              </a:cxnLst>
              <a:rect l="0" t="0" r="r" b="b"/>
              <a:pathLst>
                <a:path w="31" h="154">
                  <a:moveTo>
                    <a:pt x="0" y="0"/>
                  </a:moveTo>
                  <a:cubicBezTo>
                    <a:pt x="25" y="151"/>
                    <a:pt x="25" y="151"/>
                    <a:pt x="25" y="151"/>
                  </a:cubicBezTo>
                  <a:cubicBezTo>
                    <a:pt x="25" y="154"/>
                    <a:pt x="30" y="154"/>
                    <a:pt x="30" y="151"/>
                  </a:cubicBezTo>
                  <a:cubicBezTo>
                    <a:pt x="31" y="25"/>
                    <a:pt x="31" y="25"/>
                    <a:pt x="31" y="25"/>
                  </a:cubicBezTo>
                  <a:lnTo>
                    <a:pt x="0" y="0"/>
                  </a:lnTo>
                  <a:close/>
                </a:path>
              </a:pathLst>
            </a:custGeom>
            <a:solidFill>
              <a:srgbClr val="517F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80" name="Freeform 148"/>
            <p:cNvSpPr/>
            <p:nvPr/>
          </p:nvSpPr>
          <p:spPr bwMode="auto">
            <a:xfrm>
              <a:off x="4113213" y="2713038"/>
              <a:ext cx="49213" cy="374650"/>
            </a:xfrm>
            <a:custGeom>
              <a:avLst/>
              <a:gdLst>
                <a:gd name="T0" fmla="*/ 31 w 31"/>
                <a:gd name="T1" fmla="*/ 236 h 236"/>
                <a:gd name="T2" fmla="*/ 0 w 31"/>
                <a:gd name="T3" fmla="*/ 201 h 236"/>
                <a:gd name="T4" fmla="*/ 0 w 31"/>
                <a:gd name="T5" fmla="*/ 0 h 236"/>
                <a:gd name="T6" fmla="*/ 31 w 31"/>
                <a:gd name="T7" fmla="*/ 26 h 236"/>
                <a:gd name="T8" fmla="*/ 31 w 31"/>
                <a:gd name="T9" fmla="*/ 236 h 236"/>
              </a:gdLst>
              <a:ahLst/>
              <a:cxnLst>
                <a:cxn ang="0">
                  <a:pos x="T0" y="T1"/>
                </a:cxn>
                <a:cxn ang="0">
                  <a:pos x="T2" y="T3"/>
                </a:cxn>
                <a:cxn ang="0">
                  <a:pos x="T4" y="T5"/>
                </a:cxn>
                <a:cxn ang="0">
                  <a:pos x="T6" y="T7"/>
                </a:cxn>
                <a:cxn ang="0">
                  <a:pos x="T8" y="T9"/>
                </a:cxn>
              </a:cxnLst>
              <a:rect l="0" t="0" r="r" b="b"/>
              <a:pathLst>
                <a:path w="31" h="236">
                  <a:moveTo>
                    <a:pt x="31" y="236"/>
                  </a:moveTo>
                  <a:lnTo>
                    <a:pt x="0" y="201"/>
                  </a:lnTo>
                  <a:lnTo>
                    <a:pt x="0" y="0"/>
                  </a:lnTo>
                  <a:lnTo>
                    <a:pt x="31" y="26"/>
                  </a:lnTo>
                  <a:lnTo>
                    <a:pt x="31" y="236"/>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81" name="Oval 149"/>
            <p:cNvSpPr>
              <a:spLocks noChangeArrowheads="1"/>
            </p:cNvSpPr>
            <p:nvPr/>
          </p:nvSpPr>
          <p:spPr bwMode="auto">
            <a:xfrm>
              <a:off x="4102101" y="3000375"/>
              <a:ext cx="46038" cy="46038"/>
            </a:xfrm>
            <a:prstGeom prst="ellipse">
              <a:avLst/>
            </a:pr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82" name="Freeform 150"/>
            <p:cNvSpPr/>
            <p:nvPr/>
          </p:nvSpPr>
          <p:spPr bwMode="auto">
            <a:xfrm>
              <a:off x="4543426" y="2632075"/>
              <a:ext cx="158750" cy="31750"/>
            </a:xfrm>
            <a:custGeom>
              <a:avLst/>
              <a:gdLst>
                <a:gd name="T0" fmla="*/ 0 w 154"/>
                <a:gd name="T1" fmla="*/ 0 h 31"/>
                <a:gd name="T2" fmla="*/ 151 w 154"/>
                <a:gd name="T3" fmla="*/ 25 h 31"/>
                <a:gd name="T4" fmla="*/ 151 w 154"/>
                <a:gd name="T5" fmla="*/ 30 h 31"/>
                <a:gd name="T6" fmla="*/ 25 w 154"/>
                <a:gd name="T7" fmla="*/ 31 h 31"/>
                <a:gd name="T8" fmla="*/ 0 w 154"/>
                <a:gd name="T9" fmla="*/ 0 h 31"/>
              </a:gdLst>
              <a:ahLst/>
              <a:cxnLst>
                <a:cxn ang="0">
                  <a:pos x="T0" y="T1"/>
                </a:cxn>
                <a:cxn ang="0">
                  <a:pos x="T2" y="T3"/>
                </a:cxn>
                <a:cxn ang="0">
                  <a:pos x="T4" y="T5"/>
                </a:cxn>
                <a:cxn ang="0">
                  <a:pos x="T6" y="T7"/>
                </a:cxn>
                <a:cxn ang="0">
                  <a:pos x="T8" y="T9"/>
                </a:cxn>
              </a:cxnLst>
              <a:rect l="0" t="0" r="r" b="b"/>
              <a:pathLst>
                <a:path w="154" h="31">
                  <a:moveTo>
                    <a:pt x="0" y="0"/>
                  </a:moveTo>
                  <a:cubicBezTo>
                    <a:pt x="151" y="25"/>
                    <a:pt x="151" y="25"/>
                    <a:pt x="151" y="25"/>
                  </a:cubicBezTo>
                  <a:cubicBezTo>
                    <a:pt x="154" y="25"/>
                    <a:pt x="154" y="30"/>
                    <a:pt x="151" y="30"/>
                  </a:cubicBezTo>
                  <a:cubicBezTo>
                    <a:pt x="25" y="31"/>
                    <a:pt x="25" y="31"/>
                    <a:pt x="25" y="31"/>
                  </a:cubicBezTo>
                  <a:lnTo>
                    <a:pt x="0" y="0"/>
                  </a:lnTo>
                  <a:close/>
                </a:path>
              </a:pathLst>
            </a:custGeom>
            <a:solidFill>
              <a:srgbClr val="517F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83" name="Freeform 151"/>
            <p:cNvSpPr/>
            <p:nvPr/>
          </p:nvSpPr>
          <p:spPr bwMode="auto">
            <a:xfrm>
              <a:off x="4221163" y="2617788"/>
              <a:ext cx="374650" cy="49213"/>
            </a:xfrm>
            <a:custGeom>
              <a:avLst/>
              <a:gdLst>
                <a:gd name="T0" fmla="*/ 236 w 236"/>
                <a:gd name="T1" fmla="*/ 31 h 31"/>
                <a:gd name="T2" fmla="*/ 201 w 236"/>
                <a:gd name="T3" fmla="*/ 0 h 31"/>
                <a:gd name="T4" fmla="*/ 0 w 236"/>
                <a:gd name="T5" fmla="*/ 0 h 31"/>
                <a:gd name="T6" fmla="*/ 27 w 236"/>
                <a:gd name="T7" fmla="*/ 31 h 31"/>
                <a:gd name="T8" fmla="*/ 236 w 236"/>
                <a:gd name="T9" fmla="*/ 31 h 31"/>
              </a:gdLst>
              <a:ahLst/>
              <a:cxnLst>
                <a:cxn ang="0">
                  <a:pos x="T0" y="T1"/>
                </a:cxn>
                <a:cxn ang="0">
                  <a:pos x="T2" y="T3"/>
                </a:cxn>
                <a:cxn ang="0">
                  <a:pos x="T4" y="T5"/>
                </a:cxn>
                <a:cxn ang="0">
                  <a:pos x="T6" y="T7"/>
                </a:cxn>
                <a:cxn ang="0">
                  <a:pos x="T8" y="T9"/>
                </a:cxn>
              </a:cxnLst>
              <a:rect l="0" t="0" r="r" b="b"/>
              <a:pathLst>
                <a:path w="236" h="31">
                  <a:moveTo>
                    <a:pt x="236" y="31"/>
                  </a:moveTo>
                  <a:lnTo>
                    <a:pt x="201" y="0"/>
                  </a:lnTo>
                  <a:lnTo>
                    <a:pt x="0" y="0"/>
                  </a:lnTo>
                  <a:lnTo>
                    <a:pt x="27" y="31"/>
                  </a:lnTo>
                  <a:lnTo>
                    <a:pt x="236" y="31"/>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84" name="Oval 152"/>
            <p:cNvSpPr>
              <a:spLocks noChangeArrowheads="1"/>
            </p:cNvSpPr>
            <p:nvPr/>
          </p:nvSpPr>
          <p:spPr bwMode="auto">
            <a:xfrm>
              <a:off x="4506913" y="2606675"/>
              <a:ext cx="47625" cy="46038"/>
            </a:xfrm>
            <a:prstGeom prst="ellipse">
              <a:avLst/>
            </a:pr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85" name="Freeform 153"/>
            <p:cNvSpPr/>
            <p:nvPr/>
          </p:nvSpPr>
          <p:spPr bwMode="auto">
            <a:xfrm>
              <a:off x="4178301" y="2679700"/>
              <a:ext cx="528638" cy="527050"/>
            </a:xfrm>
            <a:custGeom>
              <a:avLst/>
              <a:gdLst>
                <a:gd name="T0" fmla="*/ 0 w 511"/>
                <a:gd name="T1" fmla="*/ 510 h 510"/>
                <a:gd name="T2" fmla="*/ 0 w 511"/>
                <a:gd name="T3" fmla="*/ 503 h 510"/>
                <a:gd name="T4" fmla="*/ 503 w 511"/>
                <a:gd name="T5" fmla="*/ 0 h 510"/>
                <a:gd name="T6" fmla="*/ 511 w 511"/>
                <a:gd name="T7" fmla="*/ 0 h 510"/>
                <a:gd name="T8" fmla="*/ 0 w 511"/>
                <a:gd name="T9" fmla="*/ 510 h 510"/>
              </a:gdLst>
              <a:ahLst/>
              <a:cxnLst>
                <a:cxn ang="0">
                  <a:pos x="T0" y="T1"/>
                </a:cxn>
                <a:cxn ang="0">
                  <a:pos x="T2" y="T3"/>
                </a:cxn>
                <a:cxn ang="0">
                  <a:pos x="T4" y="T5"/>
                </a:cxn>
                <a:cxn ang="0">
                  <a:pos x="T6" y="T7"/>
                </a:cxn>
                <a:cxn ang="0">
                  <a:pos x="T8" y="T9"/>
                </a:cxn>
              </a:cxnLst>
              <a:rect l="0" t="0" r="r" b="b"/>
              <a:pathLst>
                <a:path w="511" h="510">
                  <a:moveTo>
                    <a:pt x="0" y="510"/>
                  </a:moveTo>
                  <a:cubicBezTo>
                    <a:pt x="0" y="503"/>
                    <a:pt x="0" y="503"/>
                    <a:pt x="0" y="503"/>
                  </a:cubicBezTo>
                  <a:cubicBezTo>
                    <a:pt x="278" y="503"/>
                    <a:pt x="503" y="277"/>
                    <a:pt x="503" y="0"/>
                  </a:cubicBezTo>
                  <a:cubicBezTo>
                    <a:pt x="511" y="0"/>
                    <a:pt x="511" y="0"/>
                    <a:pt x="511" y="0"/>
                  </a:cubicBezTo>
                  <a:cubicBezTo>
                    <a:pt x="511" y="281"/>
                    <a:pt x="282" y="510"/>
                    <a:pt x="0" y="510"/>
                  </a:cubicBezTo>
                  <a:close/>
                </a:path>
              </a:pathLst>
            </a:custGeom>
            <a:solidFill>
              <a:srgbClr val="BE3F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86" name="Freeform 154"/>
          <p:cNvSpPr/>
          <p:nvPr/>
        </p:nvSpPr>
        <p:spPr bwMode="auto">
          <a:xfrm>
            <a:off x="10359506" y="2212379"/>
            <a:ext cx="1119926" cy="739860"/>
          </a:xfrm>
          <a:custGeom>
            <a:avLst/>
            <a:gdLst>
              <a:gd name="T0" fmla="*/ 1017 w 1018"/>
              <a:gd name="T1" fmla="*/ 507 h 673"/>
              <a:gd name="T2" fmla="*/ 506 w 1018"/>
              <a:gd name="T3" fmla="*/ 2 h 673"/>
              <a:gd name="T4" fmla="*/ 2 w 1018"/>
              <a:gd name="T5" fmla="*/ 513 h 673"/>
              <a:gd name="T6" fmla="*/ 28 w 1018"/>
              <a:gd name="T7" fmla="*/ 673 h 673"/>
              <a:gd name="T8" fmla="*/ 991 w 1018"/>
              <a:gd name="T9" fmla="*/ 673 h 673"/>
              <a:gd name="T10" fmla="*/ 1017 w 1018"/>
              <a:gd name="T11" fmla="*/ 507 h 673"/>
            </a:gdLst>
            <a:ahLst/>
            <a:cxnLst>
              <a:cxn ang="0">
                <a:pos x="T0" y="T1"/>
              </a:cxn>
              <a:cxn ang="0">
                <a:pos x="T2" y="T3"/>
              </a:cxn>
              <a:cxn ang="0">
                <a:pos x="T4" y="T5"/>
              </a:cxn>
              <a:cxn ang="0">
                <a:pos x="T6" y="T7"/>
              </a:cxn>
              <a:cxn ang="0">
                <a:pos x="T8" y="T9"/>
              </a:cxn>
              <a:cxn ang="0">
                <a:pos x="T10" y="T11"/>
              </a:cxn>
            </a:cxnLst>
            <a:rect l="0" t="0" r="r" b="b"/>
            <a:pathLst>
              <a:path w="1018" h="673">
                <a:moveTo>
                  <a:pt x="1017" y="507"/>
                </a:moveTo>
                <a:cubicBezTo>
                  <a:pt x="1016" y="226"/>
                  <a:pt x="787" y="0"/>
                  <a:pt x="506" y="2"/>
                </a:cubicBezTo>
                <a:cubicBezTo>
                  <a:pt x="226" y="4"/>
                  <a:pt x="0" y="233"/>
                  <a:pt x="2" y="513"/>
                </a:cubicBezTo>
                <a:cubicBezTo>
                  <a:pt x="2" y="569"/>
                  <a:pt x="11" y="623"/>
                  <a:pt x="28" y="673"/>
                </a:cubicBezTo>
                <a:cubicBezTo>
                  <a:pt x="991" y="673"/>
                  <a:pt x="991" y="673"/>
                  <a:pt x="991" y="673"/>
                </a:cubicBezTo>
                <a:cubicBezTo>
                  <a:pt x="1008" y="621"/>
                  <a:pt x="1018" y="565"/>
                  <a:pt x="1017" y="507"/>
                </a:cubicBezTo>
                <a:close/>
              </a:path>
            </a:pathLst>
          </a:custGeom>
          <a:solidFill>
            <a:srgbClr val="EEC7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87" name="Freeform 155"/>
          <p:cNvSpPr/>
          <p:nvPr/>
        </p:nvSpPr>
        <p:spPr bwMode="auto">
          <a:xfrm>
            <a:off x="10389912" y="2952239"/>
            <a:ext cx="1059115" cy="381754"/>
          </a:xfrm>
          <a:custGeom>
            <a:avLst/>
            <a:gdLst>
              <a:gd name="T0" fmla="*/ 0 w 963"/>
              <a:gd name="T1" fmla="*/ 0 h 346"/>
              <a:gd name="T2" fmla="*/ 485 w 963"/>
              <a:gd name="T3" fmla="*/ 345 h 346"/>
              <a:gd name="T4" fmla="*/ 963 w 963"/>
              <a:gd name="T5" fmla="*/ 0 h 346"/>
              <a:gd name="T6" fmla="*/ 0 w 963"/>
              <a:gd name="T7" fmla="*/ 0 h 346"/>
            </a:gdLst>
            <a:ahLst/>
            <a:cxnLst>
              <a:cxn ang="0">
                <a:pos x="T0" y="T1"/>
              </a:cxn>
              <a:cxn ang="0">
                <a:pos x="T2" y="T3"/>
              </a:cxn>
              <a:cxn ang="0">
                <a:pos x="T4" y="T5"/>
              </a:cxn>
              <a:cxn ang="0">
                <a:pos x="T6" y="T7"/>
              </a:cxn>
            </a:cxnLst>
            <a:rect l="0" t="0" r="r" b="b"/>
            <a:pathLst>
              <a:path w="963" h="346">
                <a:moveTo>
                  <a:pt x="0" y="0"/>
                </a:moveTo>
                <a:cubicBezTo>
                  <a:pt x="69" y="202"/>
                  <a:pt x="260" y="346"/>
                  <a:pt x="485" y="345"/>
                </a:cubicBezTo>
                <a:cubicBezTo>
                  <a:pt x="707" y="343"/>
                  <a:pt x="895" y="200"/>
                  <a:pt x="963" y="0"/>
                </a:cubicBezTo>
                <a:lnTo>
                  <a:pt x="0" y="0"/>
                </a:lnTo>
                <a:close/>
              </a:path>
            </a:pathLst>
          </a:custGeom>
          <a:solidFill>
            <a:srgbClr val="94A1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449" name="组合 448"/>
          <p:cNvGrpSpPr/>
          <p:nvPr/>
        </p:nvGrpSpPr>
        <p:grpSpPr>
          <a:xfrm>
            <a:off x="10595991" y="2347514"/>
            <a:ext cx="648645" cy="768576"/>
            <a:chOff x="7539038" y="3609975"/>
            <a:chExt cx="609601" cy="722313"/>
          </a:xfrm>
        </p:grpSpPr>
        <p:sp>
          <p:nvSpPr>
            <p:cNvPr id="388" name="Freeform 156"/>
            <p:cNvSpPr/>
            <p:nvPr/>
          </p:nvSpPr>
          <p:spPr bwMode="auto">
            <a:xfrm>
              <a:off x="7550151" y="3609975"/>
              <a:ext cx="585788" cy="295275"/>
            </a:xfrm>
            <a:custGeom>
              <a:avLst/>
              <a:gdLst>
                <a:gd name="T0" fmla="*/ 567 w 567"/>
                <a:gd name="T1" fmla="*/ 285 h 285"/>
                <a:gd name="T2" fmla="*/ 547 w 567"/>
                <a:gd name="T3" fmla="*/ 285 h 285"/>
                <a:gd name="T4" fmla="*/ 283 w 567"/>
                <a:gd name="T5" fmla="*/ 18 h 285"/>
                <a:gd name="T6" fmla="*/ 20 w 567"/>
                <a:gd name="T7" fmla="*/ 285 h 285"/>
                <a:gd name="T8" fmla="*/ 0 w 567"/>
                <a:gd name="T9" fmla="*/ 285 h 285"/>
                <a:gd name="T10" fmla="*/ 283 w 567"/>
                <a:gd name="T11" fmla="*/ 0 h 285"/>
                <a:gd name="T12" fmla="*/ 567 w 567"/>
                <a:gd name="T13" fmla="*/ 285 h 285"/>
              </a:gdLst>
              <a:ahLst/>
              <a:cxnLst>
                <a:cxn ang="0">
                  <a:pos x="T0" y="T1"/>
                </a:cxn>
                <a:cxn ang="0">
                  <a:pos x="T2" y="T3"/>
                </a:cxn>
                <a:cxn ang="0">
                  <a:pos x="T4" y="T5"/>
                </a:cxn>
                <a:cxn ang="0">
                  <a:pos x="T6" y="T7"/>
                </a:cxn>
                <a:cxn ang="0">
                  <a:pos x="T8" y="T9"/>
                </a:cxn>
                <a:cxn ang="0">
                  <a:pos x="T10" y="T11"/>
                </a:cxn>
                <a:cxn ang="0">
                  <a:pos x="T12" y="T13"/>
                </a:cxn>
              </a:cxnLst>
              <a:rect l="0" t="0" r="r" b="b"/>
              <a:pathLst>
                <a:path w="567" h="285">
                  <a:moveTo>
                    <a:pt x="567" y="285"/>
                  </a:moveTo>
                  <a:cubicBezTo>
                    <a:pt x="547" y="285"/>
                    <a:pt x="547" y="285"/>
                    <a:pt x="547" y="285"/>
                  </a:cubicBezTo>
                  <a:cubicBezTo>
                    <a:pt x="547" y="138"/>
                    <a:pt x="429" y="18"/>
                    <a:pt x="283" y="18"/>
                  </a:cubicBezTo>
                  <a:cubicBezTo>
                    <a:pt x="138" y="18"/>
                    <a:pt x="20" y="138"/>
                    <a:pt x="20" y="285"/>
                  </a:cubicBezTo>
                  <a:cubicBezTo>
                    <a:pt x="0" y="285"/>
                    <a:pt x="0" y="285"/>
                    <a:pt x="0" y="285"/>
                  </a:cubicBezTo>
                  <a:cubicBezTo>
                    <a:pt x="0" y="128"/>
                    <a:pt x="127" y="0"/>
                    <a:pt x="283" y="0"/>
                  </a:cubicBezTo>
                  <a:cubicBezTo>
                    <a:pt x="440" y="0"/>
                    <a:pt x="567" y="128"/>
                    <a:pt x="567" y="285"/>
                  </a:cubicBezTo>
                  <a:close/>
                </a:path>
              </a:pathLst>
            </a:custGeom>
            <a:solidFill>
              <a:srgbClr val="517F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89" name="Freeform 157"/>
            <p:cNvSpPr/>
            <p:nvPr/>
          </p:nvSpPr>
          <p:spPr bwMode="auto">
            <a:xfrm>
              <a:off x="7564438" y="3913188"/>
              <a:ext cx="557213" cy="419100"/>
            </a:xfrm>
            <a:custGeom>
              <a:avLst/>
              <a:gdLst>
                <a:gd name="T0" fmla="*/ 300 w 351"/>
                <a:gd name="T1" fmla="*/ 264 h 264"/>
                <a:gd name="T2" fmla="*/ 52 w 351"/>
                <a:gd name="T3" fmla="*/ 264 h 264"/>
                <a:gd name="T4" fmla="*/ 0 w 351"/>
                <a:gd name="T5" fmla="*/ 0 h 264"/>
                <a:gd name="T6" fmla="*/ 351 w 351"/>
                <a:gd name="T7" fmla="*/ 0 h 264"/>
                <a:gd name="T8" fmla="*/ 300 w 351"/>
                <a:gd name="T9" fmla="*/ 264 h 264"/>
              </a:gdLst>
              <a:ahLst/>
              <a:cxnLst>
                <a:cxn ang="0">
                  <a:pos x="T0" y="T1"/>
                </a:cxn>
                <a:cxn ang="0">
                  <a:pos x="T2" y="T3"/>
                </a:cxn>
                <a:cxn ang="0">
                  <a:pos x="T4" y="T5"/>
                </a:cxn>
                <a:cxn ang="0">
                  <a:pos x="T6" y="T7"/>
                </a:cxn>
                <a:cxn ang="0">
                  <a:pos x="T8" y="T9"/>
                </a:cxn>
              </a:cxnLst>
              <a:rect l="0" t="0" r="r" b="b"/>
              <a:pathLst>
                <a:path w="351" h="264">
                  <a:moveTo>
                    <a:pt x="300" y="264"/>
                  </a:moveTo>
                  <a:lnTo>
                    <a:pt x="52" y="264"/>
                  </a:lnTo>
                  <a:lnTo>
                    <a:pt x="0" y="0"/>
                  </a:lnTo>
                  <a:lnTo>
                    <a:pt x="351" y="0"/>
                  </a:lnTo>
                  <a:lnTo>
                    <a:pt x="300" y="264"/>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90" name="Freeform 158"/>
            <p:cNvSpPr/>
            <p:nvPr/>
          </p:nvSpPr>
          <p:spPr bwMode="auto">
            <a:xfrm>
              <a:off x="7620001" y="3921125"/>
              <a:ext cx="482600" cy="290513"/>
            </a:xfrm>
            <a:custGeom>
              <a:avLst/>
              <a:gdLst>
                <a:gd name="T0" fmla="*/ 0 w 466"/>
                <a:gd name="T1" fmla="*/ 0 h 281"/>
                <a:gd name="T2" fmla="*/ 6 w 466"/>
                <a:gd name="T3" fmla="*/ 21 h 281"/>
                <a:gd name="T4" fmla="*/ 24 w 466"/>
                <a:gd name="T5" fmla="*/ 121 h 281"/>
                <a:gd name="T6" fmla="*/ 47 w 466"/>
                <a:gd name="T7" fmla="*/ 173 h 281"/>
                <a:gd name="T8" fmla="*/ 110 w 466"/>
                <a:gd name="T9" fmla="*/ 177 h 281"/>
                <a:gd name="T10" fmla="*/ 138 w 466"/>
                <a:gd name="T11" fmla="*/ 169 h 281"/>
                <a:gd name="T12" fmla="*/ 149 w 466"/>
                <a:gd name="T13" fmla="*/ 185 h 281"/>
                <a:gd name="T14" fmla="*/ 187 w 466"/>
                <a:gd name="T15" fmla="*/ 183 h 281"/>
                <a:gd name="T16" fmla="*/ 200 w 466"/>
                <a:gd name="T17" fmla="*/ 147 h 281"/>
                <a:gd name="T18" fmla="*/ 211 w 466"/>
                <a:gd name="T19" fmla="*/ 111 h 281"/>
                <a:gd name="T20" fmla="*/ 249 w 466"/>
                <a:gd name="T21" fmla="*/ 105 h 281"/>
                <a:gd name="T22" fmla="*/ 257 w 466"/>
                <a:gd name="T23" fmla="*/ 122 h 281"/>
                <a:gd name="T24" fmla="*/ 258 w 466"/>
                <a:gd name="T25" fmla="*/ 198 h 281"/>
                <a:gd name="T26" fmla="*/ 271 w 466"/>
                <a:gd name="T27" fmla="*/ 270 h 281"/>
                <a:gd name="T28" fmla="*/ 329 w 466"/>
                <a:gd name="T29" fmla="*/ 267 h 281"/>
                <a:gd name="T30" fmla="*/ 354 w 466"/>
                <a:gd name="T31" fmla="*/ 220 h 281"/>
                <a:gd name="T32" fmla="*/ 348 w 466"/>
                <a:gd name="T33" fmla="*/ 167 h 281"/>
                <a:gd name="T34" fmla="*/ 360 w 466"/>
                <a:gd name="T35" fmla="*/ 132 h 281"/>
                <a:gd name="T36" fmla="*/ 379 w 466"/>
                <a:gd name="T37" fmla="*/ 130 h 281"/>
                <a:gd name="T38" fmla="*/ 408 w 466"/>
                <a:gd name="T39" fmla="*/ 77 h 281"/>
                <a:gd name="T40" fmla="*/ 422 w 466"/>
                <a:gd name="T41" fmla="*/ 75 h 281"/>
                <a:gd name="T42" fmla="*/ 454 w 466"/>
                <a:gd name="T43" fmla="*/ 39 h 281"/>
                <a:gd name="T44" fmla="*/ 466 w 466"/>
                <a:gd name="T45" fmla="*/ 0 h 281"/>
                <a:gd name="T46" fmla="*/ 0 w 466"/>
                <a:gd name="T47"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6" h="281">
                  <a:moveTo>
                    <a:pt x="0" y="0"/>
                  </a:moveTo>
                  <a:cubicBezTo>
                    <a:pt x="3" y="6"/>
                    <a:pt x="5" y="14"/>
                    <a:pt x="6" y="21"/>
                  </a:cubicBezTo>
                  <a:cubicBezTo>
                    <a:pt x="12" y="54"/>
                    <a:pt x="18" y="88"/>
                    <a:pt x="24" y="121"/>
                  </a:cubicBezTo>
                  <a:cubicBezTo>
                    <a:pt x="27" y="140"/>
                    <a:pt x="31" y="160"/>
                    <a:pt x="47" y="173"/>
                  </a:cubicBezTo>
                  <a:cubicBezTo>
                    <a:pt x="63" y="187"/>
                    <a:pt x="92" y="189"/>
                    <a:pt x="110" y="177"/>
                  </a:cubicBezTo>
                  <a:cubicBezTo>
                    <a:pt x="119" y="172"/>
                    <a:pt x="129" y="164"/>
                    <a:pt x="138" y="169"/>
                  </a:cubicBezTo>
                  <a:cubicBezTo>
                    <a:pt x="144" y="172"/>
                    <a:pt x="145" y="179"/>
                    <a:pt x="149" y="185"/>
                  </a:cubicBezTo>
                  <a:cubicBezTo>
                    <a:pt x="157" y="195"/>
                    <a:pt x="178" y="193"/>
                    <a:pt x="187" y="183"/>
                  </a:cubicBezTo>
                  <a:cubicBezTo>
                    <a:pt x="197" y="174"/>
                    <a:pt x="199" y="160"/>
                    <a:pt x="200" y="147"/>
                  </a:cubicBezTo>
                  <a:cubicBezTo>
                    <a:pt x="201" y="135"/>
                    <a:pt x="202" y="121"/>
                    <a:pt x="211" y="111"/>
                  </a:cubicBezTo>
                  <a:cubicBezTo>
                    <a:pt x="220" y="100"/>
                    <a:pt x="239" y="96"/>
                    <a:pt x="249" y="105"/>
                  </a:cubicBezTo>
                  <a:cubicBezTo>
                    <a:pt x="254" y="109"/>
                    <a:pt x="256" y="116"/>
                    <a:pt x="257" y="122"/>
                  </a:cubicBezTo>
                  <a:cubicBezTo>
                    <a:pt x="262" y="147"/>
                    <a:pt x="262" y="172"/>
                    <a:pt x="258" y="198"/>
                  </a:cubicBezTo>
                  <a:cubicBezTo>
                    <a:pt x="254" y="223"/>
                    <a:pt x="248" y="254"/>
                    <a:pt x="271" y="270"/>
                  </a:cubicBezTo>
                  <a:cubicBezTo>
                    <a:pt x="288" y="281"/>
                    <a:pt x="313" y="279"/>
                    <a:pt x="329" y="267"/>
                  </a:cubicBezTo>
                  <a:cubicBezTo>
                    <a:pt x="345" y="256"/>
                    <a:pt x="352" y="238"/>
                    <a:pt x="354" y="220"/>
                  </a:cubicBezTo>
                  <a:cubicBezTo>
                    <a:pt x="355" y="202"/>
                    <a:pt x="351" y="184"/>
                    <a:pt x="348" y="167"/>
                  </a:cubicBezTo>
                  <a:cubicBezTo>
                    <a:pt x="345" y="154"/>
                    <a:pt x="345" y="136"/>
                    <a:pt x="360" y="132"/>
                  </a:cubicBezTo>
                  <a:cubicBezTo>
                    <a:pt x="366" y="130"/>
                    <a:pt x="373" y="132"/>
                    <a:pt x="379" y="130"/>
                  </a:cubicBezTo>
                  <a:cubicBezTo>
                    <a:pt x="401" y="123"/>
                    <a:pt x="385" y="83"/>
                    <a:pt x="408" y="77"/>
                  </a:cubicBezTo>
                  <a:cubicBezTo>
                    <a:pt x="412" y="75"/>
                    <a:pt x="417" y="76"/>
                    <a:pt x="422" y="75"/>
                  </a:cubicBezTo>
                  <a:cubicBezTo>
                    <a:pt x="440" y="73"/>
                    <a:pt x="449" y="54"/>
                    <a:pt x="454" y="39"/>
                  </a:cubicBezTo>
                  <a:cubicBezTo>
                    <a:pt x="458" y="26"/>
                    <a:pt x="462" y="13"/>
                    <a:pt x="466"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91" name="Rectangle 159"/>
            <p:cNvSpPr>
              <a:spLocks noChangeArrowheads="1"/>
            </p:cNvSpPr>
            <p:nvPr/>
          </p:nvSpPr>
          <p:spPr bwMode="auto">
            <a:xfrm>
              <a:off x="8105776" y="3900488"/>
              <a:ext cx="42863" cy="82550"/>
            </a:xfrm>
            <a:prstGeom prst="rect">
              <a:avLst/>
            </a:prstGeom>
            <a:solidFill>
              <a:srgbClr val="BE3F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92" name="Rectangle 160"/>
            <p:cNvSpPr>
              <a:spLocks noChangeArrowheads="1"/>
            </p:cNvSpPr>
            <p:nvPr/>
          </p:nvSpPr>
          <p:spPr bwMode="auto">
            <a:xfrm>
              <a:off x="7539038" y="3900488"/>
              <a:ext cx="41275" cy="82550"/>
            </a:xfrm>
            <a:prstGeom prst="rect">
              <a:avLst/>
            </a:prstGeom>
            <a:solidFill>
              <a:srgbClr val="BE3F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93" name="Oval 161"/>
          <p:cNvSpPr>
            <a:spLocks noChangeArrowheads="1"/>
          </p:cNvSpPr>
          <p:nvPr/>
        </p:nvSpPr>
        <p:spPr bwMode="auto">
          <a:xfrm>
            <a:off x="6200858" y="4700539"/>
            <a:ext cx="1118236" cy="1118236"/>
          </a:xfrm>
          <a:prstGeom prst="ellipse">
            <a:avLst/>
          </a:prstGeom>
          <a:solidFill>
            <a:srgbClr val="EC68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446" name="组合 445"/>
          <p:cNvGrpSpPr/>
          <p:nvPr/>
        </p:nvGrpSpPr>
        <p:grpSpPr>
          <a:xfrm>
            <a:off x="6390046" y="4820470"/>
            <a:ext cx="739860" cy="783779"/>
            <a:chOff x="6330951" y="2435225"/>
            <a:chExt cx="695325" cy="736600"/>
          </a:xfrm>
        </p:grpSpPr>
        <p:sp>
          <p:nvSpPr>
            <p:cNvPr id="394" name="Freeform 162"/>
            <p:cNvSpPr/>
            <p:nvPr/>
          </p:nvSpPr>
          <p:spPr bwMode="auto">
            <a:xfrm>
              <a:off x="6435726" y="2435225"/>
              <a:ext cx="484188" cy="247650"/>
            </a:xfrm>
            <a:custGeom>
              <a:avLst/>
              <a:gdLst>
                <a:gd name="T0" fmla="*/ 450 w 468"/>
                <a:gd name="T1" fmla="*/ 240 h 240"/>
                <a:gd name="T2" fmla="*/ 237 w 468"/>
                <a:gd name="T3" fmla="*/ 28 h 240"/>
                <a:gd name="T4" fmla="*/ 234 w 468"/>
                <a:gd name="T5" fmla="*/ 27 h 240"/>
                <a:gd name="T6" fmla="*/ 232 w 468"/>
                <a:gd name="T7" fmla="*/ 28 h 240"/>
                <a:gd name="T8" fmla="*/ 19 w 468"/>
                <a:gd name="T9" fmla="*/ 240 h 240"/>
                <a:gd name="T10" fmla="*/ 0 w 468"/>
                <a:gd name="T11" fmla="*/ 222 h 240"/>
                <a:gd name="T12" fmla="*/ 213 w 468"/>
                <a:gd name="T13" fmla="*/ 9 h 240"/>
                <a:gd name="T14" fmla="*/ 234 w 468"/>
                <a:gd name="T15" fmla="*/ 0 h 240"/>
                <a:gd name="T16" fmla="*/ 256 w 468"/>
                <a:gd name="T17" fmla="*/ 9 h 240"/>
                <a:gd name="T18" fmla="*/ 468 w 468"/>
                <a:gd name="T19" fmla="*/ 222 h 240"/>
                <a:gd name="T20" fmla="*/ 450 w 468"/>
                <a:gd name="T21"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8" h="240">
                  <a:moveTo>
                    <a:pt x="450" y="240"/>
                  </a:moveTo>
                  <a:cubicBezTo>
                    <a:pt x="237" y="28"/>
                    <a:pt x="237" y="28"/>
                    <a:pt x="237" y="28"/>
                  </a:cubicBezTo>
                  <a:cubicBezTo>
                    <a:pt x="236" y="27"/>
                    <a:pt x="235" y="27"/>
                    <a:pt x="234" y="27"/>
                  </a:cubicBezTo>
                  <a:cubicBezTo>
                    <a:pt x="234" y="27"/>
                    <a:pt x="233" y="27"/>
                    <a:pt x="232" y="28"/>
                  </a:cubicBezTo>
                  <a:cubicBezTo>
                    <a:pt x="19" y="240"/>
                    <a:pt x="19" y="240"/>
                    <a:pt x="19" y="240"/>
                  </a:cubicBezTo>
                  <a:cubicBezTo>
                    <a:pt x="0" y="222"/>
                    <a:pt x="0" y="222"/>
                    <a:pt x="0" y="222"/>
                  </a:cubicBezTo>
                  <a:cubicBezTo>
                    <a:pt x="213" y="9"/>
                    <a:pt x="213" y="9"/>
                    <a:pt x="213" y="9"/>
                  </a:cubicBezTo>
                  <a:cubicBezTo>
                    <a:pt x="219" y="4"/>
                    <a:pt x="226" y="0"/>
                    <a:pt x="234" y="0"/>
                  </a:cubicBezTo>
                  <a:cubicBezTo>
                    <a:pt x="243" y="0"/>
                    <a:pt x="250" y="4"/>
                    <a:pt x="256" y="9"/>
                  </a:cubicBezTo>
                  <a:cubicBezTo>
                    <a:pt x="468" y="222"/>
                    <a:pt x="468" y="222"/>
                    <a:pt x="468" y="222"/>
                  </a:cubicBezTo>
                  <a:lnTo>
                    <a:pt x="450" y="240"/>
                  </a:ln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95" name="Freeform 163"/>
            <p:cNvSpPr/>
            <p:nvPr/>
          </p:nvSpPr>
          <p:spPr bwMode="auto">
            <a:xfrm>
              <a:off x="6362701" y="2614613"/>
              <a:ext cx="630238" cy="90488"/>
            </a:xfrm>
            <a:custGeom>
              <a:avLst/>
              <a:gdLst>
                <a:gd name="T0" fmla="*/ 606 w 609"/>
                <a:gd name="T1" fmla="*/ 25 h 87"/>
                <a:gd name="T2" fmla="*/ 591 w 609"/>
                <a:gd name="T3" fmla="*/ 0 h 87"/>
                <a:gd name="T4" fmla="*/ 538 w 609"/>
                <a:gd name="T5" fmla="*/ 35 h 87"/>
                <a:gd name="T6" fmla="*/ 459 w 609"/>
                <a:gd name="T7" fmla="*/ 30 h 87"/>
                <a:gd name="T8" fmla="*/ 411 w 609"/>
                <a:gd name="T9" fmla="*/ 15 h 87"/>
                <a:gd name="T10" fmla="*/ 365 w 609"/>
                <a:gd name="T11" fmla="*/ 29 h 87"/>
                <a:gd name="T12" fmla="*/ 320 w 609"/>
                <a:gd name="T13" fmla="*/ 26 h 87"/>
                <a:gd name="T14" fmla="*/ 304 w 609"/>
                <a:gd name="T15" fmla="*/ 40 h 87"/>
                <a:gd name="T16" fmla="*/ 289 w 609"/>
                <a:gd name="T17" fmla="*/ 26 h 87"/>
                <a:gd name="T18" fmla="*/ 244 w 609"/>
                <a:gd name="T19" fmla="*/ 29 h 87"/>
                <a:gd name="T20" fmla="*/ 198 w 609"/>
                <a:gd name="T21" fmla="*/ 15 h 87"/>
                <a:gd name="T22" fmla="*/ 150 w 609"/>
                <a:gd name="T23" fmla="*/ 30 h 87"/>
                <a:gd name="T24" fmla="*/ 71 w 609"/>
                <a:gd name="T25" fmla="*/ 35 h 87"/>
                <a:gd name="T26" fmla="*/ 18 w 609"/>
                <a:gd name="T27" fmla="*/ 0 h 87"/>
                <a:gd name="T28" fmla="*/ 3 w 609"/>
                <a:gd name="T29" fmla="*/ 25 h 87"/>
                <a:gd name="T30" fmla="*/ 0 w 609"/>
                <a:gd name="T31" fmla="*/ 32 h 87"/>
                <a:gd name="T32" fmla="*/ 3 w 609"/>
                <a:gd name="T33" fmla="*/ 38 h 87"/>
                <a:gd name="T34" fmla="*/ 58 w 609"/>
                <a:gd name="T35" fmla="*/ 81 h 87"/>
                <a:gd name="T36" fmla="*/ 105 w 609"/>
                <a:gd name="T37" fmla="*/ 86 h 87"/>
                <a:gd name="T38" fmla="*/ 224 w 609"/>
                <a:gd name="T39" fmla="*/ 87 h 87"/>
                <a:gd name="T40" fmla="*/ 304 w 609"/>
                <a:gd name="T41" fmla="*/ 72 h 87"/>
                <a:gd name="T42" fmla="*/ 385 w 609"/>
                <a:gd name="T43" fmla="*/ 87 h 87"/>
                <a:gd name="T44" fmla="*/ 504 w 609"/>
                <a:gd name="T45" fmla="*/ 86 h 87"/>
                <a:gd name="T46" fmla="*/ 551 w 609"/>
                <a:gd name="T47" fmla="*/ 81 h 87"/>
                <a:gd name="T48" fmla="*/ 606 w 609"/>
                <a:gd name="T49" fmla="*/ 38 h 87"/>
                <a:gd name="T50" fmla="*/ 609 w 609"/>
                <a:gd name="T51" fmla="*/ 32 h 87"/>
                <a:gd name="T52" fmla="*/ 606 w 609"/>
                <a:gd name="T53" fmla="*/ 2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9" h="87">
                  <a:moveTo>
                    <a:pt x="606" y="25"/>
                  </a:moveTo>
                  <a:cubicBezTo>
                    <a:pt x="601" y="17"/>
                    <a:pt x="596" y="8"/>
                    <a:pt x="591" y="0"/>
                  </a:cubicBezTo>
                  <a:cubicBezTo>
                    <a:pt x="583" y="22"/>
                    <a:pt x="559" y="31"/>
                    <a:pt x="538" y="35"/>
                  </a:cubicBezTo>
                  <a:cubicBezTo>
                    <a:pt x="512" y="39"/>
                    <a:pt x="485" y="37"/>
                    <a:pt x="459" y="30"/>
                  </a:cubicBezTo>
                  <a:cubicBezTo>
                    <a:pt x="443" y="25"/>
                    <a:pt x="428" y="18"/>
                    <a:pt x="411" y="15"/>
                  </a:cubicBezTo>
                  <a:cubicBezTo>
                    <a:pt x="395" y="13"/>
                    <a:pt x="377" y="16"/>
                    <a:pt x="365" y="29"/>
                  </a:cubicBezTo>
                  <a:cubicBezTo>
                    <a:pt x="352" y="20"/>
                    <a:pt x="334" y="19"/>
                    <a:pt x="320" y="26"/>
                  </a:cubicBezTo>
                  <a:cubicBezTo>
                    <a:pt x="314" y="29"/>
                    <a:pt x="309" y="34"/>
                    <a:pt x="304" y="40"/>
                  </a:cubicBezTo>
                  <a:cubicBezTo>
                    <a:pt x="300" y="34"/>
                    <a:pt x="295" y="29"/>
                    <a:pt x="289" y="26"/>
                  </a:cubicBezTo>
                  <a:cubicBezTo>
                    <a:pt x="275" y="19"/>
                    <a:pt x="257" y="20"/>
                    <a:pt x="244" y="29"/>
                  </a:cubicBezTo>
                  <a:cubicBezTo>
                    <a:pt x="232" y="16"/>
                    <a:pt x="214" y="13"/>
                    <a:pt x="198" y="15"/>
                  </a:cubicBezTo>
                  <a:cubicBezTo>
                    <a:pt x="181" y="18"/>
                    <a:pt x="166" y="25"/>
                    <a:pt x="150" y="30"/>
                  </a:cubicBezTo>
                  <a:cubicBezTo>
                    <a:pt x="124" y="37"/>
                    <a:pt x="97" y="39"/>
                    <a:pt x="71" y="35"/>
                  </a:cubicBezTo>
                  <a:cubicBezTo>
                    <a:pt x="50" y="31"/>
                    <a:pt x="26" y="22"/>
                    <a:pt x="18" y="0"/>
                  </a:cubicBezTo>
                  <a:cubicBezTo>
                    <a:pt x="13" y="8"/>
                    <a:pt x="8" y="17"/>
                    <a:pt x="3" y="25"/>
                  </a:cubicBezTo>
                  <a:cubicBezTo>
                    <a:pt x="2" y="27"/>
                    <a:pt x="0" y="29"/>
                    <a:pt x="0" y="32"/>
                  </a:cubicBezTo>
                  <a:cubicBezTo>
                    <a:pt x="0" y="34"/>
                    <a:pt x="1" y="36"/>
                    <a:pt x="3" y="38"/>
                  </a:cubicBezTo>
                  <a:cubicBezTo>
                    <a:pt x="15" y="59"/>
                    <a:pt x="35" y="75"/>
                    <a:pt x="58" y="81"/>
                  </a:cubicBezTo>
                  <a:cubicBezTo>
                    <a:pt x="73" y="86"/>
                    <a:pt x="89" y="86"/>
                    <a:pt x="105" y="86"/>
                  </a:cubicBezTo>
                  <a:cubicBezTo>
                    <a:pt x="145" y="87"/>
                    <a:pt x="184" y="87"/>
                    <a:pt x="224" y="87"/>
                  </a:cubicBezTo>
                  <a:cubicBezTo>
                    <a:pt x="251" y="86"/>
                    <a:pt x="281" y="86"/>
                    <a:pt x="304" y="72"/>
                  </a:cubicBezTo>
                  <a:cubicBezTo>
                    <a:pt x="328" y="86"/>
                    <a:pt x="358" y="86"/>
                    <a:pt x="385" y="87"/>
                  </a:cubicBezTo>
                  <a:cubicBezTo>
                    <a:pt x="425" y="87"/>
                    <a:pt x="464" y="87"/>
                    <a:pt x="504" y="86"/>
                  </a:cubicBezTo>
                  <a:cubicBezTo>
                    <a:pt x="520" y="86"/>
                    <a:pt x="536" y="86"/>
                    <a:pt x="551" y="81"/>
                  </a:cubicBezTo>
                  <a:cubicBezTo>
                    <a:pt x="574" y="75"/>
                    <a:pt x="594" y="59"/>
                    <a:pt x="606" y="38"/>
                  </a:cubicBezTo>
                  <a:cubicBezTo>
                    <a:pt x="607" y="36"/>
                    <a:pt x="609" y="34"/>
                    <a:pt x="609" y="32"/>
                  </a:cubicBezTo>
                  <a:cubicBezTo>
                    <a:pt x="609" y="29"/>
                    <a:pt x="607" y="27"/>
                    <a:pt x="606" y="25"/>
                  </a:cubicBezTo>
                  <a:close/>
                </a:path>
              </a:pathLst>
            </a:custGeom>
            <a:solidFill>
              <a:srgbClr val="FFD8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96" name="Freeform 164"/>
            <p:cNvSpPr/>
            <p:nvPr/>
          </p:nvSpPr>
          <p:spPr bwMode="auto">
            <a:xfrm>
              <a:off x="6362701" y="3082925"/>
              <a:ext cx="630238" cy="88900"/>
            </a:xfrm>
            <a:custGeom>
              <a:avLst/>
              <a:gdLst>
                <a:gd name="T0" fmla="*/ 3 w 609"/>
                <a:gd name="T1" fmla="*/ 62 h 87"/>
                <a:gd name="T2" fmla="*/ 18 w 609"/>
                <a:gd name="T3" fmla="*/ 87 h 87"/>
                <a:gd name="T4" fmla="*/ 71 w 609"/>
                <a:gd name="T5" fmla="*/ 52 h 87"/>
                <a:gd name="T6" fmla="*/ 150 w 609"/>
                <a:gd name="T7" fmla="*/ 58 h 87"/>
                <a:gd name="T8" fmla="*/ 198 w 609"/>
                <a:gd name="T9" fmla="*/ 72 h 87"/>
                <a:gd name="T10" fmla="*/ 244 w 609"/>
                <a:gd name="T11" fmla="*/ 59 h 87"/>
                <a:gd name="T12" fmla="*/ 289 w 609"/>
                <a:gd name="T13" fmla="*/ 61 h 87"/>
                <a:gd name="T14" fmla="*/ 304 w 609"/>
                <a:gd name="T15" fmla="*/ 47 h 87"/>
                <a:gd name="T16" fmla="*/ 320 w 609"/>
                <a:gd name="T17" fmla="*/ 61 h 87"/>
                <a:gd name="T18" fmla="*/ 365 w 609"/>
                <a:gd name="T19" fmla="*/ 59 h 87"/>
                <a:gd name="T20" fmla="*/ 411 w 609"/>
                <a:gd name="T21" fmla="*/ 72 h 87"/>
                <a:gd name="T22" fmla="*/ 459 w 609"/>
                <a:gd name="T23" fmla="*/ 58 h 87"/>
                <a:gd name="T24" fmla="*/ 538 w 609"/>
                <a:gd name="T25" fmla="*/ 52 h 87"/>
                <a:gd name="T26" fmla="*/ 591 w 609"/>
                <a:gd name="T27" fmla="*/ 87 h 87"/>
                <a:gd name="T28" fmla="*/ 606 w 609"/>
                <a:gd name="T29" fmla="*/ 62 h 87"/>
                <a:gd name="T30" fmla="*/ 609 w 609"/>
                <a:gd name="T31" fmla="*/ 55 h 87"/>
                <a:gd name="T32" fmla="*/ 606 w 609"/>
                <a:gd name="T33" fmla="*/ 49 h 87"/>
                <a:gd name="T34" fmla="*/ 551 w 609"/>
                <a:gd name="T35" fmla="*/ 6 h 87"/>
                <a:gd name="T36" fmla="*/ 504 w 609"/>
                <a:gd name="T37" fmla="*/ 1 h 87"/>
                <a:gd name="T38" fmla="*/ 385 w 609"/>
                <a:gd name="T39" fmla="*/ 1 h 87"/>
                <a:gd name="T40" fmla="*/ 304 w 609"/>
                <a:gd name="T41" fmla="*/ 15 h 87"/>
                <a:gd name="T42" fmla="*/ 224 w 609"/>
                <a:gd name="T43" fmla="*/ 1 h 87"/>
                <a:gd name="T44" fmla="*/ 105 w 609"/>
                <a:gd name="T45" fmla="*/ 1 h 87"/>
                <a:gd name="T46" fmla="*/ 58 w 609"/>
                <a:gd name="T47" fmla="*/ 6 h 87"/>
                <a:gd name="T48" fmla="*/ 3 w 609"/>
                <a:gd name="T49" fmla="*/ 49 h 87"/>
                <a:gd name="T50" fmla="*/ 0 w 609"/>
                <a:gd name="T51" fmla="*/ 55 h 87"/>
                <a:gd name="T52" fmla="*/ 3 w 609"/>
                <a:gd name="T53" fmla="*/ 6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9" h="87">
                  <a:moveTo>
                    <a:pt x="3" y="62"/>
                  </a:moveTo>
                  <a:cubicBezTo>
                    <a:pt x="8" y="71"/>
                    <a:pt x="13" y="79"/>
                    <a:pt x="18" y="87"/>
                  </a:cubicBezTo>
                  <a:cubicBezTo>
                    <a:pt x="26" y="66"/>
                    <a:pt x="50" y="56"/>
                    <a:pt x="71" y="52"/>
                  </a:cubicBezTo>
                  <a:cubicBezTo>
                    <a:pt x="97" y="48"/>
                    <a:pt x="124" y="50"/>
                    <a:pt x="150" y="58"/>
                  </a:cubicBezTo>
                  <a:cubicBezTo>
                    <a:pt x="166" y="62"/>
                    <a:pt x="181" y="70"/>
                    <a:pt x="198" y="72"/>
                  </a:cubicBezTo>
                  <a:cubicBezTo>
                    <a:pt x="214" y="74"/>
                    <a:pt x="232" y="71"/>
                    <a:pt x="244" y="59"/>
                  </a:cubicBezTo>
                  <a:cubicBezTo>
                    <a:pt x="257" y="68"/>
                    <a:pt x="275" y="69"/>
                    <a:pt x="289" y="61"/>
                  </a:cubicBezTo>
                  <a:cubicBezTo>
                    <a:pt x="295" y="58"/>
                    <a:pt x="300" y="53"/>
                    <a:pt x="304" y="47"/>
                  </a:cubicBezTo>
                  <a:cubicBezTo>
                    <a:pt x="309" y="53"/>
                    <a:pt x="314" y="58"/>
                    <a:pt x="320" y="61"/>
                  </a:cubicBezTo>
                  <a:cubicBezTo>
                    <a:pt x="334" y="69"/>
                    <a:pt x="352" y="68"/>
                    <a:pt x="365" y="59"/>
                  </a:cubicBezTo>
                  <a:cubicBezTo>
                    <a:pt x="377" y="71"/>
                    <a:pt x="395" y="74"/>
                    <a:pt x="411" y="72"/>
                  </a:cubicBezTo>
                  <a:cubicBezTo>
                    <a:pt x="428" y="70"/>
                    <a:pt x="443" y="62"/>
                    <a:pt x="459" y="58"/>
                  </a:cubicBezTo>
                  <a:cubicBezTo>
                    <a:pt x="485" y="50"/>
                    <a:pt x="512" y="48"/>
                    <a:pt x="538" y="52"/>
                  </a:cubicBezTo>
                  <a:cubicBezTo>
                    <a:pt x="559" y="56"/>
                    <a:pt x="583" y="66"/>
                    <a:pt x="591" y="87"/>
                  </a:cubicBezTo>
                  <a:cubicBezTo>
                    <a:pt x="596" y="79"/>
                    <a:pt x="601" y="71"/>
                    <a:pt x="606" y="62"/>
                  </a:cubicBezTo>
                  <a:cubicBezTo>
                    <a:pt x="607" y="60"/>
                    <a:pt x="609" y="58"/>
                    <a:pt x="609" y="55"/>
                  </a:cubicBezTo>
                  <a:cubicBezTo>
                    <a:pt x="609" y="53"/>
                    <a:pt x="607" y="51"/>
                    <a:pt x="606" y="49"/>
                  </a:cubicBezTo>
                  <a:cubicBezTo>
                    <a:pt x="594" y="28"/>
                    <a:pt x="574" y="13"/>
                    <a:pt x="551" y="6"/>
                  </a:cubicBezTo>
                  <a:cubicBezTo>
                    <a:pt x="536" y="1"/>
                    <a:pt x="520" y="1"/>
                    <a:pt x="504" y="1"/>
                  </a:cubicBezTo>
                  <a:cubicBezTo>
                    <a:pt x="464" y="0"/>
                    <a:pt x="425" y="0"/>
                    <a:pt x="385" y="1"/>
                  </a:cubicBezTo>
                  <a:cubicBezTo>
                    <a:pt x="358" y="1"/>
                    <a:pt x="328" y="2"/>
                    <a:pt x="304" y="15"/>
                  </a:cubicBezTo>
                  <a:cubicBezTo>
                    <a:pt x="281" y="2"/>
                    <a:pt x="251" y="1"/>
                    <a:pt x="224" y="1"/>
                  </a:cubicBezTo>
                  <a:cubicBezTo>
                    <a:pt x="184" y="0"/>
                    <a:pt x="145" y="0"/>
                    <a:pt x="105" y="1"/>
                  </a:cubicBezTo>
                  <a:cubicBezTo>
                    <a:pt x="89" y="1"/>
                    <a:pt x="73" y="1"/>
                    <a:pt x="58" y="6"/>
                  </a:cubicBezTo>
                  <a:cubicBezTo>
                    <a:pt x="35" y="13"/>
                    <a:pt x="15" y="28"/>
                    <a:pt x="3" y="49"/>
                  </a:cubicBezTo>
                  <a:cubicBezTo>
                    <a:pt x="1" y="51"/>
                    <a:pt x="0" y="53"/>
                    <a:pt x="0" y="55"/>
                  </a:cubicBezTo>
                  <a:cubicBezTo>
                    <a:pt x="0" y="58"/>
                    <a:pt x="2" y="60"/>
                    <a:pt x="3" y="62"/>
                  </a:cubicBezTo>
                  <a:close/>
                </a:path>
              </a:pathLst>
            </a:custGeom>
            <a:solidFill>
              <a:srgbClr val="FFD8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97" name="Freeform 165"/>
            <p:cNvSpPr/>
            <p:nvPr/>
          </p:nvSpPr>
          <p:spPr bwMode="auto">
            <a:xfrm>
              <a:off x="6935788" y="2649538"/>
              <a:ext cx="90488" cy="487363"/>
            </a:xfrm>
            <a:custGeom>
              <a:avLst/>
              <a:gdLst>
                <a:gd name="T0" fmla="*/ 62 w 87"/>
                <a:gd name="T1" fmla="*/ 469 h 471"/>
                <a:gd name="T2" fmla="*/ 87 w 87"/>
                <a:gd name="T3" fmla="*/ 458 h 471"/>
                <a:gd name="T4" fmla="*/ 52 w 87"/>
                <a:gd name="T5" fmla="*/ 416 h 471"/>
                <a:gd name="T6" fmla="*/ 57 w 87"/>
                <a:gd name="T7" fmla="*/ 356 h 471"/>
                <a:gd name="T8" fmla="*/ 72 w 87"/>
                <a:gd name="T9" fmla="*/ 318 h 471"/>
                <a:gd name="T10" fmla="*/ 58 w 87"/>
                <a:gd name="T11" fmla="*/ 282 h 471"/>
                <a:gd name="T12" fmla="*/ 61 w 87"/>
                <a:gd name="T13" fmla="*/ 248 h 471"/>
                <a:gd name="T14" fmla="*/ 47 w 87"/>
                <a:gd name="T15" fmla="*/ 236 h 471"/>
                <a:gd name="T16" fmla="*/ 61 w 87"/>
                <a:gd name="T17" fmla="*/ 223 h 471"/>
                <a:gd name="T18" fmla="*/ 58 w 87"/>
                <a:gd name="T19" fmla="*/ 189 h 471"/>
                <a:gd name="T20" fmla="*/ 72 w 87"/>
                <a:gd name="T21" fmla="*/ 153 h 471"/>
                <a:gd name="T22" fmla="*/ 57 w 87"/>
                <a:gd name="T23" fmla="*/ 116 h 471"/>
                <a:gd name="T24" fmla="*/ 52 w 87"/>
                <a:gd name="T25" fmla="*/ 55 h 471"/>
                <a:gd name="T26" fmla="*/ 87 w 87"/>
                <a:gd name="T27" fmla="*/ 14 h 471"/>
                <a:gd name="T28" fmla="*/ 62 w 87"/>
                <a:gd name="T29" fmla="*/ 2 h 471"/>
                <a:gd name="T30" fmla="*/ 55 w 87"/>
                <a:gd name="T31" fmla="*/ 0 h 471"/>
                <a:gd name="T32" fmla="*/ 49 w 87"/>
                <a:gd name="T33" fmla="*/ 2 h 471"/>
                <a:gd name="T34" fmla="*/ 6 w 87"/>
                <a:gd name="T35" fmla="*/ 44 h 471"/>
                <a:gd name="T36" fmla="*/ 1 w 87"/>
                <a:gd name="T37" fmla="*/ 81 h 471"/>
                <a:gd name="T38" fmla="*/ 0 w 87"/>
                <a:gd name="T39" fmla="*/ 173 h 471"/>
                <a:gd name="T40" fmla="*/ 15 w 87"/>
                <a:gd name="T41" fmla="*/ 236 h 471"/>
                <a:gd name="T42" fmla="*/ 0 w 87"/>
                <a:gd name="T43" fmla="*/ 298 h 471"/>
                <a:gd name="T44" fmla="*/ 1 w 87"/>
                <a:gd name="T45" fmla="*/ 390 h 471"/>
                <a:gd name="T46" fmla="*/ 6 w 87"/>
                <a:gd name="T47" fmla="*/ 427 h 471"/>
                <a:gd name="T48" fmla="*/ 49 w 87"/>
                <a:gd name="T49" fmla="*/ 469 h 471"/>
                <a:gd name="T50" fmla="*/ 55 w 87"/>
                <a:gd name="T51" fmla="*/ 471 h 471"/>
                <a:gd name="T52" fmla="*/ 62 w 87"/>
                <a:gd name="T53" fmla="*/ 469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471">
                  <a:moveTo>
                    <a:pt x="62" y="469"/>
                  </a:moveTo>
                  <a:cubicBezTo>
                    <a:pt x="70" y="465"/>
                    <a:pt x="79" y="462"/>
                    <a:pt x="87" y="458"/>
                  </a:cubicBezTo>
                  <a:cubicBezTo>
                    <a:pt x="65" y="451"/>
                    <a:pt x="56" y="433"/>
                    <a:pt x="52" y="416"/>
                  </a:cubicBezTo>
                  <a:cubicBezTo>
                    <a:pt x="48" y="396"/>
                    <a:pt x="50" y="375"/>
                    <a:pt x="57" y="356"/>
                  </a:cubicBezTo>
                  <a:cubicBezTo>
                    <a:pt x="62" y="343"/>
                    <a:pt x="69" y="331"/>
                    <a:pt x="72" y="318"/>
                  </a:cubicBezTo>
                  <a:cubicBezTo>
                    <a:pt x="74" y="306"/>
                    <a:pt x="71" y="291"/>
                    <a:pt x="58" y="282"/>
                  </a:cubicBezTo>
                  <a:cubicBezTo>
                    <a:pt x="67" y="272"/>
                    <a:pt x="68" y="259"/>
                    <a:pt x="61" y="248"/>
                  </a:cubicBezTo>
                  <a:cubicBezTo>
                    <a:pt x="58" y="243"/>
                    <a:pt x="53" y="239"/>
                    <a:pt x="47" y="236"/>
                  </a:cubicBezTo>
                  <a:cubicBezTo>
                    <a:pt x="53" y="232"/>
                    <a:pt x="58" y="228"/>
                    <a:pt x="61" y="223"/>
                  </a:cubicBezTo>
                  <a:cubicBezTo>
                    <a:pt x="68" y="213"/>
                    <a:pt x="67" y="199"/>
                    <a:pt x="58" y="189"/>
                  </a:cubicBezTo>
                  <a:cubicBezTo>
                    <a:pt x="71" y="180"/>
                    <a:pt x="74" y="166"/>
                    <a:pt x="72" y="153"/>
                  </a:cubicBezTo>
                  <a:cubicBezTo>
                    <a:pt x="69" y="140"/>
                    <a:pt x="62" y="128"/>
                    <a:pt x="57" y="116"/>
                  </a:cubicBezTo>
                  <a:cubicBezTo>
                    <a:pt x="50" y="96"/>
                    <a:pt x="48" y="75"/>
                    <a:pt x="52" y="55"/>
                  </a:cubicBezTo>
                  <a:cubicBezTo>
                    <a:pt x="56" y="38"/>
                    <a:pt x="65" y="20"/>
                    <a:pt x="87" y="14"/>
                  </a:cubicBezTo>
                  <a:cubicBezTo>
                    <a:pt x="79" y="10"/>
                    <a:pt x="70" y="6"/>
                    <a:pt x="62" y="2"/>
                  </a:cubicBezTo>
                  <a:cubicBezTo>
                    <a:pt x="60" y="1"/>
                    <a:pt x="58" y="0"/>
                    <a:pt x="55" y="0"/>
                  </a:cubicBezTo>
                  <a:cubicBezTo>
                    <a:pt x="53" y="0"/>
                    <a:pt x="51" y="1"/>
                    <a:pt x="49" y="2"/>
                  </a:cubicBezTo>
                  <a:cubicBezTo>
                    <a:pt x="28" y="12"/>
                    <a:pt x="12" y="27"/>
                    <a:pt x="6" y="44"/>
                  </a:cubicBezTo>
                  <a:cubicBezTo>
                    <a:pt x="1" y="56"/>
                    <a:pt x="1" y="69"/>
                    <a:pt x="1" y="81"/>
                  </a:cubicBezTo>
                  <a:cubicBezTo>
                    <a:pt x="0" y="112"/>
                    <a:pt x="0" y="142"/>
                    <a:pt x="0" y="173"/>
                  </a:cubicBezTo>
                  <a:cubicBezTo>
                    <a:pt x="1" y="194"/>
                    <a:pt x="1" y="217"/>
                    <a:pt x="15" y="236"/>
                  </a:cubicBezTo>
                  <a:cubicBezTo>
                    <a:pt x="1" y="254"/>
                    <a:pt x="1" y="277"/>
                    <a:pt x="0" y="298"/>
                  </a:cubicBezTo>
                  <a:cubicBezTo>
                    <a:pt x="0" y="329"/>
                    <a:pt x="0" y="359"/>
                    <a:pt x="1" y="390"/>
                  </a:cubicBezTo>
                  <a:cubicBezTo>
                    <a:pt x="1" y="402"/>
                    <a:pt x="1" y="415"/>
                    <a:pt x="6" y="427"/>
                  </a:cubicBezTo>
                  <a:cubicBezTo>
                    <a:pt x="12" y="444"/>
                    <a:pt x="28" y="460"/>
                    <a:pt x="49" y="469"/>
                  </a:cubicBezTo>
                  <a:cubicBezTo>
                    <a:pt x="51" y="470"/>
                    <a:pt x="53" y="471"/>
                    <a:pt x="55" y="471"/>
                  </a:cubicBezTo>
                  <a:cubicBezTo>
                    <a:pt x="58" y="471"/>
                    <a:pt x="60" y="470"/>
                    <a:pt x="62" y="469"/>
                  </a:cubicBezTo>
                  <a:close/>
                </a:path>
              </a:pathLst>
            </a:custGeom>
            <a:solidFill>
              <a:srgbClr val="FFD8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98" name="Freeform 166"/>
            <p:cNvSpPr/>
            <p:nvPr/>
          </p:nvSpPr>
          <p:spPr bwMode="auto">
            <a:xfrm>
              <a:off x="6330951" y="2649538"/>
              <a:ext cx="90488" cy="487363"/>
            </a:xfrm>
            <a:custGeom>
              <a:avLst/>
              <a:gdLst>
                <a:gd name="T0" fmla="*/ 25 w 87"/>
                <a:gd name="T1" fmla="*/ 2 h 471"/>
                <a:gd name="T2" fmla="*/ 0 w 87"/>
                <a:gd name="T3" fmla="*/ 14 h 471"/>
                <a:gd name="T4" fmla="*/ 35 w 87"/>
                <a:gd name="T5" fmla="*/ 55 h 471"/>
                <a:gd name="T6" fmla="*/ 29 w 87"/>
                <a:gd name="T7" fmla="*/ 116 h 471"/>
                <a:gd name="T8" fmla="*/ 15 w 87"/>
                <a:gd name="T9" fmla="*/ 153 h 471"/>
                <a:gd name="T10" fmla="*/ 29 w 87"/>
                <a:gd name="T11" fmla="*/ 189 h 471"/>
                <a:gd name="T12" fmla="*/ 26 w 87"/>
                <a:gd name="T13" fmla="*/ 223 h 471"/>
                <a:gd name="T14" fmla="*/ 40 w 87"/>
                <a:gd name="T15" fmla="*/ 236 h 471"/>
                <a:gd name="T16" fmla="*/ 26 w 87"/>
                <a:gd name="T17" fmla="*/ 248 h 471"/>
                <a:gd name="T18" fmla="*/ 29 w 87"/>
                <a:gd name="T19" fmla="*/ 282 h 471"/>
                <a:gd name="T20" fmla="*/ 15 w 87"/>
                <a:gd name="T21" fmla="*/ 318 h 471"/>
                <a:gd name="T22" fmla="*/ 29 w 87"/>
                <a:gd name="T23" fmla="*/ 356 h 471"/>
                <a:gd name="T24" fmla="*/ 35 w 87"/>
                <a:gd name="T25" fmla="*/ 416 h 471"/>
                <a:gd name="T26" fmla="*/ 0 w 87"/>
                <a:gd name="T27" fmla="*/ 458 h 471"/>
                <a:gd name="T28" fmla="*/ 25 w 87"/>
                <a:gd name="T29" fmla="*/ 469 h 471"/>
                <a:gd name="T30" fmla="*/ 32 w 87"/>
                <a:gd name="T31" fmla="*/ 471 h 471"/>
                <a:gd name="T32" fmla="*/ 38 w 87"/>
                <a:gd name="T33" fmla="*/ 469 h 471"/>
                <a:gd name="T34" fmla="*/ 81 w 87"/>
                <a:gd name="T35" fmla="*/ 427 h 471"/>
                <a:gd name="T36" fmla="*/ 86 w 87"/>
                <a:gd name="T37" fmla="*/ 390 h 471"/>
                <a:gd name="T38" fmla="*/ 86 w 87"/>
                <a:gd name="T39" fmla="*/ 298 h 471"/>
                <a:gd name="T40" fmla="*/ 72 w 87"/>
                <a:gd name="T41" fmla="*/ 236 h 471"/>
                <a:gd name="T42" fmla="*/ 86 w 87"/>
                <a:gd name="T43" fmla="*/ 173 h 471"/>
                <a:gd name="T44" fmla="*/ 86 w 87"/>
                <a:gd name="T45" fmla="*/ 81 h 471"/>
                <a:gd name="T46" fmla="*/ 81 w 87"/>
                <a:gd name="T47" fmla="*/ 44 h 471"/>
                <a:gd name="T48" fmla="*/ 38 w 87"/>
                <a:gd name="T49" fmla="*/ 2 h 471"/>
                <a:gd name="T50" fmla="*/ 32 w 87"/>
                <a:gd name="T51" fmla="*/ 0 h 471"/>
                <a:gd name="T52" fmla="*/ 25 w 87"/>
                <a:gd name="T53" fmla="*/ 2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471">
                  <a:moveTo>
                    <a:pt x="25" y="2"/>
                  </a:moveTo>
                  <a:cubicBezTo>
                    <a:pt x="17" y="6"/>
                    <a:pt x="8" y="10"/>
                    <a:pt x="0" y="14"/>
                  </a:cubicBezTo>
                  <a:cubicBezTo>
                    <a:pt x="22" y="20"/>
                    <a:pt x="31" y="38"/>
                    <a:pt x="35" y="55"/>
                  </a:cubicBezTo>
                  <a:cubicBezTo>
                    <a:pt x="39" y="75"/>
                    <a:pt x="37" y="96"/>
                    <a:pt x="29" y="116"/>
                  </a:cubicBezTo>
                  <a:cubicBezTo>
                    <a:pt x="25" y="128"/>
                    <a:pt x="18" y="140"/>
                    <a:pt x="15" y="153"/>
                  </a:cubicBezTo>
                  <a:cubicBezTo>
                    <a:pt x="13" y="166"/>
                    <a:pt x="16" y="180"/>
                    <a:pt x="29" y="189"/>
                  </a:cubicBezTo>
                  <a:cubicBezTo>
                    <a:pt x="19" y="199"/>
                    <a:pt x="18" y="213"/>
                    <a:pt x="26" y="223"/>
                  </a:cubicBezTo>
                  <a:cubicBezTo>
                    <a:pt x="29" y="228"/>
                    <a:pt x="34" y="232"/>
                    <a:pt x="40" y="236"/>
                  </a:cubicBezTo>
                  <a:cubicBezTo>
                    <a:pt x="34" y="239"/>
                    <a:pt x="29" y="243"/>
                    <a:pt x="26" y="248"/>
                  </a:cubicBezTo>
                  <a:cubicBezTo>
                    <a:pt x="18" y="259"/>
                    <a:pt x="19" y="272"/>
                    <a:pt x="29" y="282"/>
                  </a:cubicBezTo>
                  <a:cubicBezTo>
                    <a:pt x="16" y="291"/>
                    <a:pt x="13" y="306"/>
                    <a:pt x="15" y="318"/>
                  </a:cubicBezTo>
                  <a:cubicBezTo>
                    <a:pt x="18" y="331"/>
                    <a:pt x="25" y="343"/>
                    <a:pt x="29" y="356"/>
                  </a:cubicBezTo>
                  <a:cubicBezTo>
                    <a:pt x="37" y="375"/>
                    <a:pt x="39" y="396"/>
                    <a:pt x="35" y="416"/>
                  </a:cubicBezTo>
                  <a:cubicBezTo>
                    <a:pt x="31" y="433"/>
                    <a:pt x="22" y="451"/>
                    <a:pt x="0" y="458"/>
                  </a:cubicBezTo>
                  <a:cubicBezTo>
                    <a:pt x="8" y="461"/>
                    <a:pt x="17" y="465"/>
                    <a:pt x="25" y="469"/>
                  </a:cubicBezTo>
                  <a:cubicBezTo>
                    <a:pt x="27" y="470"/>
                    <a:pt x="29" y="471"/>
                    <a:pt x="32" y="471"/>
                  </a:cubicBezTo>
                  <a:cubicBezTo>
                    <a:pt x="34" y="471"/>
                    <a:pt x="36" y="470"/>
                    <a:pt x="38" y="469"/>
                  </a:cubicBezTo>
                  <a:cubicBezTo>
                    <a:pt x="59" y="460"/>
                    <a:pt x="74" y="444"/>
                    <a:pt x="81" y="427"/>
                  </a:cubicBezTo>
                  <a:cubicBezTo>
                    <a:pt x="86" y="415"/>
                    <a:pt x="86" y="402"/>
                    <a:pt x="86" y="390"/>
                  </a:cubicBezTo>
                  <a:cubicBezTo>
                    <a:pt x="87" y="359"/>
                    <a:pt x="87" y="329"/>
                    <a:pt x="86" y="298"/>
                  </a:cubicBezTo>
                  <a:cubicBezTo>
                    <a:pt x="86" y="277"/>
                    <a:pt x="85" y="254"/>
                    <a:pt x="72" y="236"/>
                  </a:cubicBezTo>
                  <a:cubicBezTo>
                    <a:pt x="85" y="217"/>
                    <a:pt x="86" y="194"/>
                    <a:pt x="86" y="173"/>
                  </a:cubicBezTo>
                  <a:cubicBezTo>
                    <a:pt x="87" y="142"/>
                    <a:pt x="87" y="112"/>
                    <a:pt x="86" y="81"/>
                  </a:cubicBezTo>
                  <a:cubicBezTo>
                    <a:pt x="86" y="69"/>
                    <a:pt x="86" y="56"/>
                    <a:pt x="81" y="44"/>
                  </a:cubicBezTo>
                  <a:cubicBezTo>
                    <a:pt x="74" y="27"/>
                    <a:pt x="59" y="12"/>
                    <a:pt x="38" y="2"/>
                  </a:cubicBezTo>
                  <a:cubicBezTo>
                    <a:pt x="36" y="1"/>
                    <a:pt x="34" y="0"/>
                    <a:pt x="32" y="0"/>
                  </a:cubicBezTo>
                  <a:cubicBezTo>
                    <a:pt x="29" y="0"/>
                    <a:pt x="27" y="1"/>
                    <a:pt x="25" y="2"/>
                  </a:cubicBezTo>
                  <a:close/>
                </a:path>
              </a:pathLst>
            </a:custGeom>
            <a:solidFill>
              <a:srgbClr val="FFD8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99" name="Rectangle 167"/>
            <p:cNvSpPr>
              <a:spLocks noChangeArrowheads="1"/>
            </p:cNvSpPr>
            <p:nvPr/>
          </p:nvSpPr>
          <p:spPr bwMode="auto">
            <a:xfrm>
              <a:off x="6397626" y="2678113"/>
              <a:ext cx="561975" cy="431800"/>
            </a:xfrm>
            <a:prstGeom prst="rect">
              <a:avLst/>
            </a:prstGeom>
            <a:solidFill>
              <a:srgbClr val="1AA2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00" name="Oval 168"/>
            <p:cNvSpPr>
              <a:spLocks noChangeArrowheads="1"/>
            </p:cNvSpPr>
            <p:nvPr/>
          </p:nvSpPr>
          <p:spPr bwMode="auto">
            <a:xfrm>
              <a:off x="6648451" y="2447925"/>
              <a:ext cx="60325" cy="60325"/>
            </a:xfrm>
            <a:prstGeom prst="ellipse">
              <a:avLst/>
            </a:pr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401" name="Oval 169"/>
          <p:cNvSpPr>
            <a:spLocks noChangeArrowheads="1"/>
          </p:cNvSpPr>
          <p:nvPr/>
        </p:nvSpPr>
        <p:spPr bwMode="auto">
          <a:xfrm>
            <a:off x="2012614" y="2214069"/>
            <a:ext cx="1118236" cy="1118236"/>
          </a:xfrm>
          <a:prstGeom prst="ellipse">
            <a:avLst/>
          </a:prstGeom>
          <a:solidFill>
            <a:srgbClr val="37B1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451" name="组合 450"/>
          <p:cNvGrpSpPr/>
          <p:nvPr/>
        </p:nvGrpSpPr>
        <p:grpSpPr>
          <a:xfrm>
            <a:off x="2196734" y="2513053"/>
            <a:ext cx="751685" cy="521956"/>
            <a:chOff x="5164138" y="3765550"/>
            <a:chExt cx="706438" cy="490538"/>
          </a:xfrm>
        </p:grpSpPr>
        <p:sp>
          <p:nvSpPr>
            <p:cNvPr id="402" name="Freeform 170"/>
            <p:cNvSpPr/>
            <p:nvPr/>
          </p:nvSpPr>
          <p:spPr bwMode="auto">
            <a:xfrm>
              <a:off x="5164138" y="3765550"/>
              <a:ext cx="706438" cy="490538"/>
            </a:xfrm>
            <a:custGeom>
              <a:avLst/>
              <a:gdLst>
                <a:gd name="T0" fmla="*/ 655 w 682"/>
                <a:gd name="T1" fmla="*/ 0 h 474"/>
                <a:gd name="T2" fmla="*/ 26 w 682"/>
                <a:gd name="T3" fmla="*/ 0 h 474"/>
                <a:gd name="T4" fmla="*/ 0 w 682"/>
                <a:gd name="T5" fmla="*/ 28 h 474"/>
                <a:gd name="T6" fmla="*/ 0 w 682"/>
                <a:gd name="T7" fmla="*/ 446 h 474"/>
                <a:gd name="T8" fmla="*/ 26 w 682"/>
                <a:gd name="T9" fmla="*/ 474 h 474"/>
                <a:gd name="T10" fmla="*/ 655 w 682"/>
                <a:gd name="T11" fmla="*/ 474 h 474"/>
                <a:gd name="T12" fmla="*/ 682 w 682"/>
                <a:gd name="T13" fmla="*/ 446 h 474"/>
                <a:gd name="T14" fmla="*/ 682 w 682"/>
                <a:gd name="T15" fmla="*/ 28 h 474"/>
                <a:gd name="T16" fmla="*/ 655 w 682"/>
                <a:gd name="T1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2" h="474">
                  <a:moveTo>
                    <a:pt x="655" y="0"/>
                  </a:moveTo>
                  <a:cubicBezTo>
                    <a:pt x="26" y="0"/>
                    <a:pt x="26" y="0"/>
                    <a:pt x="26" y="0"/>
                  </a:cubicBezTo>
                  <a:cubicBezTo>
                    <a:pt x="12" y="0"/>
                    <a:pt x="0" y="12"/>
                    <a:pt x="0" y="28"/>
                  </a:cubicBezTo>
                  <a:cubicBezTo>
                    <a:pt x="0" y="446"/>
                    <a:pt x="0" y="446"/>
                    <a:pt x="0" y="446"/>
                  </a:cubicBezTo>
                  <a:cubicBezTo>
                    <a:pt x="0" y="462"/>
                    <a:pt x="12" y="474"/>
                    <a:pt x="26" y="474"/>
                  </a:cubicBezTo>
                  <a:cubicBezTo>
                    <a:pt x="655" y="474"/>
                    <a:pt x="655" y="474"/>
                    <a:pt x="655" y="474"/>
                  </a:cubicBezTo>
                  <a:cubicBezTo>
                    <a:pt x="670" y="474"/>
                    <a:pt x="682" y="462"/>
                    <a:pt x="682" y="446"/>
                  </a:cubicBezTo>
                  <a:cubicBezTo>
                    <a:pt x="682" y="28"/>
                    <a:pt x="682" y="28"/>
                    <a:pt x="682" y="28"/>
                  </a:cubicBezTo>
                  <a:cubicBezTo>
                    <a:pt x="682" y="12"/>
                    <a:pt x="670" y="0"/>
                    <a:pt x="655" y="0"/>
                  </a:cubicBez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03" name="Oval 171"/>
            <p:cNvSpPr>
              <a:spLocks noChangeArrowheads="1"/>
            </p:cNvSpPr>
            <p:nvPr/>
          </p:nvSpPr>
          <p:spPr bwMode="auto">
            <a:xfrm>
              <a:off x="5211763" y="3810000"/>
              <a:ext cx="128588" cy="128588"/>
            </a:xfrm>
            <a:prstGeom prst="ellipse">
              <a:avLst/>
            </a:pr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04" name="Oval 172"/>
            <p:cNvSpPr>
              <a:spLocks noChangeArrowheads="1"/>
            </p:cNvSpPr>
            <p:nvPr/>
          </p:nvSpPr>
          <p:spPr bwMode="auto">
            <a:xfrm>
              <a:off x="5372101" y="3810000"/>
              <a:ext cx="128588" cy="128588"/>
            </a:xfrm>
            <a:prstGeom prst="ellipse">
              <a:avLst/>
            </a:prstGeom>
            <a:solidFill>
              <a:srgbClr val="1AA28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05" name="Oval 173"/>
            <p:cNvSpPr>
              <a:spLocks noChangeArrowheads="1"/>
            </p:cNvSpPr>
            <p:nvPr/>
          </p:nvSpPr>
          <p:spPr bwMode="auto">
            <a:xfrm>
              <a:off x="5532438" y="3810000"/>
              <a:ext cx="130175" cy="128588"/>
            </a:xfrm>
            <a:prstGeom prst="ellipse">
              <a:avLst/>
            </a:prstGeom>
            <a:solidFill>
              <a:srgbClr val="F0C9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06" name="Oval 174"/>
            <p:cNvSpPr>
              <a:spLocks noChangeArrowheads="1"/>
            </p:cNvSpPr>
            <p:nvPr/>
          </p:nvSpPr>
          <p:spPr bwMode="auto">
            <a:xfrm>
              <a:off x="5694363" y="3810000"/>
              <a:ext cx="128588" cy="128588"/>
            </a:xfrm>
            <a:prstGeom prst="ellipse">
              <a:avLst/>
            </a:prstGeom>
            <a:solidFill>
              <a:srgbClr val="517F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07" name="Oval 175"/>
            <p:cNvSpPr>
              <a:spLocks noChangeArrowheads="1"/>
            </p:cNvSpPr>
            <p:nvPr/>
          </p:nvSpPr>
          <p:spPr bwMode="auto">
            <a:xfrm>
              <a:off x="5211763" y="4081463"/>
              <a:ext cx="128588" cy="128588"/>
            </a:xfrm>
            <a:prstGeom prst="ellipse">
              <a:avLst/>
            </a:pr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08" name="Oval 176"/>
            <p:cNvSpPr>
              <a:spLocks noChangeArrowheads="1"/>
            </p:cNvSpPr>
            <p:nvPr/>
          </p:nvSpPr>
          <p:spPr bwMode="auto">
            <a:xfrm>
              <a:off x="5372101" y="4081463"/>
              <a:ext cx="128588" cy="128588"/>
            </a:xfrm>
            <a:prstGeom prst="ellipse">
              <a:avLst/>
            </a:prstGeom>
            <a:solidFill>
              <a:srgbClr val="F79E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09" name="Oval 177"/>
            <p:cNvSpPr>
              <a:spLocks noChangeArrowheads="1"/>
            </p:cNvSpPr>
            <p:nvPr/>
          </p:nvSpPr>
          <p:spPr bwMode="auto">
            <a:xfrm>
              <a:off x="5532438" y="4081463"/>
              <a:ext cx="130175" cy="128588"/>
            </a:xfrm>
            <a:prstGeom prst="ellipse">
              <a:avLst/>
            </a:prstGeom>
            <a:solidFill>
              <a:srgbClr val="26A4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10" name="Oval 178"/>
            <p:cNvSpPr>
              <a:spLocks noChangeArrowheads="1"/>
            </p:cNvSpPr>
            <p:nvPr/>
          </p:nvSpPr>
          <p:spPr bwMode="auto">
            <a:xfrm>
              <a:off x="5694363" y="4081463"/>
              <a:ext cx="128588" cy="128588"/>
            </a:xfrm>
            <a:prstGeom prst="ellipse">
              <a:avLst/>
            </a:pr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11" name="Freeform 179"/>
            <p:cNvSpPr/>
            <p:nvPr/>
          </p:nvSpPr>
          <p:spPr bwMode="auto">
            <a:xfrm>
              <a:off x="5673726" y="3956050"/>
              <a:ext cx="158750" cy="93663"/>
            </a:xfrm>
            <a:custGeom>
              <a:avLst/>
              <a:gdLst>
                <a:gd name="T0" fmla="*/ 26 w 152"/>
                <a:gd name="T1" fmla="*/ 83 h 91"/>
                <a:gd name="T2" fmla="*/ 9 w 152"/>
                <a:gd name="T3" fmla="*/ 72 h 91"/>
                <a:gd name="T4" fmla="*/ 1 w 152"/>
                <a:gd name="T5" fmla="*/ 54 h 91"/>
                <a:gd name="T6" fmla="*/ 2 w 152"/>
                <a:gd name="T7" fmla="*/ 41 h 91"/>
                <a:gd name="T8" fmla="*/ 10 w 152"/>
                <a:gd name="T9" fmla="*/ 17 h 91"/>
                <a:gd name="T10" fmla="*/ 45 w 152"/>
                <a:gd name="T11" fmla="*/ 1 h 91"/>
                <a:gd name="T12" fmla="*/ 60 w 152"/>
                <a:gd name="T13" fmla="*/ 1 h 91"/>
                <a:gd name="T14" fmla="*/ 77 w 152"/>
                <a:gd name="T15" fmla="*/ 8 h 91"/>
                <a:gd name="T16" fmla="*/ 95 w 152"/>
                <a:gd name="T17" fmla="*/ 17 h 91"/>
                <a:gd name="T18" fmla="*/ 116 w 152"/>
                <a:gd name="T19" fmla="*/ 19 h 91"/>
                <a:gd name="T20" fmla="*/ 105 w 152"/>
                <a:gd name="T21" fmla="*/ 25 h 91"/>
                <a:gd name="T22" fmla="*/ 124 w 152"/>
                <a:gd name="T23" fmla="*/ 26 h 91"/>
                <a:gd name="T24" fmla="*/ 152 w 152"/>
                <a:gd name="T25" fmla="*/ 23 h 91"/>
                <a:gd name="T26" fmla="*/ 128 w 152"/>
                <a:gd name="T27" fmla="*/ 40 h 91"/>
                <a:gd name="T28" fmla="*/ 79 w 152"/>
                <a:gd name="T29" fmla="*/ 77 h 91"/>
                <a:gd name="T30" fmla="*/ 35 w 152"/>
                <a:gd name="T31" fmla="*/ 87 h 91"/>
                <a:gd name="T32" fmla="*/ 26 w 152"/>
                <a:gd name="T33" fmla="*/ 8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2" h="91">
                  <a:moveTo>
                    <a:pt x="26" y="83"/>
                  </a:moveTo>
                  <a:cubicBezTo>
                    <a:pt x="20" y="80"/>
                    <a:pt x="14" y="77"/>
                    <a:pt x="9" y="72"/>
                  </a:cubicBezTo>
                  <a:cubicBezTo>
                    <a:pt x="5" y="67"/>
                    <a:pt x="1" y="61"/>
                    <a:pt x="1" y="54"/>
                  </a:cubicBezTo>
                  <a:cubicBezTo>
                    <a:pt x="0" y="50"/>
                    <a:pt x="1" y="45"/>
                    <a:pt x="2" y="41"/>
                  </a:cubicBezTo>
                  <a:cubicBezTo>
                    <a:pt x="3" y="32"/>
                    <a:pt x="5" y="24"/>
                    <a:pt x="10" y="17"/>
                  </a:cubicBezTo>
                  <a:cubicBezTo>
                    <a:pt x="18" y="7"/>
                    <a:pt x="32" y="3"/>
                    <a:pt x="45" y="1"/>
                  </a:cubicBezTo>
                  <a:cubicBezTo>
                    <a:pt x="50" y="1"/>
                    <a:pt x="55" y="0"/>
                    <a:pt x="60" y="1"/>
                  </a:cubicBezTo>
                  <a:cubicBezTo>
                    <a:pt x="66" y="2"/>
                    <a:pt x="72" y="5"/>
                    <a:pt x="77" y="8"/>
                  </a:cubicBezTo>
                  <a:cubicBezTo>
                    <a:pt x="83" y="11"/>
                    <a:pt x="89" y="14"/>
                    <a:pt x="95" y="17"/>
                  </a:cubicBezTo>
                  <a:cubicBezTo>
                    <a:pt x="102" y="19"/>
                    <a:pt x="109" y="21"/>
                    <a:pt x="116" y="19"/>
                  </a:cubicBezTo>
                  <a:cubicBezTo>
                    <a:pt x="112" y="22"/>
                    <a:pt x="109" y="24"/>
                    <a:pt x="105" y="25"/>
                  </a:cubicBezTo>
                  <a:cubicBezTo>
                    <a:pt x="111" y="26"/>
                    <a:pt x="117" y="27"/>
                    <a:pt x="124" y="26"/>
                  </a:cubicBezTo>
                  <a:cubicBezTo>
                    <a:pt x="133" y="24"/>
                    <a:pt x="144" y="19"/>
                    <a:pt x="152" y="23"/>
                  </a:cubicBezTo>
                  <a:cubicBezTo>
                    <a:pt x="144" y="28"/>
                    <a:pt x="135" y="33"/>
                    <a:pt x="128" y="40"/>
                  </a:cubicBezTo>
                  <a:cubicBezTo>
                    <a:pt x="126" y="43"/>
                    <a:pt x="95" y="70"/>
                    <a:pt x="79" y="77"/>
                  </a:cubicBezTo>
                  <a:cubicBezTo>
                    <a:pt x="66" y="84"/>
                    <a:pt x="50" y="91"/>
                    <a:pt x="35" y="87"/>
                  </a:cubicBezTo>
                  <a:cubicBezTo>
                    <a:pt x="32" y="86"/>
                    <a:pt x="29" y="85"/>
                    <a:pt x="26" y="83"/>
                  </a:cubicBezTo>
                  <a:close/>
                </a:path>
              </a:pathLst>
            </a:custGeom>
            <a:solidFill>
              <a:srgbClr val="BE3F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12" name="Freeform 180"/>
            <p:cNvSpPr/>
            <p:nvPr/>
          </p:nvSpPr>
          <p:spPr bwMode="auto">
            <a:xfrm>
              <a:off x="5529263" y="3967163"/>
              <a:ext cx="158750" cy="90488"/>
            </a:xfrm>
            <a:custGeom>
              <a:avLst/>
              <a:gdLst>
                <a:gd name="T0" fmla="*/ 91 w 153"/>
                <a:gd name="T1" fmla="*/ 80 h 87"/>
                <a:gd name="T2" fmla="*/ 133 w 153"/>
                <a:gd name="T3" fmla="*/ 77 h 87"/>
                <a:gd name="T4" fmla="*/ 152 w 153"/>
                <a:gd name="T5" fmla="*/ 53 h 87"/>
                <a:gd name="T6" fmla="*/ 149 w 153"/>
                <a:gd name="T7" fmla="*/ 20 h 87"/>
                <a:gd name="T8" fmla="*/ 126 w 153"/>
                <a:gd name="T9" fmla="*/ 0 h 87"/>
                <a:gd name="T10" fmla="*/ 85 w 153"/>
                <a:gd name="T11" fmla="*/ 4 h 87"/>
                <a:gd name="T12" fmla="*/ 0 w 153"/>
                <a:gd name="T13" fmla="*/ 12 h 87"/>
                <a:gd name="T14" fmla="*/ 7 w 153"/>
                <a:gd name="T15" fmla="*/ 87 h 87"/>
                <a:gd name="T16" fmla="*/ 91 w 153"/>
                <a:gd name="T17" fmla="*/ 8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87">
                  <a:moveTo>
                    <a:pt x="91" y="80"/>
                  </a:moveTo>
                  <a:cubicBezTo>
                    <a:pt x="105" y="79"/>
                    <a:pt x="119" y="78"/>
                    <a:pt x="133" y="77"/>
                  </a:cubicBezTo>
                  <a:cubicBezTo>
                    <a:pt x="144" y="76"/>
                    <a:pt x="153" y="65"/>
                    <a:pt x="152" y="53"/>
                  </a:cubicBezTo>
                  <a:cubicBezTo>
                    <a:pt x="149" y="20"/>
                    <a:pt x="149" y="20"/>
                    <a:pt x="149" y="20"/>
                  </a:cubicBezTo>
                  <a:cubicBezTo>
                    <a:pt x="148" y="8"/>
                    <a:pt x="138" y="0"/>
                    <a:pt x="126" y="0"/>
                  </a:cubicBezTo>
                  <a:cubicBezTo>
                    <a:pt x="112" y="2"/>
                    <a:pt x="99" y="3"/>
                    <a:pt x="85" y="4"/>
                  </a:cubicBezTo>
                  <a:cubicBezTo>
                    <a:pt x="56" y="6"/>
                    <a:pt x="27" y="9"/>
                    <a:pt x="0" y="12"/>
                  </a:cubicBezTo>
                  <a:cubicBezTo>
                    <a:pt x="7" y="87"/>
                    <a:pt x="7" y="87"/>
                    <a:pt x="7" y="87"/>
                  </a:cubicBezTo>
                  <a:cubicBezTo>
                    <a:pt x="34" y="85"/>
                    <a:pt x="62" y="83"/>
                    <a:pt x="91" y="80"/>
                  </a:cubicBezTo>
                  <a:close/>
                </a:path>
              </a:pathLst>
            </a:custGeom>
            <a:solidFill>
              <a:srgbClr val="517F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13" name="Freeform 181"/>
            <p:cNvSpPr/>
            <p:nvPr/>
          </p:nvSpPr>
          <p:spPr bwMode="auto">
            <a:xfrm>
              <a:off x="5200651" y="3979863"/>
              <a:ext cx="336550" cy="88900"/>
            </a:xfrm>
            <a:custGeom>
              <a:avLst/>
              <a:gdLst>
                <a:gd name="T0" fmla="*/ 1 w 325"/>
                <a:gd name="T1" fmla="*/ 65 h 87"/>
                <a:gd name="T2" fmla="*/ 325 w 325"/>
                <a:gd name="T3" fmla="*/ 75 h 87"/>
                <a:gd name="T4" fmla="*/ 318 w 325"/>
                <a:gd name="T5" fmla="*/ 0 h 87"/>
                <a:gd name="T6" fmla="*/ 1 w 325"/>
                <a:gd name="T7" fmla="*/ 65 h 87"/>
              </a:gdLst>
              <a:ahLst/>
              <a:cxnLst>
                <a:cxn ang="0">
                  <a:pos x="T0" y="T1"/>
                </a:cxn>
                <a:cxn ang="0">
                  <a:pos x="T2" y="T3"/>
                </a:cxn>
                <a:cxn ang="0">
                  <a:pos x="T4" y="T5"/>
                </a:cxn>
                <a:cxn ang="0">
                  <a:pos x="T6" y="T7"/>
                </a:cxn>
              </a:cxnLst>
              <a:rect l="0" t="0" r="r" b="b"/>
              <a:pathLst>
                <a:path w="325" h="87">
                  <a:moveTo>
                    <a:pt x="1" y="65"/>
                  </a:moveTo>
                  <a:cubicBezTo>
                    <a:pt x="3" y="84"/>
                    <a:pt x="141" y="87"/>
                    <a:pt x="325" y="75"/>
                  </a:cubicBezTo>
                  <a:cubicBezTo>
                    <a:pt x="318" y="0"/>
                    <a:pt x="318" y="0"/>
                    <a:pt x="318" y="0"/>
                  </a:cubicBezTo>
                  <a:cubicBezTo>
                    <a:pt x="136" y="20"/>
                    <a:pt x="0" y="47"/>
                    <a:pt x="1" y="65"/>
                  </a:cubicBez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414" name="Freeform 182"/>
          <p:cNvSpPr/>
          <p:nvPr/>
        </p:nvSpPr>
        <p:spPr bwMode="auto">
          <a:xfrm>
            <a:off x="7584165" y="4700539"/>
            <a:ext cx="1118236" cy="1118236"/>
          </a:xfrm>
          <a:custGeom>
            <a:avLst/>
            <a:gdLst>
              <a:gd name="T0" fmla="*/ 508 w 1016"/>
              <a:gd name="T1" fmla="*/ 0 h 1016"/>
              <a:gd name="T2" fmla="*/ 0 w 1016"/>
              <a:gd name="T3" fmla="*/ 508 h 1016"/>
              <a:gd name="T4" fmla="*/ 28 w 1016"/>
              <a:gd name="T5" fmla="*/ 673 h 1016"/>
              <a:gd name="T6" fmla="*/ 508 w 1016"/>
              <a:gd name="T7" fmla="*/ 1016 h 1016"/>
              <a:gd name="T8" fmla="*/ 989 w 1016"/>
              <a:gd name="T9" fmla="*/ 673 h 1016"/>
              <a:gd name="T10" fmla="*/ 1016 w 1016"/>
              <a:gd name="T11" fmla="*/ 508 h 1016"/>
              <a:gd name="T12" fmla="*/ 508 w 1016"/>
              <a:gd name="T13" fmla="*/ 0 h 1016"/>
            </a:gdLst>
            <a:ahLst/>
            <a:cxnLst>
              <a:cxn ang="0">
                <a:pos x="T0" y="T1"/>
              </a:cxn>
              <a:cxn ang="0">
                <a:pos x="T2" y="T3"/>
              </a:cxn>
              <a:cxn ang="0">
                <a:pos x="T4" y="T5"/>
              </a:cxn>
              <a:cxn ang="0">
                <a:pos x="T6" y="T7"/>
              </a:cxn>
              <a:cxn ang="0">
                <a:pos x="T8" y="T9"/>
              </a:cxn>
              <a:cxn ang="0">
                <a:pos x="T10" y="T11"/>
              </a:cxn>
              <a:cxn ang="0">
                <a:pos x="T12" y="T13"/>
              </a:cxn>
            </a:cxnLst>
            <a:rect l="0" t="0" r="r" b="b"/>
            <a:pathLst>
              <a:path w="1016" h="1016">
                <a:moveTo>
                  <a:pt x="508" y="0"/>
                </a:moveTo>
                <a:cubicBezTo>
                  <a:pt x="228" y="0"/>
                  <a:pt x="0" y="227"/>
                  <a:pt x="0" y="508"/>
                </a:cubicBezTo>
                <a:cubicBezTo>
                  <a:pt x="0" y="566"/>
                  <a:pt x="10" y="621"/>
                  <a:pt x="28" y="673"/>
                </a:cubicBezTo>
                <a:cubicBezTo>
                  <a:pt x="96" y="872"/>
                  <a:pt x="286" y="1016"/>
                  <a:pt x="508" y="1016"/>
                </a:cubicBezTo>
                <a:cubicBezTo>
                  <a:pt x="731" y="1016"/>
                  <a:pt x="921" y="872"/>
                  <a:pt x="989" y="673"/>
                </a:cubicBezTo>
                <a:cubicBezTo>
                  <a:pt x="1007" y="621"/>
                  <a:pt x="1016" y="566"/>
                  <a:pt x="1016" y="508"/>
                </a:cubicBezTo>
                <a:cubicBezTo>
                  <a:pt x="1016" y="227"/>
                  <a:pt x="789" y="0"/>
                  <a:pt x="508" y="0"/>
                </a:cubicBezTo>
                <a:close/>
              </a:path>
            </a:pathLst>
          </a:custGeom>
          <a:solidFill>
            <a:srgbClr val="BBBEC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445" name="组合 444"/>
          <p:cNvGrpSpPr/>
          <p:nvPr/>
        </p:nvGrpSpPr>
        <p:grpSpPr>
          <a:xfrm>
            <a:off x="7839231" y="4893105"/>
            <a:ext cx="618239" cy="699320"/>
            <a:chOff x="7556501" y="2503488"/>
            <a:chExt cx="581025" cy="657225"/>
          </a:xfrm>
        </p:grpSpPr>
        <p:sp>
          <p:nvSpPr>
            <p:cNvPr id="415" name="Rectangle 183"/>
            <p:cNvSpPr>
              <a:spLocks noChangeArrowheads="1"/>
            </p:cNvSpPr>
            <p:nvPr/>
          </p:nvSpPr>
          <p:spPr bwMode="auto">
            <a:xfrm>
              <a:off x="7589838" y="3082925"/>
              <a:ext cx="46038" cy="77788"/>
            </a:xfrm>
            <a:prstGeom prst="rect">
              <a:avLst/>
            </a:prstGeom>
            <a:solidFill>
              <a:srgbClr val="9940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16" name="Rectangle 184"/>
            <p:cNvSpPr>
              <a:spLocks noChangeArrowheads="1"/>
            </p:cNvSpPr>
            <p:nvPr/>
          </p:nvSpPr>
          <p:spPr bwMode="auto">
            <a:xfrm>
              <a:off x="8004176" y="3082925"/>
              <a:ext cx="44450" cy="77788"/>
            </a:xfrm>
            <a:prstGeom prst="rect">
              <a:avLst/>
            </a:prstGeom>
            <a:solidFill>
              <a:srgbClr val="9940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17" name="Freeform 185"/>
            <p:cNvSpPr/>
            <p:nvPr/>
          </p:nvSpPr>
          <p:spPr bwMode="auto">
            <a:xfrm>
              <a:off x="7975601" y="2547938"/>
              <a:ext cx="161925" cy="350838"/>
            </a:xfrm>
            <a:custGeom>
              <a:avLst/>
              <a:gdLst>
                <a:gd name="T0" fmla="*/ 46 w 157"/>
                <a:gd name="T1" fmla="*/ 340 h 340"/>
                <a:gd name="T2" fmla="*/ 29 w 157"/>
                <a:gd name="T3" fmla="*/ 332 h 340"/>
                <a:gd name="T4" fmla="*/ 127 w 157"/>
                <a:gd name="T5" fmla="*/ 136 h 340"/>
                <a:gd name="T6" fmla="*/ 113 w 157"/>
                <a:gd name="T7" fmla="*/ 88 h 340"/>
                <a:gd name="T8" fmla="*/ 0 w 157"/>
                <a:gd name="T9" fmla="*/ 16 h 340"/>
                <a:gd name="T10" fmla="*/ 10 w 157"/>
                <a:gd name="T11" fmla="*/ 0 h 340"/>
                <a:gd name="T12" fmla="*/ 123 w 157"/>
                <a:gd name="T13" fmla="*/ 72 h 340"/>
                <a:gd name="T14" fmla="*/ 144 w 157"/>
                <a:gd name="T15" fmla="*/ 144 h 340"/>
                <a:gd name="T16" fmla="*/ 46 w 157"/>
                <a:gd name="T17"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340">
                  <a:moveTo>
                    <a:pt x="46" y="340"/>
                  </a:moveTo>
                  <a:cubicBezTo>
                    <a:pt x="29" y="332"/>
                    <a:pt x="29" y="332"/>
                    <a:pt x="29" y="332"/>
                  </a:cubicBezTo>
                  <a:cubicBezTo>
                    <a:pt x="127" y="136"/>
                    <a:pt x="127" y="136"/>
                    <a:pt x="127" y="136"/>
                  </a:cubicBezTo>
                  <a:cubicBezTo>
                    <a:pt x="135" y="118"/>
                    <a:pt x="130" y="98"/>
                    <a:pt x="113" y="88"/>
                  </a:cubicBezTo>
                  <a:cubicBezTo>
                    <a:pt x="0" y="16"/>
                    <a:pt x="0" y="16"/>
                    <a:pt x="0" y="16"/>
                  </a:cubicBezTo>
                  <a:cubicBezTo>
                    <a:pt x="10" y="0"/>
                    <a:pt x="10" y="0"/>
                    <a:pt x="10" y="0"/>
                  </a:cubicBezTo>
                  <a:cubicBezTo>
                    <a:pt x="123" y="72"/>
                    <a:pt x="123" y="72"/>
                    <a:pt x="123" y="72"/>
                  </a:cubicBezTo>
                  <a:cubicBezTo>
                    <a:pt x="148" y="87"/>
                    <a:pt x="157" y="118"/>
                    <a:pt x="144" y="144"/>
                  </a:cubicBezTo>
                  <a:lnTo>
                    <a:pt x="46" y="340"/>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18" name="Freeform 186"/>
            <p:cNvSpPr/>
            <p:nvPr/>
          </p:nvSpPr>
          <p:spPr bwMode="auto">
            <a:xfrm>
              <a:off x="7556501" y="2760663"/>
              <a:ext cx="527050" cy="279400"/>
            </a:xfrm>
            <a:custGeom>
              <a:avLst/>
              <a:gdLst>
                <a:gd name="T0" fmla="*/ 332 w 332"/>
                <a:gd name="T1" fmla="*/ 176 h 176"/>
                <a:gd name="T2" fmla="*/ 0 w 332"/>
                <a:gd name="T3" fmla="*/ 176 h 176"/>
                <a:gd name="T4" fmla="*/ 64 w 332"/>
                <a:gd name="T5" fmla="*/ 0 h 176"/>
                <a:gd name="T6" fmla="*/ 268 w 332"/>
                <a:gd name="T7" fmla="*/ 0 h 176"/>
                <a:gd name="T8" fmla="*/ 332 w 332"/>
                <a:gd name="T9" fmla="*/ 176 h 176"/>
              </a:gdLst>
              <a:ahLst/>
              <a:cxnLst>
                <a:cxn ang="0">
                  <a:pos x="T0" y="T1"/>
                </a:cxn>
                <a:cxn ang="0">
                  <a:pos x="T2" y="T3"/>
                </a:cxn>
                <a:cxn ang="0">
                  <a:pos x="T4" y="T5"/>
                </a:cxn>
                <a:cxn ang="0">
                  <a:pos x="T6" y="T7"/>
                </a:cxn>
                <a:cxn ang="0">
                  <a:pos x="T8" y="T9"/>
                </a:cxn>
              </a:cxnLst>
              <a:rect l="0" t="0" r="r" b="b"/>
              <a:pathLst>
                <a:path w="332" h="176">
                  <a:moveTo>
                    <a:pt x="332" y="176"/>
                  </a:moveTo>
                  <a:lnTo>
                    <a:pt x="0" y="176"/>
                  </a:lnTo>
                  <a:lnTo>
                    <a:pt x="64" y="0"/>
                  </a:lnTo>
                  <a:lnTo>
                    <a:pt x="268" y="0"/>
                  </a:lnTo>
                  <a:lnTo>
                    <a:pt x="332" y="176"/>
                  </a:lnTo>
                  <a:close/>
                </a:path>
              </a:pathLst>
            </a:custGeom>
            <a:solidFill>
              <a:srgbClr val="E37D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19" name="Freeform 187"/>
            <p:cNvSpPr/>
            <p:nvPr/>
          </p:nvSpPr>
          <p:spPr bwMode="auto">
            <a:xfrm>
              <a:off x="7729538" y="2787650"/>
              <a:ext cx="179388" cy="188913"/>
            </a:xfrm>
            <a:custGeom>
              <a:avLst/>
              <a:gdLst>
                <a:gd name="T0" fmla="*/ 113 w 113"/>
                <a:gd name="T1" fmla="*/ 119 h 119"/>
                <a:gd name="T2" fmla="*/ 0 w 113"/>
                <a:gd name="T3" fmla="*/ 119 h 119"/>
                <a:gd name="T4" fmla="*/ 16 w 113"/>
                <a:gd name="T5" fmla="*/ 0 h 119"/>
                <a:gd name="T6" fmla="*/ 97 w 113"/>
                <a:gd name="T7" fmla="*/ 0 h 119"/>
                <a:gd name="T8" fmla="*/ 113 w 113"/>
                <a:gd name="T9" fmla="*/ 119 h 119"/>
              </a:gdLst>
              <a:ahLst/>
              <a:cxnLst>
                <a:cxn ang="0">
                  <a:pos x="T0" y="T1"/>
                </a:cxn>
                <a:cxn ang="0">
                  <a:pos x="T2" y="T3"/>
                </a:cxn>
                <a:cxn ang="0">
                  <a:pos x="T4" y="T5"/>
                </a:cxn>
                <a:cxn ang="0">
                  <a:pos x="T6" y="T7"/>
                </a:cxn>
                <a:cxn ang="0">
                  <a:pos x="T8" y="T9"/>
                </a:cxn>
              </a:cxnLst>
              <a:rect l="0" t="0" r="r" b="b"/>
              <a:pathLst>
                <a:path w="113" h="119">
                  <a:moveTo>
                    <a:pt x="113" y="119"/>
                  </a:moveTo>
                  <a:lnTo>
                    <a:pt x="0" y="119"/>
                  </a:lnTo>
                  <a:lnTo>
                    <a:pt x="16" y="0"/>
                  </a:lnTo>
                  <a:lnTo>
                    <a:pt x="97" y="0"/>
                  </a:lnTo>
                  <a:lnTo>
                    <a:pt x="113" y="119"/>
                  </a:ln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20" name="Freeform 188"/>
            <p:cNvSpPr/>
            <p:nvPr/>
          </p:nvSpPr>
          <p:spPr bwMode="auto">
            <a:xfrm>
              <a:off x="7727951" y="2786063"/>
              <a:ext cx="182563" cy="193675"/>
            </a:xfrm>
            <a:custGeom>
              <a:avLst/>
              <a:gdLst>
                <a:gd name="T0" fmla="*/ 114 w 115"/>
                <a:gd name="T1" fmla="*/ 120 h 122"/>
                <a:gd name="T2" fmla="*/ 114 w 115"/>
                <a:gd name="T3" fmla="*/ 119 h 122"/>
                <a:gd name="T4" fmla="*/ 3 w 115"/>
                <a:gd name="T5" fmla="*/ 119 h 122"/>
                <a:gd name="T6" fmla="*/ 18 w 115"/>
                <a:gd name="T7" fmla="*/ 2 h 122"/>
                <a:gd name="T8" fmla="*/ 97 w 115"/>
                <a:gd name="T9" fmla="*/ 2 h 122"/>
                <a:gd name="T10" fmla="*/ 113 w 115"/>
                <a:gd name="T11" fmla="*/ 120 h 122"/>
                <a:gd name="T12" fmla="*/ 114 w 115"/>
                <a:gd name="T13" fmla="*/ 120 h 122"/>
                <a:gd name="T14" fmla="*/ 114 w 115"/>
                <a:gd name="T15" fmla="*/ 119 h 122"/>
                <a:gd name="T16" fmla="*/ 114 w 115"/>
                <a:gd name="T17" fmla="*/ 120 h 122"/>
                <a:gd name="T18" fmla="*/ 115 w 115"/>
                <a:gd name="T19" fmla="*/ 120 h 122"/>
                <a:gd name="T20" fmla="*/ 99 w 115"/>
                <a:gd name="T21" fmla="*/ 0 h 122"/>
                <a:gd name="T22" fmla="*/ 16 w 115"/>
                <a:gd name="T23" fmla="*/ 0 h 122"/>
                <a:gd name="T24" fmla="*/ 0 w 115"/>
                <a:gd name="T25" fmla="*/ 122 h 122"/>
                <a:gd name="T26" fmla="*/ 115 w 115"/>
                <a:gd name="T27" fmla="*/ 122 h 122"/>
                <a:gd name="T28" fmla="*/ 115 w 115"/>
                <a:gd name="T29" fmla="*/ 120 h 122"/>
                <a:gd name="T30" fmla="*/ 114 w 115"/>
                <a:gd name="T31"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122">
                  <a:moveTo>
                    <a:pt x="114" y="120"/>
                  </a:moveTo>
                  <a:lnTo>
                    <a:pt x="114" y="119"/>
                  </a:lnTo>
                  <a:lnTo>
                    <a:pt x="3" y="119"/>
                  </a:lnTo>
                  <a:lnTo>
                    <a:pt x="18" y="2"/>
                  </a:lnTo>
                  <a:lnTo>
                    <a:pt x="97" y="2"/>
                  </a:lnTo>
                  <a:lnTo>
                    <a:pt x="113" y="120"/>
                  </a:lnTo>
                  <a:lnTo>
                    <a:pt x="114" y="120"/>
                  </a:lnTo>
                  <a:lnTo>
                    <a:pt x="114" y="119"/>
                  </a:lnTo>
                  <a:lnTo>
                    <a:pt x="114" y="120"/>
                  </a:lnTo>
                  <a:lnTo>
                    <a:pt x="115" y="120"/>
                  </a:lnTo>
                  <a:lnTo>
                    <a:pt x="99" y="0"/>
                  </a:lnTo>
                  <a:lnTo>
                    <a:pt x="16" y="0"/>
                  </a:lnTo>
                  <a:lnTo>
                    <a:pt x="0" y="122"/>
                  </a:lnTo>
                  <a:lnTo>
                    <a:pt x="115" y="122"/>
                  </a:lnTo>
                  <a:lnTo>
                    <a:pt x="115" y="120"/>
                  </a:lnTo>
                  <a:lnTo>
                    <a:pt x="114" y="120"/>
                  </a:lnTo>
                  <a:close/>
                </a:path>
              </a:pathLst>
            </a:custGeom>
            <a:solidFill>
              <a:srgbClr val="E37D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21" name="Rectangle 189"/>
            <p:cNvSpPr>
              <a:spLocks noChangeArrowheads="1"/>
            </p:cNvSpPr>
            <p:nvPr/>
          </p:nvSpPr>
          <p:spPr bwMode="auto">
            <a:xfrm>
              <a:off x="7556501" y="3040063"/>
              <a:ext cx="527050" cy="44450"/>
            </a:xfrm>
            <a:prstGeom prst="rect">
              <a:avLst/>
            </a:prstGeom>
            <a:solidFill>
              <a:srgbClr val="BF5C2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22" name="Freeform 190"/>
            <p:cNvSpPr/>
            <p:nvPr/>
          </p:nvSpPr>
          <p:spPr bwMode="auto">
            <a:xfrm>
              <a:off x="7910513" y="2503488"/>
              <a:ext cx="95250" cy="111125"/>
            </a:xfrm>
            <a:custGeom>
              <a:avLst/>
              <a:gdLst>
                <a:gd name="T0" fmla="*/ 43 w 93"/>
                <a:gd name="T1" fmla="*/ 107 h 107"/>
                <a:gd name="T2" fmla="*/ 0 w 93"/>
                <a:gd name="T3" fmla="*/ 78 h 107"/>
                <a:gd name="T4" fmla="*/ 44 w 93"/>
                <a:gd name="T5" fmla="*/ 11 h 107"/>
                <a:gd name="T6" fmla="*/ 68 w 93"/>
                <a:gd name="T7" fmla="*/ 5 h 107"/>
                <a:gd name="T8" fmla="*/ 82 w 93"/>
                <a:gd name="T9" fmla="*/ 15 h 107"/>
                <a:gd name="T10" fmla="*/ 87 w 93"/>
                <a:gd name="T11" fmla="*/ 39 h 107"/>
                <a:gd name="T12" fmla="*/ 43 w 93"/>
                <a:gd name="T13" fmla="*/ 107 h 107"/>
              </a:gdLst>
              <a:ahLst/>
              <a:cxnLst>
                <a:cxn ang="0">
                  <a:pos x="T0" y="T1"/>
                </a:cxn>
                <a:cxn ang="0">
                  <a:pos x="T2" y="T3"/>
                </a:cxn>
                <a:cxn ang="0">
                  <a:pos x="T4" y="T5"/>
                </a:cxn>
                <a:cxn ang="0">
                  <a:pos x="T6" y="T7"/>
                </a:cxn>
                <a:cxn ang="0">
                  <a:pos x="T8" y="T9"/>
                </a:cxn>
                <a:cxn ang="0">
                  <a:pos x="T10" y="T11"/>
                </a:cxn>
                <a:cxn ang="0">
                  <a:pos x="T12" y="T13"/>
                </a:cxn>
              </a:cxnLst>
              <a:rect l="0" t="0" r="r" b="b"/>
              <a:pathLst>
                <a:path w="93" h="107">
                  <a:moveTo>
                    <a:pt x="43" y="107"/>
                  </a:moveTo>
                  <a:cubicBezTo>
                    <a:pt x="0" y="78"/>
                    <a:pt x="0" y="78"/>
                    <a:pt x="0" y="78"/>
                  </a:cubicBezTo>
                  <a:cubicBezTo>
                    <a:pt x="44" y="11"/>
                    <a:pt x="44" y="11"/>
                    <a:pt x="44" y="11"/>
                  </a:cubicBezTo>
                  <a:cubicBezTo>
                    <a:pt x="49" y="2"/>
                    <a:pt x="60" y="0"/>
                    <a:pt x="68" y="5"/>
                  </a:cubicBezTo>
                  <a:cubicBezTo>
                    <a:pt x="82" y="15"/>
                    <a:pt x="82" y="15"/>
                    <a:pt x="82" y="15"/>
                  </a:cubicBezTo>
                  <a:cubicBezTo>
                    <a:pt x="90" y="20"/>
                    <a:pt x="93" y="31"/>
                    <a:pt x="87" y="39"/>
                  </a:cubicBezTo>
                  <a:lnTo>
                    <a:pt x="43" y="107"/>
                  </a:lnTo>
                  <a:close/>
                </a:path>
              </a:pathLst>
            </a:custGeom>
            <a:solidFill>
              <a:srgbClr val="2D44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23" name="Freeform 191"/>
            <p:cNvSpPr/>
            <p:nvPr/>
          </p:nvSpPr>
          <p:spPr bwMode="auto">
            <a:xfrm>
              <a:off x="7848601" y="2533650"/>
              <a:ext cx="157163" cy="136525"/>
            </a:xfrm>
            <a:custGeom>
              <a:avLst/>
              <a:gdLst>
                <a:gd name="T0" fmla="*/ 127 w 153"/>
                <a:gd name="T1" fmla="*/ 133 h 133"/>
                <a:gd name="T2" fmla="*/ 130 w 153"/>
                <a:gd name="T3" fmla="*/ 129 h 133"/>
                <a:gd name="T4" fmla="*/ 108 w 153"/>
                <a:gd name="T5" fmla="*/ 24 h 133"/>
                <a:gd name="T6" fmla="*/ 3 w 153"/>
                <a:gd name="T7" fmla="*/ 46 h 133"/>
                <a:gd name="T8" fmla="*/ 0 w 153"/>
                <a:gd name="T9" fmla="*/ 50 h 133"/>
                <a:gd name="T10" fmla="*/ 127 w 153"/>
                <a:gd name="T11" fmla="*/ 133 h 133"/>
              </a:gdLst>
              <a:ahLst/>
              <a:cxnLst>
                <a:cxn ang="0">
                  <a:pos x="T0" y="T1"/>
                </a:cxn>
                <a:cxn ang="0">
                  <a:pos x="T2" y="T3"/>
                </a:cxn>
                <a:cxn ang="0">
                  <a:pos x="T4" y="T5"/>
                </a:cxn>
                <a:cxn ang="0">
                  <a:pos x="T6" y="T7"/>
                </a:cxn>
                <a:cxn ang="0">
                  <a:pos x="T8" y="T9"/>
                </a:cxn>
                <a:cxn ang="0">
                  <a:pos x="T10" y="T11"/>
                </a:cxn>
              </a:cxnLst>
              <a:rect l="0" t="0" r="r" b="b"/>
              <a:pathLst>
                <a:path w="153" h="133">
                  <a:moveTo>
                    <a:pt x="127" y="133"/>
                  </a:moveTo>
                  <a:cubicBezTo>
                    <a:pt x="128" y="132"/>
                    <a:pt x="129" y="130"/>
                    <a:pt x="130" y="129"/>
                  </a:cubicBezTo>
                  <a:cubicBezTo>
                    <a:pt x="153" y="94"/>
                    <a:pt x="143" y="47"/>
                    <a:pt x="108" y="24"/>
                  </a:cubicBezTo>
                  <a:cubicBezTo>
                    <a:pt x="73" y="0"/>
                    <a:pt x="26" y="10"/>
                    <a:pt x="3" y="46"/>
                  </a:cubicBezTo>
                  <a:cubicBezTo>
                    <a:pt x="2" y="47"/>
                    <a:pt x="1" y="49"/>
                    <a:pt x="0" y="50"/>
                  </a:cubicBezTo>
                  <a:lnTo>
                    <a:pt x="127" y="133"/>
                  </a:lnTo>
                  <a:close/>
                </a:path>
              </a:pathLst>
            </a:custGeom>
            <a:solidFill>
              <a:srgbClr val="517F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424" name="Oval 192"/>
          <p:cNvSpPr>
            <a:spLocks noChangeArrowheads="1"/>
          </p:cNvSpPr>
          <p:nvPr/>
        </p:nvSpPr>
        <p:spPr bwMode="auto">
          <a:xfrm>
            <a:off x="638750" y="3450547"/>
            <a:ext cx="1118236" cy="1118236"/>
          </a:xfrm>
          <a:prstGeom prst="ellipse">
            <a:avLst/>
          </a:prstGeom>
          <a:solidFill>
            <a:srgbClr val="1D83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456" name="组合 455"/>
          <p:cNvGrpSpPr/>
          <p:nvPr/>
        </p:nvGrpSpPr>
        <p:grpSpPr>
          <a:xfrm>
            <a:off x="814425" y="3578925"/>
            <a:ext cx="766887" cy="861481"/>
            <a:chOff x="3987801" y="4767263"/>
            <a:chExt cx="720725" cy="809625"/>
          </a:xfrm>
        </p:grpSpPr>
        <p:sp>
          <p:nvSpPr>
            <p:cNvPr id="425" name="Freeform 193"/>
            <p:cNvSpPr>
              <a:spLocks noEditPoints="1"/>
            </p:cNvSpPr>
            <p:nvPr/>
          </p:nvSpPr>
          <p:spPr bwMode="auto">
            <a:xfrm>
              <a:off x="3987801" y="5057775"/>
              <a:ext cx="720725" cy="363538"/>
            </a:xfrm>
            <a:custGeom>
              <a:avLst/>
              <a:gdLst>
                <a:gd name="T0" fmla="*/ 0 w 454"/>
                <a:gd name="T1" fmla="*/ 0 h 229"/>
                <a:gd name="T2" fmla="*/ 148 w 454"/>
                <a:gd name="T3" fmla="*/ 229 h 229"/>
                <a:gd name="T4" fmla="*/ 454 w 454"/>
                <a:gd name="T5" fmla="*/ 32 h 229"/>
                <a:gd name="T6" fmla="*/ 0 w 454"/>
                <a:gd name="T7" fmla="*/ 0 h 229"/>
                <a:gd name="T8" fmla="*/ 99 w 454"/>
                <a:gd name="T9" fmla="*/ 58 h 229"/>
                <a:gd name="T10" fmla="*/ 297 w 454"/>
                <a:gd name="T11" fmla="*/ 72 h 229"/>
                <a:gd name="T12" fmla="*/ 163 w 454"/>
                <a:gd name="T13" fmla="*/ 159 h 229"/>
                <a:gd name="T14" fmla="*/ 99 w 454"/>
                <a:gd name="T15" fmla="*/ 58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4" h="229">
                  <a:moveTo>
                    <a:pt x="0" y="0"/>
                  </a:moveTo>
                  <a:lnTo>
                    <a:pt x="148" y="229"/>
                  </a:lnTo>
                  <a:lnTo>
                    <a:pt x="454" y="32"/>
                  </a:lnTo>
                  <a:lnTo>
                    <a:pt x="0" y="0"/>
                  </a:lnTo>
                  <a:close/>
                  <a:moveTo>
                    <a:pt x="99" y="58"/>
                  </a:moveTo>
                  <a:lnTo>
                    <a:pt x="297" y="72"/>
                  </a:lnTo>
                  <a:lnTo>
                    <a:pt x="163" y="159"/>
                  </a:lnTo>
                  <a:lnTo>
                    <a:pt x="99" y="58"/>
                  </a:lnTo>
                  <a:close/>
                </a:path>
              </a:pathLst>
            </a:custGeom>
            <a:solidFill>
              <a:srgbClr val="ECF1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26" name="Freeform 194"/>
            <p:cNvSpPr/>
            <p:nvPr/>
          </p:nvSpPr>
          <p:spPr bwMode="auto">
            <a:xfrm>
              <a:off x="4030663" y="5089525"/>
              <a:ext cx="31750" cy="22225"/>
            </a:xfrm>
            <a:custGeom>
              <a:avLst/>
              <a:gdLst>
                <a:gd name="T0" fmla="*/ 1 w 20"/>
                <a:gd name="T1" fmla="*/ 14 h 14"/>
                <a:gd name="T2" fmla="*/ 20 w 20"/>
                <a:gd name="T3" fmla="*/ 2 h 14"/>
                <a:gd name="T4" fmla="*/ 19 w 20"/>
                <a:gd name="T5" fmla="*/ 0 h 14"/>
                <a:gd name="T6" fmla="*/ 0 w 20"/>
                <a:gd name="T7" fmla="*/ 13 h 14"/>
                <a:gd name="T8" fmla="*/ 1 w 20"/>
                <a:gd name="T9" fmla="*/ 14 h 14"/>
              </a:gdLst>
              <a:ahLst/>
              <a:cxnLst>
                <a:cxn ang="0">
                  <a:pos x="T0" y="T1"/>
                </a:cxn>
                <a:cxn ang="0">
                  <a:pos x="T2" y="T3"/>
                </a:cxn>
                <a:cxn ang="0">
                  <a:pos x="T4" y="T5"/>
                </a:cxn>
                <a:cxn ang="0">
                  <a:pos x="T6" y="T7"/>
                </a:cxn>
                <a:cxn ang="0">
                  <a:pos x="T8" y="T9"/>
                </a:cxn>
              </a:cxnLst>
              <a:rect l="0" t="0" r="r" b="b"/>
              <a:pathLst>
                <a:path w="20" h="14">
                  <a:moveTo>
                    <a:pt x="1" y="14"/>
                  </a:moveTo>
                  <a:lnTo>
                    <a:pt x="20" y="2"/>
                  </a:lnTo>
                  <a:lnTo>
                    <a:pt x="19" y="0"/>
                  </a:lnTo>
                  <a:lnTo>
                    <a:pt x="0" y="13"/>
                  </a:lnTo>
                  <a:lnTo>
                    <a:pt x="1" y="14"/>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27" name="Freeform 195"/>
            <p:cNvSpPr/>
            <p:nvPr/>
          </p:nvSpPr>
          <p:spPr bwMode="auto">
            <a:xfrm>
              <a:off x="4040188" y="5114925"/>
              <a:ext cx="19050" cy="12700"/>
            </a:xfrm>
            <a:custGeom>
              <a:avLst/>
              <a:gdLst>
                <a:gd name="T0" fmla="*/ 1 w 12"/>
                <a:gd name="T1" fmla="*/ 8 h 8"/>
                <a:gd name="T2" fmla="*/ 12 w 12"/>
                <a:gd name="T3" fmla="*/ 1 h 8"/>
                <a:gd name="T4" fmla="*/ 11 w 12"/>
                <a:gd name="T5" fmla="*/ 0 h 8"/>
                <a:gd name="T6" fmla="*/ 0 w 12"/>
                <a:gd name="T7" fmla="*/ 7 h 8"/>
                <a:gd name="T8" fmla="*/ 1 w 12"/>
                <a:gd name="T9" fmla="*/ 8 h 8"/>
              </a:gdLst>
              <a:ahLst/>
              <a:cxnLst>
                <a:cxn ang="0">
                  <a:pos x="T0" y="T1"/>
                </a:cxn>
                <a:cxn ang="0">
                  <a:pos x="T2" y="T3"/>
                </a:cxn>
                <a:cxn ang="0">
                  <a:pos x="T4" y="T5"/>
                </a:cxn>
                <a:cxn ang="0">
                  <a:pos x="T6" y="T7"/>
                </a:cxn>
                <a:cxn ang="0">
                  <a:pos x="T8" y="T9"/>
                </a:cxn>
              </a:cxnLst>
              <a:rect l="0" t="0" r="r" b="b"/>
              <a:pathLst>
                <a:path w="12" h="8">
                  <a:moveTo>
                    <a:pt x="1" y="8"/>
                  </a:moveTo>
                  <a:lnTo>
                    <a:pt x="12" y="1"/>
                  </a:lnTo>
                  <a:lnTo>
                    <a:pt x="11" y="0"/>
                  </a:lnTo>
                  <a:lnTo>
                    <a:pt x="0" y="7"/>
                  </a:lnTo>
                  <a:lnTo>
                    <a:pt x="1" y="8"/>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28" name="Freeform 196"/>
            <p:cNvSpPr/>
            <p:nvPr/>
          </p:nvSpPr>
          <p:spPr bwMode="auto">
            <a:xfrm>
              <a:off x="4051301" y="5122863"/>
              <a:ext cx="30163" cy="20638"/>
            </a:xfrm>
            <a:custGeom>
              <a:avLst/>
              <a:gdLst>
                <a:gd name="T0" fmla="*/ 1 w 19"/>
                <a:gd name="T1" fmla="*/ 13 h 13"/>
                <a:gd name="T2" fmla="*/ 19 w 19"/>
                <a:gd name="T3" fmla="*/ 1 h 13"/>
                <a:gd name="T4" fmla="*/ 19 w 19"/>
                <a:gd name="T5" fmla="*/ 0 h 13"/>
                <a:gd name="T6" fmla="*/ 0 w 19"/>
                <a:gd name="T7" fmla="*/ 12 h 13"/>
                <a:gd name="T8" fmla="*/ 1 w 19"/>
                <a:gd name="T9" fmla="*/ 13 h 13"/>
              </a:gdLst>
              <a:ahLst/>
              <a:cxnLst>
                <a:cxn ang="0">
                  <a:pos x="T0" y="T1"/>
                </a:cxn>
                <a:cxn ang="0">
                  <a:pos x="T2" y="T3"/>
                </a:cxn>
                <a:cxn ang="0">
                  <a:pos x="T4" y="T5"/>
                </a:cxn>
                <a:cxn ang="0">
                  <a:pos x="T6" y="T7"/>
                </a:cxn>
                <a:cxn ang="0">
                  <a:pos x="T8" y="T9"/>
                </a:cxn>
              </a:cxnLst>
              <a:rect l="0" t="0" r="r" b="b"/>
              <a:pathLst>
                <a:path w="19" h="13">
                  <a:moveTo>
                    <a:pt x="1" y="13"/>
                  </a:moveTo>
                  <a:lnTo>
                    <a:pt x="19" y="1"/>
                  </a:lnTo>
                  <a:lnTo>
                    <a:pt x="19" y="0"/>
                  </a:lnTo>
                  <a:lnTo>
                    <a:pt x="0" y="12"/>
                  </a:lnTo>
                  <a:lnTo>
                    <a:pt x="1" y="13"/>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29" name="Freeform 197"/>
            <p:cNvSpPr/>
            <p:nvPr/>
          </p:nvSpPr>
          <p:spPr bwMode="auto">
            <a:xfrm>
              <a:off x="4060826" y="5146675"/>
              <a:ext cx="19050" cy="12700"/>
            </a:xfrm>
            <a:custGeom>
              <a:avLst/>
              <a:gdLst>
                <a:gd name="T0" fmla="*/ 1 w 12"/>
                <a:gd name="T1" fmla="*/ 8 h 8"/>
                <a:gd name="T2" fmla="*/ 12 w 12"/>
                <a:gd name="T3" fmla="*/ 1 h 8"/>
                <a:gd name="T4" fmla="*/ 11 w 12"/>
                <a:gd name="T5" fmla="*/ 0 h 8"/>
                <a:gd name="T6" fmla="*/ 0 w 12"/>
                <a:gd name="T7" fmla="*/ 7 h 8"/>
                <a:gd name="T8" fmla="*/ 1 w 12"/>
                <a:gd name="T9" fmla="*/ 8 h 8"/>
              </a:gdLst>
              <a:ahLst/>
              <a:cxnLst>
                <a:cxn ang="0">
                  <a:pos x="T0" y="T1"/>
                </a:cxn>
                <a:cxn ang="0">
                  <a:pos x="T2" y="T3"/>
                </a:cxn>
                <a:cxn ang="0">
                  <a:pos x="T4" y="T5"/>
                </a:cxn>
                <a:cxn ang="0">
                  <a:pos x="T6" y="T7"/>
                </a:cxn>
                <a:cxn ang="0">
                  <a:pos x="T8" y="T9"/>
                </a:cxn>
              </a:cxnLst>
              <a:rect l="0" t="0" r="r" b="b"/>
              <a:pathLst>
                <a:path w="12" h="8">
                  <a:moveTo>
                    <a:pt x="1" y="8"/>
                  </a:moveTo>
                  <a:lnTo>
                    <a:pt x="12" y="1"/>
                  </a:lnTo>
                  <a:lnTo>
                    <a:pt x="11" y="0"/>
                  </a:lnTo>
                  <a:lnTo>
                    <a:pt x="0" y="7"/>
                  </a:lnTo>
                  <a:lnTo>
                    <a:pt x="1" y="8"/>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30" name="Freeform 198"/>
            <p:cNvSpPr/>
            <p:nvPr/>
          </p:nvSpPr>
          <p:spPr bwMode="auto">
            <a:xfrm>
              <a:off x="4071938" y="5154613"/>
              <a:ext cx="30163" cy="20638"/>
            </a:xfrm>
            <a:custGeom>
              <a:avLst/>
              <a:gdLst>
                <a:gd name="T0" fmla="*/ 0 w 19"/>
                <a:gd name="T1" fmla="*/ 13 h 13"/>
                <a:gd name="T2" fmla="*/ 19 w 19"/>
                <a:gd name="T3" fmla="*/ 1 h 13"/>
                <a:gd name="T4" fmla="*/ 19 w 19"/>
                <a:gd name="T5" fmla="*/ 0 h 13"/>
                <a:gd name="T6" fmla="*/ 0 w 19"/>
                <a:gd name="T7" fmla="*/ 12 h 13"/>
                <a:gd name="T8" fmla="*/ 0 w 19"/>
                <a:gd name="T9" fmla="*/ 13 h 13"/>
              </a:gdLst>
              <a:ahLst/>
              <a:cxnLst>
                <a:cxn ang="0">
                  <a:pos x="T0" y="T1"/>
                </a:cxn>
                <a:cxn ang="0">
                  <a:pos x="T2" y="T3"/>
                </a:cxn>
                <a:cxn ang="0">
                  <a:pos x="T4" y="T5"/>
                </a:cxn>
                <a:cxn ang="0">
                  <a:pos x="T6" y="T7"/>
                </a:cxn>
                <a:cxn ang="0">
                  <a:pos x="T8" y="T9"/>
                </a:cxn>
              </a:cxnLst>
              <a:rect l="0" t="0" r="r" b="b"/>
              <a:pathLst>
                <a:path w="19" h="13">
                  <a:moveTo>
                    <a:pt x="0" y="13"/>
                  </a:moveTo>
                  <a:lnTo>
                    <a:pt x="19" y="1"/>
                  </a:lnTo>
                  <a:lnTo>
                    <a:pt x="19" y="0"/>
                  </a:lnTo>
                  <a:lnTo>
                    <a:pt x="0" y="12"/>
                  </a:lnTo>
                  <a:lnTo>
                    <a:pt x="0" y="13"/>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31" name="Freeform 199"/>
            <p:cNvSpPr/>
            <p:nvPr/>
          </p:nvSpPr>
          <p:spPr bwMode="auto">
            <a:xfrm>
              <a:off x="4081463" y="5178425"/>
              <a:ext cx="19050" cy="12700"/>
            </a:xfrm>
            <a:custGeom>
              <a:avLst/>
              <a:gdLst>
                <a:gd name="T0" fmla="*/ 1 w 12"/>
                <a:gd name="T1" fmla="*/ 8 h 8"/>
                <a:gd name="T2" fmla="*/ 12 w 12"/>
                <a:gd name="T3" fmla="*/ 1 h 8"/>
                <a:gd name="T4" fmla="*/ 11 w 12"/>
                <a:gd name="T5" fmla="*/ 0 h 8"/>
                <a:gd name="T6" fmla="*/ 0 w 12"/>
                <a:gd name="T7" fmla="*/ 7 h 8"/>
                <a:gd name="T8" fmla="*/ 1 w 12"/>
                <a:gd name="T9" fmla="*/ 8 h 8"/>
              </a:gdLst>
              <a:ahLst/>
              <a:cxnLst>
                <a:cxn ang="0">
                  <a:pos x="T0" y="T1"/>
                </a:cxn>
                <a:cxn ang="0">
                  <a:pos x="T2" y="T3"/>
                </a:cxn>
                <a:cxn ang="0">
                  <a:pos x="T4" y="T5"/>
                </a:cxn>
                <a:cxn ang="0">
                  <a:pos x="T6" y="T7"/>
                </a:cxn>
                <a:cxn ang="0">
                  <a:pos x="T8" y="T9"/>
                </a:cxn>
              </a:cxnLst>
              <a:rect l="0" t="0" r="r" b="b"/>
              <a:pathLst>
                <a:path w="12" h="8">
                  <a:moveTo>
                    <a:pt x="1" y="8"/>
                  </a:moveTo>
                  <a:lnTo>
                    <a:pt x="12" y="1"/>
                  </a:lnTo>
                  <a:lnTo>
                    <a:pt x="11" y="0"/>
                  </a:lnTo>
                  <a:lnTo>
                    <a:pt x="0" y="7"/>
                  </a:lnTo>
                  <a:lnTo>
                    <a:pt x="1" y="8"/>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32" name="Freeform 200"/>
            <p:cNvSpPr/>
            <p:nvPr/>
          </p:nvSpPr>
          <p:spPr bwMode="auto">
            <a:xfrm>
              <a:off x="4092576" y="5186363"/>
              <a:ext cx="30163" cy="20638"/>
            </a:xfrm>
            <a:custGeom>
              <a:avLst/>
              <a:gdLst>
                <a:gd name="T0" fmla="*/ 0 w 19"/>
                <a:gd name="T1" fmla="*/ 13 h 13"/>
                <a:gd name="T2" fmla="*/ 19 w 19"/>
                <a:gd name="T3" fmla="*/ 1 h 13"/>
                <a:gd name="T4" fmla="*/ 18 w 19"/>
                <a:gd name="T5" fmla="*/ 0 h 13"/>
                <a:gd name="T6" fmla="*/ 0 w 19"/>
                <a:gd name="T7" fmla="*/ 12 h 13"/>
                <a:gd name="T8" fmla="*/ 0 w 19"/>
                <a:gd name="T9" fmla="*/ 13 h 13"/>
              </a:gdLst>
              <a:ahLst/>
              <a:cxnLst>
                <a:cxn ang="0">
                  <a:pos x="T0" y="T1"/>
                </a:cxn>
                <a:cxn ang="0">
                  <a:pos x="T2" y="T3"/>
                </a:cxn>
                <a:cxn ang="0">
                  <a:pos x="T4" y="T5"/>
                </a:cxn>
                <a:cxn ang="0">
                  <a:pos x="T6" y="T7"/>
                </a:cxn>
                <a:cxn ang="0">
                  <a:pos x="T8" y="T9"/>
                </a:cxn>
              </a:cxnLst>
              <a:rect l="0" t="0" r="r" b="b"/>
              <a:pathLst>
                <a:path w="19" h="13">
                  <a:moveTo>
                    <a:pt x="0" y="13"/>
                  </a:moveTo>
                  <a:lnTo>
                    <a:pt x="19" y="1"/>
                  </a:lnTo>
                  <a:lnTo>
                    <a:pt x="18" y="0"/>
                  </a:lnTo>
                  <a:lnTo>
                    <a:pt x="0" y="12"/>
                  </a:lnTo>
                  <a:lnTo>
                    <a:pt x="0" y="13"/>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33" name="Freeform 201"/>
            <p:cNvSpPr/>
            <p:nvPr/>
          </p:nvSpPr>
          <p:spPr bwMode="auto">
            <a:xfrm>
              <a:off x="4102101" y="5210175"/>
              <a:ext cx="19050" cy="12700"/>
            </a:xfrm>
            <a:custGeom>
              <a:avLst/>
              <a:gdLst>
                <a:gd name="T0" fmla="*/ 1 w 12"/>
                <a:gd name="T1" fmla="*/ 8 h 8"/>
                <a:gd name="T2" fmla="*/ 12 w 12"/>
                <a:gd name="T3" fmla="*/ 1 h 8"/>
                <a:gd name="T4" fmla="*/ 11 w 12"/>
                <a:gd name="T5" fmla="*/ 0 h 8"/>
                <a:gd name="T6" fmla="*/ 0 w 12"/>
                <a:gd name="T7" fmla="*/ 7 h 8"/>
                <a:gd name="T8" fmla="*/ 1 w 12"/>
                <a:gd name="T9" fmla="*/ 8 h 8"/>
              </a:gdLst>
              <a:ahLst/>
              <a:cxnLst>
                <a:cxn ang="0">
                  <a:pos x="T0" y="T1"/>
                </a:cxn>
                <a:cxn ang="0">
                  <a:pos x="T2" y="T3"/>
                </a:cxn>
                <a:cxn ang="0">
                  <a:pos x="T4" y="T5"/>
                </a:cxn>
                <a:cxn ang="0">
                  <a:pos x="T6" y="T7"/>
                </a:cxn>
                <a:cxn ang="0">
                  <a:pos x="T8" y="T9"/>
                </a:cxn>
              </a:cxnLst>
              <a:rect l="0" t="0" r="r" b="b"/>
              <a:pathLst>
                <a:path w="12" h="8">
                  <a:moveTo>
                    <a:pt x="1" y="8"/>
                  </a:moveTo>
                  <a:lnTo>
                    <a:pt x="12" y="1"/>
                  </a:lnTo>
                  <a:lnTo>
                    <a:pt x="11" y="0"/>
                  </a:lnTo>
                  <a:lnTo>
                    <a:pt x="0" y="7"/>
                  </a:lnTo>
                  <a:lnTo>
                    <a:pt x="1" y="8"/>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34" name="Freeform 202"/>
            <p:cNvSpPr/>
            <p:nvPr/>
          </p:nvSpPr>
          <p:spPr bwMode="auto">
            <a:xfrm>
              <a:off x="4111626" y="5218113"/>
              <a:ext cx="31750" cy="20638"/>
            </a:xfrm>
            <a:custGeom>
              <a:avLst/>
              <a:gdLst>
                <a:gd name="T0" fmla="*/ 1 w 20"/>
                <a:gd name="T1" fmla="*/ 13 h 13"/>
                <a:gd name="T2" fmla="*/ 20 w 20"/>
                <a:gd name="T3" fmla="*/ 2 h 13"/>
                <a:gd name="T4" fmla="*/ 19 w 20"/>
                <a:gd name="T5" fmla="*/ 0 h 13"/>
                <a:gd name="T6" fmla="*/ 0 w 20"/>
                <a:gd name="T7" fmla="*/ 13 h 13"/>
                <a:gd name="T8" fmla="*/ 1 w 20"/>
                <a:gd name="T9" fmla="*/ 13 h 13"/>
              </a:gdLst>
              <a:ahLst/>
              <a:cxnLst>
                <a:cxn ang="0">
                  <a:pos x="T0" y="T1"/>
                </a:cxn>
                <a:cxn ang="0">
                  <a:pos x="T2" y="T3"/>
                </a:cxn>
                <a:cxn ang="0">
                  <a:pos x="T4" y="T5"/>
                </a:cxn>
                <a:cxn ang="0">
                  <a:pos x="T6" y="T7"/>
                </a:cxn>
                <a:cxn ang="0">
                  <a:pos x="T8" y="T9"/>
                </a:cxn>
              </a:cxnLst>
              <a:rect l="0" t="0" r="r" b="b"/>
              <a:pathLst>
                <a:path w="20" h="13">
                  <a:moveTo>
                    <a:pt x="1" y="13"/>
                  </a:moveTo>
                  <a:lnTo>
                    <a:pt x="20" y="2"/>
                  </a:lnTo>
                  <a:lnTo>
                    <a:pt x="19" y="0"/>
                  </a:lnTo>
                  <a:lnTo>
                    <a:pt x="0" y="13"/>
                  </a:lnTo>
                  <a:lnTo>
                    <a:pt x="1" y="13"/>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35" name="Freeform 203"/>
            <p:cNvSpPr/>
            <p:nvPr/>
          </p:nvSpPr>
          <p:spPr bwMode="auto">
            <a:xfrm>
              <a:off x="4122738" y="5241925"/>
              <a:ext cx="19050" cy="12700"/>
            </a:xfrm>
            <a:custGeom>
              <a:avLst/>
              <a:gdLst>
                <a:gd name="T0" fmla="*/ 1 w 12"/>
                <a:gd name="T1" fmla="*/ 8 h 8"/>
                <a:gd name="T2" fmla="*/ 12 w 12"/>
                <a:gd name="T3" fmla="*/ 2 h 8"/>
                <a:gd name="T4" fmla="*/ 11 w 12"/>
                <a:gd name="T5" fmla="*/ 0 h 8"/>
                <a:gd name="T6" fmla="*/ 0 w 12"/>
                <a:gd name="T7" fmla="*/ 7 h 8"/>
                <a:gd name="T8" fmla="*/ 1 w 12"/>
                <a:gd name="T9" fmla="*/ 8 h 8"/>
              </a:gdLst>
              <a:ahLst/>
              <a:cxnLst>
                <a:cxn ang="0">
                  <a:pos x="T0" y="T1"/>
                </a:cxn>
                <a:cxn ang="0">
                  <a:pos x="T2" y="T3"/>
                </a:cxn>
                <a:cxn ang="0">
                  <a:pos x="T4" y="T5"/>
                </a:cxn>
                <a:cxn ang="0">
                  <a:pos x="T6" y="T7"/>
                </a:cxn>
                <a:cxn ang="0">
                  <a:pos x="T8" y="T9"/>
                </a:cxn>
              </a:cxnLst>
              <a:rect l="0" t="0" r="r" b="b"/>
              <a:pathLst>
                <a:path w="12" h="8">
                  <a:moveTo>
                    <a:pt x="1" y="8"/>
                  </a:moveTo>
                  <a:lnTo>
                    <a:pt x="12" y="2"/>
                  </a:lnTo>
                  <a:lnTo>
                    <a:pt x="11" y="0"/>
                  </a:lnTo>
                  <a:lnTo>
                    <a:pt x="0" y="7"/>
                  </a:lnTo>
                  <a:lnTo>
                    <a:pt x="1" y="8"/>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36" name="Freeform 204"/>
            <p:cNvSpPr/>
            <p:nvPr/>
          </p:nvSpPr>
          <p:spPr bwMode="auto">
            <a:xfrm>
              <a:off x="4133851" y="5249863"/>
              <a:ext cx="30163" cy="20638"/>
            </a:xfrm>
            <a:custGeom>
              <a:avLst/>
              <a:gdLst>
                <a:gd name="T0" fmla="*/ 0 w 19"/>
                <a:gd name="T1" fmla="*/ 13 h 13"/>
                <a:gd name="T2" fmla="*/ 19 w 19"/>
                <a:gd name="T3" fmla="*/ 1 h 13"/>
                <a:gd name="T4" fmla="*/ 18 w 19"/>
                <a:gd name="T5" fmla="*/ 0 h 13"/>
                <a:gd name="T6" fmla="*/ 0 w 19"/>
                <a:gd name="T7" fmla="*/ 13 h 13"/>
                <a:gd name="T8" fmla="*/ 0 w 19"/>
                <a:gd name="T9" fmla="*/ 13 h 13"/>
              </a:gdLst>
              <a:ahLst/>
              <a:cxnLst>
                <a:cxn ang="0">
                  <a:pos x="T0" y="T1"/>
                </a:cxn>
                <a:cxn ang="0">
                  <a:pos x="T2" y="T3"/>
                </a:cxn>
                <a:cxn ang="0">
                  <a:pos x="T4" y="T5"/>
                </a:cxn>
                <a:cxn ang="0">
                  <a:pos x="T6" y="T7"/>
                </a:cxn>
                <a:cxn ang="0">
                  <a:pos x="T8" y="T9"/>
                </a:cxn>
              </a:cxnLst>
              <a:rect l="0" t="0" r="r" b="b"/>
              <a:pathLst>
                <a:path w="19" h="13">
                  <a:moveTo>
                    <a:pt x="0" y="13"/>
                  </a:moveTo>
                  <a:lnTo>
                    <a:pt x="19" y="1"/>
                  </a:lnTo>
                  <a:lnTo>
                    <a:pt x="18" y="0"/>
                  </a:lnTo>
                  <a:lnTo>
                    <a:pt x="0" y="13"/>
                  </a:lnTo>
                  <a:lnTo>
                    <a:pt x="0" y="13"/>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 name="Freeform 206"/>
            <p:cNvSpPr/>
            <p:nvPr/>
          </p:nvSpPr>
          <p:spPr bwMode="auto">
            <a:xfrm>
              <a:off x="4143375" y="5273675"/>
              <a:ext cx="19050" cy="12700"/>
            </a:xfrm>
            <a:custGeom>
              <a:avLst/>
              <a:gdLst>
                <a:gd name="T0" fmla="*/ 1 w 12"/>
                <a:gd name="T1" fmla="*/ 8 h 8"/>
                <a:gd name="T2" fmla="*/ 12 w 12"/>
                <a:gd name="T3" fmla="*/ 2 h 8"/>
                <a:gd name="T4" fmla="*/ 11 w 12"/>
                <a:gd name="T5" fmla="*/ 0 h 8"/>
                <a:gd name="T6" fmla="*/ 0 w 12"/>
                <a:gd name="T7" fmla="*/ 8 h 8"/>
                <a:gd name="T8" fmla="*/ 1 w 12"/>
                <a:gd name="T9" fmla="*/ 8 h 8"/>
              </a:gdLst>
              <a:ahLst/>
              <a:cxnLst>
                <a:cxn ang="0">
                  <a:pos x="T0" y="T1"/>
                </a:cxn>
                <a:cxn ang="0">
                  <a:pos x="T2" y="T3"/>
                </a:cxn>
                <a:cxn ang="0">
                  <a:pos x="T4" y="T5"/>
                </a:cxn>
                <a:cxn ang="0">
                  <a:pos x="T6" y="T7"/>
                </a:cxn>
                <a:cxn ang="0">
                  <a:pos x="T8" y="T9"/>
                </a:cxn>
              </a:cxnLst>
              <a:rect l="0" t="0" r="r" b="b"/>
              <a:pathLst>
                <a:path w="12" h="8">
                  <a:moveTo>
                    <a:pt x="1" y="8"/>
                  </a:moveTo>
                  <a:lnTo>
                    <a:pt x="12" y="2"/>
                  </a:lnTo>
                  <a:lnTo>
                    <a:pt x="11" y="0"/>
                  </a:lnTo>
                  <a:lnTo>
                    <a:pt x="0" y="8"/>
                  </a:lnTo>
                  <a:lnTo>
                    <a:pt x="1" y="8"/>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8" name="Freeform 207"/>
            <p:cNvSpPr/>
            <p:nvPr/>
          </p:nvSpPr>
          <p:spPr bwMode="auto">
            <a:xfrm>
              <a:off x="4154488" y="5283200"/>
              <a:ext cx="30163" cy="20638"/>
            </a:xfrm>
            <a:custGeom>
              <a:avLst/>
              <a:gdLst>
                <a:gd name="T0" fmla="*/ 0 w 19"/>
                <a:gd name="T1" fmla="*/ 13 h 13"/>
                <a:gd name="T2" fmla="*/ 19 w 19"/>
                <a:gd name="T3" fmla="*/ 0 h 13"/>
                <a:gd name="T4" fmla="*/ 18 w 19"/>
                <a:gd name="T5" fmla="*/ 0 h 13"/>
                <a:gd name="T6" fmla="*/ 0 w 19"/>
                <a:gd name="T7" fmla="*/ 12 h 13"/>
                <a:gd name="T8" fmla="*/ 0 w 19"/>
                <a:gd name="T9" fmla="*/ 13 h 13"/>
              </a:gdLst>
              <a:ahLst/>
              <a:cxnLst>
                <a:cxn ang="0">
                  <a:pos x="T0" y="T1"/>
                </a:cxn>
                <a:cxn ang="0">
                  <a:pos x="T2" y="T3"/>
                </a:cxn>
                <a:cxn ang="0">
                  <a:pos x="T4" y="T5"/>
                </a:cxn>
                <a:cxn ang="0">
                  <a:pos x="T6" y="T7"/>
                </a:cxn>
                <a:cxn ang="0">
                  <a:pos x="T8" y="T9"/>
                </a:cxn>
              </a:cxnLst>
              <a:rect l="0" t="0" r="r" b="b"/>
              <a:pathLst>
                <a:path w="19" h="13">
                  <a:moveTo>
                    <a:pt x="0" y="13"/>
                  </a:moveTo>
                  <a:lnTo>
                    <a:pt x="19" y="0"/>
                  </a:lnTo>
                  <a:lnTo>
                    <a:pt x="18" y="0"/>
                  </a:lnTo>
                  <a:lnTo>
                    <a:pt x="0" y="12"/>
                  </a:lnTo>
                  <a:lnTo>
                    <a:pt x="0" y="13"/>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9" name="Freeform 208"/>
            <p:cNvSpPr/>
            <p:nvPr/>
          </p:nvSpPr>
          <p:spPr bwMode="auto">
            <a:xfrm>
              <a:off x="4164013" y="5307013"/>
              <a:ext cx="17463" cy="11113"/>
            </a:xfrm>
            <a:custGeom>
              <a:avLst/>
              <a:gdLst>
                <a:gd name="T0" fmla="*/ 1 w 11"/>
                <a:gd name="T1" fmla="*/ 7 h 7"/>
                <a:gd name="T2" fmla="*/ 11 w 11"/>
                <a:gd name="T3" fmla="*/ 1 h 7"/>
                <a:gd name="T4" fmla="*/ 11 w 11"/>
                <a:gd name="T5" fmla="*/ 0 h 7"/>
                <a:gd name="T6" fmla="*/ 0 w 11"/>
                <a:gd name="T7" fmla="*/ 7 h 7"/>
                <a:gd name="T8" fmla="*/ 1 w 11"/>
                <a:gd name="T9" fmla="*/ 7 h 7"/>
              </a:gdLst>
              <a:ahLst/>
              <a:cxnLst>
                <a:cxn ang="0">
                  <a:pos x="T0" y="T1"/>
                </a:cxn>
                <a:cxn ang="0">
                  <a:pos x="T2" y="T3"/>
                </a:cxn>
                <a:cxn ang="0">
                  <a:pos x="T4" y="T5"/>
                </a:cxn>
                <a:cxn ang="0">
                  <a:pos x="T6" y="T7"/>
                </a:cxn>
                <a:cxn ang="0">
                  <a:pos x="T8" y="T9"/>
                </a:cxn>
              </a:cxnLst>
              <a:rect l="0" t="0" r="r" b="b"/>
              <a:pathLst>
                <a:path w="11" h="7">
                  <a:moveTo>
                    <a:pt x="1" y="7"/>
                  </a:moveTo>
                  <a:lnTo>
                    <a:pt x="11" y="1"/>
                  </a:lnTo>
                  <a:lnTo>
                    <a:pt x="11" y="0"/>
                  </a:lnTo>
                  <a:lnTo>
                    <a:pt x="0" y="7"/>
                  </a:lnTo>
                  <a:lnTo>
                    <a:pt x="1" y="7"/>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0" name="Freeform 209"/>
            <p:cNvSpPr/>
            <p:nvPr/>
          </p:nvSpPr>
          <p:spPr bwMode="auto">
            <a:xfrm>
              <a:off x="4175125" y="5314950"/>
              <a:ext cx="30163" cy="20638"/>
            </a:xfrm>
            <a:custGeom>
              <a:avLst/>
              <a:gdLst>
                <a:gd name="T0" fmla="*/ 0 w 19"/>
                <a:gd name="T1" fmla="*/ 13 h 13"/>
                <a:gd name="T2" fmla="*/ 19 w 19"/>
                <a:gd name="T3" fmla="*/ 0 h 13"/>
                <a:gd name="T4" fmla="*/ 18 w 19"/>
                <a:gd name="T5" fmla="*/ 0 h 13"/>
                <a:gd name="T6" fmla="*/ 0 w 19"/>
                <a:gd name="T7" fmla="*/ 12 h 13"/>
                <a:gd name="T8" fmla="*/ 0 w 19"/>
                <a:gd name="T9" fmla="*/ 13 h 13"/>
              </a:gdLst>
              <a:ahLst/>
              <a:cxnLst>
                <a:cxn ang="0">
                  <a:pos x="T0" y="T1"/>
                </a:cxn>
                <a:cxn ang="0">
                  <a:pos x="T2" y="T3"/>
                </a:cxn>
                <a:cxn ang="0">
                  <a:pos x="T4" y="T5"/>
                </a:cxn>
                <a:cxn ang="0">
                  <a:pos x="T6" y="T7"/>
                </a:cxn>
                <a:cxn ang="0">
                  <a:pos x="T8" y="T9"/>
                </a:cxn>
              </a:cxnLst>
              <a:rect l="0" t="0" r="r" b="b"/>
              <a:pathLst>
                <a:path w="19" h="13">
                  <a:moveTo>
                    <a:pt x="0" y="13"/>
                  </a:moveTo>
                  <a:lnTo>
                    <a:pt x="19" y="0"/>
                  </a:lnTo>
                  <a:lnTo>
                    <a:pt x="18" y="0"/>
                  </a:lnTo>
                  <a:lnTo>
                    <a:pt x="0" y="12"/>
                  </a:lnTo>
                  <a:lnTo>
                    <a:pt x="0" y="13"/>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1" name="Freeform 210"/>
            <p:cNvSpPr/>
            <p:nvPr/>
          </p:nvSpPr>
          <p:spPr bwMode="auto">
            <a:xfrm>
              <a:off x="4184650" y="5338763"/>
              <a:ext cx="17463" cy="12700"/>
            </a:xfrm>
            <a:custGeom>
              <a:avLst/>
              <a:gdLst>
                <a:gd name="T0" fmla="*/ 1 w 11"/>
                <a:gd name="T1" fmla="*/ 8 h 8"/>
                <a:gd name="T2" fmla="*/ 11 w 11"/>
                <a:gd name="T3" fmla="*/ 0 h 8"/>
                <a:gd name="T4" fmla="*/ 11 w 11"/>
                <a:gd name="T5" fmla="*/ 0 h 8"/>
                <a:gd name="T6" fmla="*/ 0 w 11"/>
                <a:gd name="T7" fmla="*/ 7 h 8"/>
                <a:gd name="T8" fmla="*/ 1 w 11"/>
                <a:gd name="T9" fmla="*/ 8 h 8"/>
              </a:gdLst>
              <a:ahLst/>
              <a:cxnLst>
                <a:cxn ang="0">
                  <a:pos x="T0" y="T1"/>
                </a:cxn>
                <a:cxn ang="0">
                  <a:pos x="T2" y="T3"/>
                </a:cxn>
                <a:cxn ang="0">
                  <a:pos x="T4" y="T5"/>
                </a:cxn>
                <a:cxn ang="0">
                  <a:pos x="T6" y="T7"/>
                </a:cxn>
                <a:cxn ang="0">
                  <a:pos x="T8" y="T9"/>
                </a:cxn>
              </a:cxnLst>
              <a:rect l="0" t="0" r="r" b="b"/>
              <a:pathLst>
                <a:path w="11" h="8">
                  <a:moveTo>
                    <a:pt x="1" y="8"/>
                  </a:moveTo>
                  <a:lnTo>
                    <a:pt x="11" y="0"/>
                  </a:lnTo>
                  <a:lnTo>
                    <a:pt x="11" y="0"/>
                  </a:lnTo>
                  <a:lnTo>
                    <a:pt x="0" y="7"/>
                  </a:lnTo>
                  <a:lnTo>
                    <a:pt x="1" y="8"/>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2" name="Freeform 211"/>
            <p:cNvSpPr/>
            <p:nvPr/>
          </p:nvSpPr>
          <p:spPr bwMode="auto">
            <a:xfrm>
              <a:off x="4195763" y="5346700"/>
              <a:ext cx="30163" cy="20638"/>
            </a:xfrm>
            <a:custGeom>
              <a:avLst/>
              <a:gdLst>
                <a:gd name="T0" fmla="*/ 0 w 19"/>
                <a:gd name="T1" fmla="*/ 13 h 13"/>
                <a:gd name="T2" fmla="*/ 19 w 19"/>
                <a:gd name="T3" fmla="*/ 1 h 13"/>
                <a:gd name="T4" fmla="*/ 19 w 19"/>
                <a:gd name="T5" fmla="*/ 0 h 13"/>
                <a:gd name="T6" fmla="*/ 0 w 19"/>
                <a:gd name="T7" fmla="*/ 12 h 13"/>
                <a:gd name="T8" fmla="*/ 0 w 19"/>
                <a:gd name="T9" fmla="*/ 13 h 13"/>
              </a:gdLst>
              <a:ahLst/>
              <a:cxnLst>
                <a:cxn ang="0">
                  <a:pos x="T0" y="T1"/>
                </a:cxn>
                <a:cxn ang="0">
                  <a:pos x="T2" y="T3"/>
                </a:cxn>
                <a:cxn ang="0">
                  <a:pos x="T4" y="T5"/>
                </a:cxn>
                <a:cxn ang="0">
                  <a:pos x="T6" y="T7"/>
                </a:cxn>
                <a:cxn ang="0">
                  <a:pos x="T8" y="T9"/>
                </a:cxn>
              </a:cxnLst>
              <a:rect l="0" t="0" r="r" b="b"/>
              <a:pathLst>
                <a:path w="19" h="13">
                  <a:moveTo>
                    <a:pt x="0" y="13"/>
                  </a:moveTo>
                  <a:lnTo>
                    <a:pt x="19" y="1"/>
                  </a:lnTo>
                  <a:lnTo>
                    <a:pt x="19" y="0"/>
                  </a:lnTo>
                  <a:lnTo>
                    <a:pt x="0" y="12"/>
                  </a:lnTo>
                  <a:lnTo>
                    <a:pt x="0" y="13"/>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3" name="Freeform 212"/>
            <p:cNvSpPr/>
            <p:nvPr/>
          </p:nvSpPr>
          <p:spPr bwMode="auto">
            <a:xfrm>
              <a:off x="4205288" y="5370513"/>
              <a:ext cx="17463" cy="12700"/>
            </a:xfrm>
            <a:custGeom>
              <a:avLst/>
              <a:gdLst>
                <a:gd name="T0" fmla="*/ 1 w 11"/>
                <a:gd name="T1" fmla="*/ 8 h 8"/>
                <a:gd name="T2" fmla="*/ 11 w 11"/>
                <a:gd name="T3" fmla="*/ 1 h 8"/>
                <a:gd name="T4" fmla="*/ 11 w 11"/>
                <a:gd name="T5" fmla="*/ 0 h 8"/>
                <a:gd name="T6" fmla="*/ 0 w 11"/>
                <a:gd name="T7" fmla="*/ 7 h 8"/>
                <a:gd name="T8" fmla="*/ 1 w 11"/>
                <a:gd name="T9" fmla="*/ 8 h 8"/>
              </a:gdLst>
              <a:ahLst/>
              <a:cxnLst>
                <a:cxn ang="0">
                  <a:pos x="T0" y="T1"/>
                </a:cxn>
                <a:cxn ang="0">
                  <a:pos x="T2" y="T3"/>
                </a:cxn>
                <a:cxn ang="0">
                  <a:pos x="T4" y="T5"/>
                </a:cxn>
                <a:cxn ang="0">
                  <a:pos x="T6" y="T7"/>
                </a:cxn>
                <a:cxn ang="0">
                  <a:pos x="T8" y="T9"/>
                </a:cxn>
              </a:cxnLst>
              <a:rect l="0" t="0" r="r" b="b"/>
              <a:pathLst>
                <a:path w="11" h="8">
                  <a:moveTo>
                    <a:pt x="1" y="8"/>
                  </a:moveTo>
                  <a:lnTo>
                    <a:pt x="11" y="1"/>
                  </a:lnTo>
                  <a:lnTo>
                    <a:pt x="11" y="0"/>
                  </a:lnTo>
                  <a:lnTo>
                    <a:pt x="0" y="7"/>
                  </a:lnTo>
                  <a:lnTo>
                    <a:pt x="1" y="8"/>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4" name="Freeform 213"/>
            <p:cNvSpPr/>
            <p:nvPr/>
          </p:nvSpPr>
          <p:spPr bwMode="auto">
            <a:xfrm>
              <a:off x="4216400" y="5378450"/>
              <a:ext cx="30163" cy="20638"/>
            </a:xfrm>
            <a:custGeom>
              <a:avLst/>
              <a:gdLst>
                <a:gd name="T0" fmla="*/ 0 w 19"/>
                <a:gd name="T1" fmla="*/ 13 h 13"/>
                <a:gd name="T2" fmla="*/ 19 w 19"/>
                <a:gd name="T3" fmla="*/ 1 h 13"/>
                <a:gd name="T4" fmla="*/ 19 w 19"/>
                <a:gd name="T5" fmla="*/ 0 h 13"/>
                <a:gd name="T6" fmla="*/ 0 w 19"/>
                <a:gd name="T7" fmla="*/ 12 h 13"/>
                <a:gd name="T8" fmla="*/ 0 w 19"/>
                <a:gd name="T9" fmla="*/ 13 h 13"/>
              </a:gdLst>
              <a:ahLst/>
              <a:cxnLst>
                <a:cxn ang="0">
                  <a:pos x="T0" y="T1"/>
                </a:cxn>
                <a:cxn ang="0">
                  <a:pos x="T2" y="T3"/>
                </a:cxn>
                <a:cxn ang="0">
                  <a:pos x="T4" y="T5"/>
                </a:cxn>
                <a:cxn ang="0">
                  <a:pos x="T6" y="T7"/>
                </a:cxn>
                <a:cxn ang="0">
                  <a:pos x="T8" y="T9"/>
                </a:cxn>
              </a:cxnLst>
              <a:rect l="0" t="0" r="r" b="b"/>
              <a:pathLst>
                <a:path w="19" h="13">
                  <a:moveTo>
                    <a:pt x="0" y="13"/>
                  </a:moveTo>
                  <a:lnTo>
                    <a:pt x="19" y="1"/>
                  </a:lnTo>
                  <a:lnTo>
                    <a:pt x="19" y="0"/>
                  </a:lnTo>
                  <a:lnTo>
                    <a:pt x="0" y="12"/>
                  </a:lnTo>
                  <a:lnTo>
                    <a:pt x="0" y="13"/>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5" name="Freeform 214"/>
            <p:cNvSpPr/>
            <p:nvPr/>
          </p:nvSpPr>
          <p:spPr bwMode="auto">
            <a:xfrm>
              <a:off x="4170363" y="4767263"/>
              <a:ext cx="384175" cy="130175"/>
            </a:xfrm>
            <a:custGeom>
              <a:avLst/>
              <a:gdLst>
                <a:gd name="T0" fmla="*/ 347 w 371"/>
                <a:gd name="T1" fmla="*/ 38 h 126"/>
                <a:gd name="T2" fmla="*/ 300 w 371"/>
                <a:gd name="T3" fmla="*/ 38 h 126"/>
                <a:gd name="T4" fmla="*/ 186 w 371"/>
                <a:gd name="T5" fmla="*/ 0 h 126"/>
                <a:gd name="T6" fmla="*/ 72 w 371"/>
                <a:gd name="T7" fmla="*/ 38 h 126"/>
                <a:gd name="T8" fmla="*/ 24 w 371"/>
                <a:gd name="T9" fmla="*/ 38 h 126"/>
                <a:gd name="T10" fmla="*/ 0 w 371"/>
                <a:gd name="T11" fmla="*/ 60 h 126"/>
                <a:gd name="T12" fmla="*/ 0 w 371"/>
                <a:gd name="T13" fmla="*/ 104 h 126"/>
                <a:gd name="T14" fmla="*/ 24 w 371"/>
                <a:gd name="T15" fmla="*/ 126 h 126"/>
                <a:gd name="T16" fmla="*/ 347 w 371"/>
                <a:gd name="T17" fmla="*/ 126 h 126"/>
                <a:gd name="T18" fmla="*/ 371 w 371"/>
                <a:gd name="T19" fmla="*/ 104 h 126"/>
                <a:gd name="T20" fmla="*/ 371 w 371"/>
                <a:gd name="T21" fmla="*/ 60 h 126"/>
                <a:gd name="T22" fmla="*/ 347 w 371"/>
                <a:gd name="T23" fmla="*/ 3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1" h="126">
                  <a:moveTo>
                    <a:pt x="347" y="38"/>
                  </a:moveTo>
                  <a:cubicBezTo>
                    <a:pt x="300" y="38"/>
                    <a:pt x="300" y="38"/>
                    <a:pt x="300" y="38"/>
                  </a:cubicBezTo>
                  <a:cubicBezTo>
                    <a:pt x="285" y="16"/>
                    <a:pt x="239" y="0"/>
                    <a:pt x="186" y="0"/>
                  </a:cubicBezTo>
                  <a:cubicBezTo>
                    <a:pt x="132" y="0"/>
                    <a:pt x="86" y="16"/>
                    <a:pt x="72" y="38"/>
                  </a:cubicBezTo>
                  <a:cubicBezTo>
                    <a:pt x="24" y="38"/>
                    <a:pt x="24" y="38"/>
                    <a:pt x="24" y="38"/>
                  </a:cubicBezTo>
                  <a:cubicBezTo>
                    <a:pt x="11" y="38"/>
                    <a:pt x="0" y="48"/>
                    <a:pt x="0" y="60"/>
                  </a:cubicBezTo>
                  <a:cubicBezTo>
                    <a:pt x="0" y="104"/>
                    <a:pt x="0" y="104"/>
                    <a:pt x="0" y="104"/>
                  </a:cubicBezTo>
                  <a:cubicBezTo>
                    <a:pt x="0" y="116"/>
                    <a:pt x="11" y="126"/>
                    <a:pt x="24" y="126"/>
                  </a:cubicBezTo>
                  <a:cubicBezTo>
                    <a:pt x="347" y="126"/>
                    <a:pt x="347" y="126"/>
                    <a:pt x="347" y="126"/>
                  </a:cubicBezTo>
                  <a:cubicBezTo>
                    <a:pt x="360" y="126"/>
                    <a:pt x="371" y="116"/>
                    <a:pt x="371" y="104"/>
                  </a:cubicBezTo>
                  <a:cubicBezTo>
                    <a:pt x="371" y="60"/>
                    <a:pt x="371" y="60"/>
                    <a:pt x="371" y="60"/>
                  </a:cubicBezTo>
                  <a:cubicBezTo>
                    <a:pt x="371" y="48"/>
                    <a:pt x="360" y="38"/>
                    <a:pt x="347" y="38"/>
                  </a:cubicBezTo>
                  <a:close/>
                </a:path>
              </a:pathLst>
            </a:custGeom>
            <a:solidFill>
              <a:srgbClr val="E077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 name="Rectangle 215"/>
            <p:cNvSpPr>
              <a:spLocks noChangeArrowheads="1"/>
            </p:cNvSpPr>
            <p:nvPr/>
          </p:nvSpPr>
          <p:spPr bwMode="auto">
            <a:xfrm>
              <a:off x="4308475" y="4897438"/>
              <a:ext cx="107950" cy="679450"/>
            </a:xfrm>
            <a:prstGeom prst="rect">
              <a:avLst/>
            </a:prstGeom>
            <a:solidFill>
              <a:srgbClr val="F799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Rectangle 216"/>
            <p:cNvSpPr>
              <a:spLocks noChangeArrowheads="1"/>
            </p:cNvSpPr>
            <p:nvPr/>
          </p:nvSpPr>
          <p:spPr bwMode="auto">
            <a:xfrm>
              <a:off x="4357688" y="4918075"/>
              <a:ext cx="50800"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Rectangle 217"/>
            <p:cNvSpPr>
              <a:spLocks noChangeArrowheads="1"/>
            </p:cNvSpPr>
            <p:nvPr/>
          </p:nvSpPr>
          <p:spPr bwMode="auto">
            <a:xfrm>
              <a:off x="4378325" y="4937125"/>
              <a:ext cx="30163"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 name="Rectangle 218"/>
            <p:cNvSpPr>
              <a:spLocks noChangeArrowheads="1"/>
            </p:cNvSpPr>
            <p:nvPr/>
          </p:nvSpPr>
          <p:spPr bwMode="auto">
            <a:xfrm>
              <a:off x="4357688" y="4956175"/>
              <a:ext cx="50800" cy="3175"/>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 name="Rectangle 219"/>
            <p:cNvSpPr>
              <a:spLocks noChangeArrowheads="1"/>
            </p:cNvSpPr>
            <p:nvPr/>
          </p:nvSpPr>
          <p:spPr bwMode="auto">
            <a:xfrm>
              <a:off x="4378325" y="4973638"/>
              <a:ext cx="30163"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Rectangle 220"/>
            <p:cNvSpPr>
              <a:spLocks noChangeArrowheads="1"/>
            </p:cNvSpPr>
            <p:nvPr/>
          </p:nvSpPr>
          <p:spPr bwMode="auto">
            <a:xfrm>
              <a:off x="4357688" y="4994275"/>
              <a:ext cx="50800" cy="3175"/>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2" name="Rectangle 221"/>
            <p:cNvSpPr>
              <a:spLocks noChangeArrowheads="1"/>
            </p:cNvSpPr>
            <p:nvPr/>
          </p:nvSpPr>
          <p:spPr bwMode="auto">
            <a:xfrm>
              <a:off x="4378325" y="5011738"/>
              <a:ext cx="30163"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3" name="Rectangle 222"/>
            <p:cNvSpPr>
              <a:spLocks noChangeArrowheads="1"/>
            </p:cNvSpPr>
            <p:nvPr/>
          </p:nvSpPr>
          <p:spPr bwMode="auto">
            <a:xfrm>
              <a:off x="4357688" y="5030788"/>
              <a:ext cx="50800"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4" name="Rectangle 223"/>
            <p:cNvSpPr>
              <a:spLocks noChangeArrowheads="1"/>
            </p:cNvSpPr>
            <p:nvPr/>
          </p:nvSpPr>
          <p:spPr bwMode="auto">
            <a:xfrm>
              <a:off x="4378325" y="5049838"/>
              <a:ext cx="30163"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5" name="Rectangle 224"/>
            <p:cNvSpPr>
              <a:spLocks noChangeArrowheads="1"/>
            </p:cNvSpPr>
            <p:nvPr/>
          </p:nvSpPr>
          <p:spPr bwMode="auto">
            <a:xfrm>
              <a:off x="4357688" y="5068888"/>
              <a:ext cx="50800" cy="3175"/>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6" name="Rectangle 225"/>
            <p:cNvSpPr>
              <a:spLocks noChangeArrowheads="1"/>
            </p:cNvSpPr>
            <p:nvPr/>
          </p:nvSpPr>
          <p:spPr bwMode="auto">
            <a:xfrm>
              <a:off x="4378325" y="5086350"/>
              <a:ext cx="30163"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7" name="Rectangle 226"/>
            <p:cNvSpPr>
              <a:spLocks noChangeArrowheads="1"/>
            </p:cNvSpPr>
            <p:nvPr/>
          </p:nvSpPr>
          <p:spPr bwMode="auto">
            <a:xfrm>
              <a:off x="4357688" y="5106988"/>
              <a:ext cx="50800" cy="3175"/>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8" name="Rectangle 227"/>
            <p:cNvSpPr>
              <a:spLocks noChangeArrowheads="1"/>
            </p:cNvSpPr>
            <p:nvPr/>
          </p:nvSpPr>
          <p:spPr bwMode="auto">
            <a:xfrm>
              <a:off x="4378325" y="5126038"/>
              <a:ext cx="30163" cy="3175"/>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9" name="Rectangle 228"/>
            <p:cNvSpPr>
              <a:spLocks noChangeArrowheads="1"/>
            </p:cNvSpPr>
            <p:nvPr/>
          </p:nvSpPr>
          <p:spPr bwMode="auto">
            <a:xfrm>
              <a:off x="4357688" y="5143500"/>
              <a:ext cx="50800"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0" name="Rectangle 229"/>
            <p:cNvSpPr>
              <a:spLocks noChangeArrowheads="1"/>
            </p:cNvSpPr>
            <p:nvPr/>
          </p:nvSpPr>
          <p:spPr bwMode="auto">
            <a:xfrm>
              <a:off x="4378325" y="5162550"/>
              <a:ext cx="30163"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1" name="Rectangle 230"/>
            <p:cNvSpPr>
              <a:spLocks noChangeArrowheads="1"/>
            </p:cNvSpPr>
            <p:nvPr/>
          </p:nvSpPr>
          <p:spPr bwMode="auto">
            <a:xfrm>
              <a:off x="4357688" y="5181600"/>
              <a:ext cx="50800" cy="3175"/>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2" name="Rectangle 231"/>
            <p:cNvSpPr>
              <a:spLocks noChangeArrowheads="1"/>
            </p:cNvSpPr>
            <p:nvPr/>
          </p:nvSpPr>
          <p:spPr bwMode="auto">
            <a:xfrm>
              <a:off x="4378325" y="5200650"/>
              <a:ext cx="30163" cy="3175"/>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3" name="Rectangle 232"/>
            <p:cNvSpPr>
              <a:spLocks noChangeArrowheads="1"/>
            </p:cNvSpPr>
            <p:nvPr/>
          </p:nvSpPr>
          <p:spPr bwMode="auto">
            <a:xfrm>
              <a:off x="4357688" y="5219700"/>
              <a:ext cx="50800" cy="3175"/>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4" name="Rectangle 233"/>
            <p:cNvSpPr>
              <a:spLocks noChangeArrowheads="1"/>
            </p:cNvSpPr>
            <p:nvPr/>
          </p:nvSpPr>
          <p:spPr bwMode="auto">
            <a:xfrm>
              <a:off x="4378325" y="5238750"/>
              <a:ext cx="30163" cy="3175"/>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5" name="Rectangle 234"/>
            <p:cNvSpPr>
              <a:spLocks noChangeArrowheads="1"/>
            </p:cNvSpPr>
            <p:nvPr/>
          </p:nvSpPr>
          <p:spPr bwMode="auto">
            <a:xfrm>
              <a:off x="4357688" y="5256213"/>
              <a:ext cx="50800"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6" name="Rectangle 235"/>
            <p:cNvSpPr>
              <a:spLocks noChangeArrowheads="1"/>
            </p:cNvSpPr>
            <p:nvPr/>
          </p:nvSpPr>
          <p:spPr bwMode="auto">
            <a:xfrm>
              <a:off x="4378325" y="5275263"/>
              <a:ext cx="30163"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7" name="Rectangle 236"/>
            <p:cNvSpPr>
              <a:spLocks noChangeArrowheads="1"/>
            </p:cNvSpPr>
            <p:nvPr/>
          </p:nvSpPr>
          <p:spPr bwMode="auto">
            <a:xfrm>
              <a:off x="4357688" y="5294313"/>
              <a:ext cx="50800"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8" name="Rectangle 237"/>
            <p:cNvSpPr>
              <a:spLocks noChangeArrowheads="1"/>
            </p:cNvSpPr>
            <p:nvPr/>
          </p:nvSpPr>
          <p:spPr bwMode="auto">
            <a:xfrm>
              <a:off x="4378325" y="5313363"/>
              <a:ext cx="30163" cy="3175"/>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9" name="Rectangle 238"/>
            <p:cNvSpPr>
              <a:spLocks noChangeArrowheads="1"/>
            </p:cNvSpPr>
            <p:nvPr/>
          </p:nvSpPr>
          <p:spPr bwMode="auto">
            <a:xfrm>
              <a:off x="4357688" y="5332413"/>
              <a:ext cx="50800"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0" name="Rectangle 239"/>
            <p:cNvSpPr>
              <a:spLocks noChangeArrowheads="1"/>
            </p:cNvSpPr>
            <p:nvPr/>
          </p:nvSpPr>
          <p:spPr bwMode="auto">
            <a:xfrm>
              <a:off x="4378325" y="5351463"/>
              <a:ext cx="30163" cy="3175"/>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1" name="Rectangle 240"/>
            <p:cNvSpPr>
              <a:spLocks noChangeArrowheads="1"/>
            </p:cNvSpPr>
            <p:nvPr/>
          </p:nvSpPr>
          <p:spPr bwMode="auto">
            <a:xfrm>
              <a:off x="4357688" y="5368925"/>
              <a:ext cx="50800"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2" name="Rectangle 241"/>
            <p:cNvSpPr>
              <a:spLocks noChangeArrowheads="1"/>
            </p:cNvSpPr>
            <p:nvPr/>
          </p:nvSpPr>
          <p:spPr bwMode="auto">
            <a:xfrm>
              <a:off x="4378325" y="5387975"/>
              <a:ext cx="30163"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3" name="Rectangle 242"/>
            <p:cNvSpPr>
              <a:spLocks noChangeArrowheads="1"/>
            </p:cNvSpPr>
            <p:nvPr/>
          </p:nvSpPr>
          <p:spPr bwMode="auto">
            <a:xfrm>
              <a:off x="4357688" y="5407025"/>
              <a:ext cx="50800"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4" name="Rectangle 243"/>
            <p:cNvSpPr>
              <a:spLocks noChangeArrowheads="1"/>
            </p:cNvSpPr>
            <p:nvPr/>
          </p:nvSpPr>
          <p:spPr bwMode="auto">
            <a:xfrm>
              <a:off x="4378325" y="5426075"/>
              <a:ext cx="30163"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5" name="Rectangle 244"/>
            <p:cNvSpPr>
              <a:spLocks noChangeArrowheads="1"/>
            </p:cNvSpPr>
            <p:nvPr/>
          </p:nvSpPr>
          <p:spPr bwMode="auto">
            <a:xfrm>
              <a:off x="4357688" y="5446713"/>
              <a:ext cx="50800" cy="3175"/>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6" name="Rectangle 245"/>
            <p:cNvSpPr>
              <a:spLocks noChangeArrowheads="1"/>
            </p:cNvSpPr>
            <p:nvPr/>
          </p:nvSpPr>
          <p:spPr bwMode="auto">
            <a:xfrm>
              <a:off x="4378325" y="5464175"/>
              <a:ext cx="30163"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7" name="Rectangle 246"/>
            <p:cNvSpPr>
              <a:spLocks noChangeArrowheads="1"/>
            </p:cNvSpPr>
            <p:nvPr/>
          </p:nvSpPr>
          <p:spPr bwMode="auto">
            <a:xfrm>
              <a:off x="4357688" y="5484813"/>
              <a:ext cx="50800" cy="3175"/>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8" name="Rectangle 247"/>
            <p:cNvSpPr>
              <a:spLocks noChangeArrowheads="1"/>
            </p:cNvSpPr>
            <p:nvPr/>
          </p:nvSpPr>
          <p:spPr bwMode="auto">
            <a:xfrm>
              <a:off x="4378325" y="5502275"/>
              <a:ext cx="30163"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9" name="Rectangle 248"/>
            <p:cNvSpPr>
              <a:spLocks noChangeArrowheads="1"/>
            </p:cNvSpPr>
            <p:nvPr/>
          </p:nvSpPr>
          <p:spPr bwMode="auto">
            <a:xfrm>
              <a:off x="4357688" y="5522913"/>
              <a:ext cx="50800" cy="3175"/>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0" name="Rectangle 249"/>
            <p:cNvSpPr>
              <a:spLocks noChangeArrowheads="1"/>
            </p:cNvSpPr>
            <p:nvPr/>
          </p:nvSpPr>
          <p:spPr bwMode="auto">
            <a:xfrm>
              <a:off x="4378325" y="5541963"/>
              <a:ext cx="30163" cy="3175"/>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81" name="Oval 250"/>
          <p:cNvSpPr>
            <a:spLocks noChangeArrowheads="1"/>
          </p:cNvSpPr>
          <p:nvPr/>
        </p:nvSpPr>
        <p:spPr bwMode="auto">
          <a:xfrm>
            <a:off x="10359506" y="3450547"/>
            <a:ext cx="1118236" cy="1118236"/>
          </a:xfrm>
          <a:prstGeom prst="ellipse">
            <a:avLst/>
          </a:prstGeom>
          <a:solidFill>
            <a:srgbClr val="FFD4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453" name="组合 452"/>
          <p:cNvGrpSpPr/>
          <p:nvPr/>
        </p:nvGrpSpPr>
        <p:grpSpPr>
          <a:xfrm>
            <a:off x="10557140" y="3612708"/>
            <a:ext cx="738171" cy="805738"/>
            <a:chOff x="7502525" y="4799013"/>
            <a:chExt cx="693738" cy="757238"/>
          </a:xfrm>
        </p:grpSpPr>
        <p:sp>
          <p:nvSpPr>
            <p:cNvPr id="82" name="Freeform 251"/>
            <p:cNvSpPr/>
            <p:nvPr/>
          </p:nvSpPr>
          <p:spPr bwMode="auto">
            <a:xfrm>
              <a:off x="7791450" y="4799013"/>
              <a:ext cx="150813" cy="579438"/>
            </a:xfrm>
            <a:custGeom>
              <a:avLst/>
              <a:gdLst>
                <a:gd name="T0" fmla="*/ 0 w 146"/>
                <a:gd name="T1" fmla="*/ 0 h 559"/>
                <a:gd name="T2" fmla="*/ 82 w 146"/>
                <a:gd name="T3" fmla="*/ 559 h 559"/>
                <a:gd name="T4" fmla="*/ 146 w 146"/>
                <a:gd name="T5" fmla="*/ 549 h 559"/>
                <a:gd name="T6" fmla="*/ 92 w 146"/>
                <a:gd name="T7" fmla="*/ 181 h 559"/>
                <a:gd name="T8" fmla="*/ 0 w 146"/>
                <a:gd name="T9" fmla="*/ 0 h 559"/>
              </a:gdLst>
              <a:ahLst/>
              <a:cxnLst>
                <a:cxn ang="0">
                  <a:pos x="T0" y="T1"/>
                </a:cxn>
                <a:cxn ang="0">
                  <a:pos x="T2" y="T3"/>
                </a:cxn>
                <a:cxn ang="0">
                  <a:pos x="T4" y="T5"/>
                </a:cxn>
                <a:cxn ang="0">
                  <a:pos x="T6" y="T7"/>
                </a:cxn>
                <a:cxn ang="0">
                  <a:pos x="T8" y="T9"/>
                </a:cxn>
              </a:cxnLst>
              <a:rect l="0" t="0" r="r" b="b"/>
              <a:pathLst>
                <a:path w="146" h="559">
                  <a:moveTo>
                    <a:pt x="0" y="0"/>
                  </a:moveTo>
                  <a:cubicBezTo>
                    <a:pt x="82" y="559"/>
                    <a:pt x="82" y="559"/>
                    <a:pt x="82" y="559"/>
                  </a:cubicBezTo>
                  <a:cubicBezTo>
                    <a:pt x="146" y="549"/>
                    <a:pt x="146" y="549"/>
                    <a:pt x="146" y="549"/>
                  </a:cubicBezTo>
                  <a:cubicBezTo>
                    <a:pt x="92" y="181"/>
                    <a:pt x="92" y="181"/>
                    <a:pt x="92" y="181"/>
                  </a:cubicBezTo>
                  <a:cubicBezTo>
                    <a:pt x="92" y="181"/>
                    <a:pt x="62" y="34"/>
                    <a:pt x="0" y="0"/>
                  </a:cubicBezTo>
                  <a:close/>
                </a:path>
              </a:pathLst>
            </a:custGeom>
            <a:solidFill>
              <a:srgbClr val="82898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3" name="Freeform 252"/>
            <p:cNvSpPr/>
            <p:nvPr/>
          </p:nvSpPr>
          <p:spPr bwMode="auto">
            <a:xfrm>
              <a:off x="7845425" y="5173663"/>
              <a:ext cx="87313" cy="127000"/>
            </a:xfrm>
            <a:custGeom>
              <a:avLst/>
              <a:gdLst>
                <a:gd name="T0" fmla="*/ 7 w 55"/>
                <a:gd name="T1" fmla="*/ 50 h 80"/>
                <a:gd name="T2" fmla="*/ 55 w 55"/>
                <a:gd name="T3" fmla="*/ 80 h 80"/>
                <a:gd name="T4" fmla="*/ 45 w 55"/>
                <a:gd name="T5" fmla="*/ 14 h 80"/>
                <a:gd name="T6" fmla="*/ 0 w 55"/>
                <a:gd name="T7" fmla="*/ 0 h 80"/>
                <a:gd name="T8" fmla="*/ 7 w 55"/>
                <a:gd name="T9" fmla="*/ 50 h 80"/>
              </a:gdLst>
              <a:ahLst/>
              <a:cxnLst>
                <a:cxn ang="0">
                  <a:pos x="T0" y="T1"/>
                </a:cxn>
                <a:cxn ang="0">
                  <a:pos x="T2" y="T3"/>
                </a:cxn>
                <a:cxn ang="0">
                  <a:pos x="T4" y="T5"/>
                </a:cxn>
                <a:cxn ang="0">
                  <a:pos x="T6" y="T7"/>
                </a:cxn>
                <a:cxn ang="0">
                  <a:pos x="T8" y="T9"/>
                </a:cxn>
              </a:cxnLst>
              <a:rect l="0" t="0" r="r" b="b"/>
              <a:pathLst>
                <a:path w="55" h="80">
                  <a:moveTo>
                    <a:pt x="7" y="50"/>
                  </a:moveTo>
                  <a:lnTo>
                    <a:pt x="55" y="80"/>
                  </a:lnTo>
                  <a:lnTo>
                    <a:pt x="45" y="14"/>
                  </a:lnTo>
                  <a:lnTo>
                    <a:pt x="0" y="0"/>
                  </a:lnTo>
                  <a:lnTo>
                    <a:pt x="7" y="50"/>
                  </a:lnTo>
                  <a:close/>
                </a:path>
              </a:pathLst>
            </a:custGeom>
            <a:solidFill>
              <a:srgbClr val="6975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4" name="Freeform 253"/>
            <p:cNvSpPr>
              <a:spLocks noEditPoints="1"/>
            </p:cNvSpPr>
            <p:nvPr/>
          </p:nvSpPr>
          <p:spPr bwMode="auto">
            <a:xfrm>
              <a:off x="7808913" y="5341938"/>
              <a:ext cx="215900" cy="214313"/>
            </a:xfrm>
            <a:custGeom>
              <a:avLst/>
              <a:gdLst>
                <a:gd name="T0" fmla="*/ 49 w 208"/>
                <a:gd name="T1" fmla="*/ 30 h 208"/>
                <a:gd name="T2" fmla="*/ 30 w 208"/>
                <a:gd name="T3" fmla="*/ 159 h 208"/>
                <a:gd name="T4" fmla="*/ 159 w 208"/>
                <a:gd name="T5" fmla="*/ 178 h 208"/>
                <a:gd name="T6" fmla="*/ 178 w 208"/>
                <a:gd name="T7" fmla="*/ 49 h 208"/>
                <a:gd name="T8" fmla="*/ 49 w 208"/>
                <a:gd name="T9" fmla="*/ 30 h 208"/>
                <a:gd name="T10" fmla="*/ 139 w 208"/>
                <a:gd name="T11" fmla="*/ 151 h 208"/>
                <a:gd name="T12" fmla="*/ 57 w 208"/>
                <a:gd name="T13" fmla="*/ 139 h 208"/>
                <a:gd name="T14" fmla="*/ 69 w 208"/>
                <a:gd name="T15" fmla="*/ 56 h 208"/>
                <a:gd name="T16" fmla="*/ 152 w 208"/>
                <a:gd name="T17" fmla="*/ 68 h 208"/>
                <a:gd name="T18" fmla="*/ 139 w 208"/>
                <a:gd name="T19" fmla="*/ 15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08">
                  <a:moveTo>
                    <a:pt x="49" y="30"/>
                  </a:moveTo>
                  <a:cubicBezTo>
                    <a:pt x="9" y="60"/>
                    <a:pt x="0" y="118"/>
                    <a:pt x="30" y="159"/>
                  </a:cubicBezTo>
                  <a:cubicBezTo>
                    <a:pt x="61" y="199"/>
                    <a:pt x="118" y="208"/>
                    <a:pt x="159" y="178"/>
                  </a:cubicBezTo>
                  <a:cubicBezTo>
                    <a:pt x="200" y="147"/>
                    <a:pt x="208" y="90"/>
                    <a:pt x="178" y="49"/>
                  </a:cubicBezTo>
                  <a:cubicBezTo>
                    <a:pt x="147" y="8"/>
                    <a:pt x="90" y="0"/>
                    <a:pt x="49" y="30"/>
                  </a:cubicBezTo>
                  <a:close/>
                  <a:moveTo>
                    <a:pt x="139" y="151"/>
                  </a:moveTo>
                  <a:cubicBezTo>
                    <a:pt x="113" y="171"/>
                    <a:pt x="76" y="165"/>
                    <a:pt x="57" y="139"/>
                  </a:cubicBezTo>
                  <a:cubicBezTo>
                    <a:pt x="37" y="113"/>
                    <a:pt x="42" y="76"/>
                    <a:pt x="69" y="56"/>
                  </a:cubicBezTo>
                  <a:cubicBezTo>
                    <a:pt x="95" y="37"/>
                    <a:pt x="132" y="42"/>
                    <a:pt x="152" y="68"/>
                  </a:cubicBezTo>
                  <a:cubicBezTo>
                    <a:pt x="171" y="95"/>
                    <a:pt x="166" y="132"/>
                    <a:pt x="139" y="151"/>
                  </a:cubicBezTo>
                  <a:close/>
                </a:path>
              </a:pathLst>
            </a:custGeom>
            <a:solidFill>
              <a:srgbClr val="1F84A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5" name="Freeform 254"/>
            <p:cNvSpPr/>
            <p:nvPr/>
          </p:nvSpPr>
          <p:spPr bwMode="auto">
            <a:xfrm>
              <a:off x="7502525" y="5013325"/>
              <a:ext cx="530225" cy="307975"/>
            </a:xfrm>
            <a:custGeom>
              <a:avLst/>
              <a:gdLst>
                <a:gd name="T0" fmla="*/ 0 w 512"/>
                <a:gd name="T1" fmla="*/ 0 h 298"/>
                <a:gd name="T2" fmla="*/ 512 w 512"/>
                <a:gd name="T3" fmla="*/ 239 h 298"/>
                <a:gd name="T4" fmla="*/ 485 w 512"/>
                <a:gd name="T5" fmla="*/ 298 h 298"/>
                <a:gd name="T6" fmla="*/ 147 w 512"/>
                <a:gd name="T7" fmla="*/ 141 h 298"/>
                <a:gd name="T8" fmla="*/ 0 w 512"/>
                <a:gd name="T9" fmla="*/ 0 h 298"/>
              </a:gdLst>
              <a:ahLst/>
              <a:cxnLst>
                <a:cxn ang="0">
                  <a:pos x="T0" y="T1"/>
                </a:cxn>
                <a:cxn ang="0">
                  <a:pos x="T2" y="T3"/>
                </a:cxn>
                <a:cxn ang="0">
                  <a:pos x="T4" y="T5"/>
                </a:cxn>
                <a:cxn ang="0">
                  <a:pos x="T6" y="T7"/>
                </a:cxn>
                <a:cxn ang="0">
                  <a:pos x="T8" y="T9"/>
                </a:cxn>
              </a:cxnLst>
              <a:rect l="0" t="0" r="r" b="b"/>
              <a:pathLst>
                <a:path w="512" h="298">
                  <a:moveTo>
                    <a:pt x="0" y="0"/>
                  </a:moveTo>
                  <a:cubicBezTo>
                    <a:pt x="512" y="239"/>
                    <a:pt x="512" y="239"/>
                    <a:pt x="512" y="239"/>
                  </a:cubicBezTo>
                  <a:cubicBezTo>
                    <a:pt x="485" y="298"/>
                    <a:pt x="485" y="298"/>
                    <a:pt x="485" y="298"/>
                  </a:cubicBezTo>
                  <a:cubicBezTo>
                    <a:pt x="147" y="141"/>
                    <a:pt x="147" y="141"/>
                    <a:pt x="147" y="141"/>
                  </a:cubicBezTo>
                  <a:cubicBezTo>
                    <a:pt x="147" y="141"/>
                    <a:pt x="15" y="69"/>
                    <a:pt x="0" y="0"/>
                  </a:cubicBezTo>
                  <a:close/>
                </a:path>
              </a:pathLst>
            </a:custGeom>
            <a:solidFill>
              <a:srgbClr val="AEB4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6" name="Freeform 255"/>
            <p:cNvSpPr>
              <a:spLocks noEditPoints="1"/>
            </p:cNvSpPr>
            <p:nvPr/>
          </p:nvSpPr>
          <p:spPr bwMode="auto">
            <a:xfrm>
              <a:off x="7981950" y="5214938"/>
              <a:ext cx="214313" cy="214313"/>
            </a:xfrm>
            <a:custGeom>
              <a:avLst/>
              <a:gdLst>
                <a:gd name="T0" fmla="*/ 30 w 208"/>
                <a:gd name="T1" fmla="*/ 158 h 207"/>
                <a:gd name="T2" fmla="*/ 159 w 208"/>
                <a:gd name="T3" fmla="*/ 177 h 207"/>
                <a:gd name="T4" fmla="*/ 178 w 208"/>
                <a:gd name="T5" fmla="*/ 49 h 207"/>
                <a:gd name="T6" fmla="*/ 49 w 208"/>
                <a:gd name="T7" fmla="*/ 30 h 207"/>
                <a:gd name="T8" fmla="*/ 30 w 208"/>
                <a:gd name="T9" fmla="*/ 158 h 207"/>
                <a:gd name="T10" fmla="*/ 56 w 208"/>
                <a:gd name="T11" fmla="*/ 139 h 207"/>
                <a:gd name="T12" fmla="*/ 69 w 208"/>
                <a:gd name="T13" fmla="*/ 56 h 207"/>
                <a:gd name="T14" fmla="*/ 151 w 208"/>
                <a:gd name="T15" fmla="*/ 68 h 207"/>
                <a:gd name="T16" fmla="*/ 139 w 208"/>
                <a:gd name="T17" fmla="*/ 151 h 207"/>
                <a:gd name="T18" fmla="*/ 56 w 208"/>
                <a:gd name="T19" fmla="*/ 139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07">
                  <a:moveTo>
                    <a:pt x="30" y="158"/>
                  </a:moveTo>
                  <a:cubicBezTo>
                    <a:pt x="60" y="199"/>
                    <a:pt x="118" y="207"/>
                    <a:pt x="159" y="177"/>
                  </a:cubicBezTo>
                  <a:cubicBezTo>
                    <a:pt x="199" y="147"/>
                    <a:pt x="208" y="89"/>
                    <a:pt x="178" y="49"/>
                  </a:cubicBezTo>
                  <a:cubicBezTo>
                    <a:pt x="147" y="8"/>
                    <a:pt x="90" y="0"/>
                    <a:pt x="49" y="30"/>
                  </a:cubicBezTo>
                  <a:cubicBezTo>
                    <a:pt x="8" y="60"/>
                    <a:pt x="0" y="118"/>
                    <a:pt x="30" y="158"/>
                  </a:cubicBezTo>
                  <a:close/>
                  <a:moveTo>
                    <a:pt x="56" y="139"/>
                  </a:moveTo>
                  <a:cubicBezTo>
                    <a:pt x="37" y="113"/>
                    <a:pt x="42" y="75"/>
                    <a:pt x="69" y="56"/>
                  </a:cubicBezTo>
                  <a:cubicBezTo>
                    <a:pt x="95" y="36"/>
                    <a:pt x="132" y="42"/>
                    <a:pt x="151" y="68"/>
                  </a:cubicBezTo>
                  <a:cubicBezTo>
                    <a:pt x="171" y="94"/>
                    <a:pt x="165" y="131"/>
                    <a:pt x="139" y="151"/>
                  </a:cubicBezTo>
                  <a:cubicBezTo>
                    <a:pt x="113" y="171"/>
                    <a:pt x="76" y="165"/>
                    <a:pt x="56" y="139"/>
                  </a:cubicBezTo>
                  <a:close/>
                </a:path>
              </a:pathLst>
            </a:custGeom>
            <a:solidFill>
              <a:srgbClr val="1F84A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7" name="Freeform 256"/>
            <p:cNvSpPr/>
            <p:nvPr/>
          </p:nvSpPr>
          <p:spPr bwMode="auto">
            <a:xfrm>
              <a:off x="7862888" y="5205413"/>
              <a:ext cx="49213" cy="50800"/>
            </a:xfrm>
            <a:custGeom>
              <a:avLst/>
              <a:gdLst>
                <a:gd name="T0" fmla="*/ 41 w 48"/>
                <a:gd name="T1" fmla="*/ 11 h 49"/>
                <a:gd name="T2" fmla="*/ 37 w 48"/>
                <a:gd name="T3" fmla="*/ 41 h 49"/>
                <a:gd name="T4" fmla="*/ 7 w 48"/>
                <a:gd name="T5" fmla="*/ 37 h 49"/>
                <a:gd name="T6" fmla="*/ 11 w 48"/>
                <a:gd name="T7" fmla="*/ 7 h 49"/>
                <a:gd name="T8" fmla="*/ 41 w 48"/>
                <a:gd name="T9" fmla="*/ 11 h 49"/>
              </a:gdLst>
              <a:ahLst/>
              <a:cxnLst>
                <a:cxn ang="0">
                  <a:pos x="T0" y="T1"/>
                </a:cxn>
                <a:cxn ang="0">
                  <a:pos x="T2" y="T3"/>
                </a:cxn>
                <a:cxn ang="0">
                  <a:pos x="T4" y="T5"/>
                </a:cxn>
                <a:cxn ang="0">
                  <a:pos x="T6" y="T7"/>
                </a:cxn>
                <a:cxn ang="0">
                  <a:pos x="T8" y="T9"/>
                </a:cxn>
              </a:cxnLst>
              <a:rect l="0" t="0" r="r" b="b"/>
              <a:pathLst>
                <a:path w="48" h="49">
                  <a:moveTo>
                    <a:pt x="41" y="11"/>
                  </a:moveTo>
                  <a:cubicBezTo>
                    <a:pt x="48" y="21"/>
                    <a:pt x="46" y="34"/>
                    <a:pt x="37" y="41"/>
                  </a:cubicBezTo>
                  <a:cubicBezTo>
                    <a:pt x="27" y="49"/>
                    <a:pt x="14" y="47"/>
                    <a:pt x="7" y="37"/>
                  </a:cubicBezTo>
                  <a:cubicBezTo>
                    <a:pt x="0" y="28"/>
                    <a:pt x="2" y="14"/>
                    <a:pt x="11" y="7"/>
                  </a:cubicBezTo>
                  <a:cubicBezTo>
                    <a:pt x="21" y="0"/>
                    <a:pt x="34" y="2"/>
                    <a:pt x="41" y="11"/>
                  </a:cubicBezTo>
                  <a:close/>
                </a:path>
              </a:pathLst>
            </a:custGeom>
            <a:solidFill>
              <a:srgbClr val="ED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88" name="Freeform 257"/>
          <p:cNvSpPr/>
          <p:nvPr/>
        </p:nvSpPr>
        <p:spPr bwMode="auto">
          <a:xfrm>
            <a:off x="655641" y="2209001"/>
            <a:ext cx="1094587" cy="442565"/>
          </a:xfrm>
          <a:custGeom>
            <a:avLst/>
            <a:gdLst>
              <a:gd name="T0" fmla="*/ 496 w 993"/>
              <a:gd name="T1" fmla="*/ 0 h 402"/>
              <a:gd name="T2" fmla="*/ 0 w 993"/>
              <a:gd name="T3" fmla="*/ 402 h 402"/>
              <a:gd name="T4" fmla="*/ 993 w 993"/>
              <a:gd name="T5" fmla="*/ 402 h 402"/>
              <a:gd name="T6" fmla="*/ 496 w 993"/>
              <a:gd name="T7" fmla="*/ 0 h 402"/>
            </a:gdLst>
            <a:ahLst/>
            <a:cxnLst>
              <a:cxn ang="0">
                <a:pos x="T0" y="T1"/>
              </a:cxn>
              <a:cxn ang="0">
                <a:pos x="T2" y="T3"/>
              </a:cxn>
              <a:cxn ang="0">
                <a:pos x="T4" y="T5"/>
              </a:cxn>
              <a:cxn ang="0">
                <a:pos x="T6" y="T7"/>
              </a:cxn>
            </a:cxnLst>
            <a:rect l="0" t="0" r="r" b="b"/>
            <a:pathLst>
              <a:path w="993" h="402">
                <a:moveTo>
                  <a:pt x="496" y="0"/>
                </a:moveTo>
                <a:cubicBezTo>
                  <a:pt x="252" y="0"/>
                  <a:pt x="49" y="172"/>
                  <a:pt x="0" y="402"/>
                </a:cubicBezTo>
                <a:cubicBezTo>
                  <a:pt x="993" y="402"/>
                  <a:pt x="993" y="402"/>
                  <a:pt x="993" y="402"/>
                </a:cubicBezTo>
                <a:cubicBezTo>
                  <a:pt x="944" y="172"/>
                  <a:pt x="740" y="0"/>
                  <a:pt x="496" y="0"/>
                </a:cubicBezTo>
                <a:close/>
              </a:path>
            </a:pathLst>
          </a:custGeom>
          <a:solidFill>
            <a:srgbClr val="FFD4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9" name="Freeform 258"/>
          <p:cNvSpPr/>
          <p:nvPr/>
        </p:nvSpPr>
        <p:spPr bwMode="auto">
          <a:xfrm>
            <a:off x="643817" y="2651566"/>
            <a:ext cx="1118236" cy="675671"/>
          </a:xfrm>
          <a:custGeom>
            <a:avLst/>
            <a:gdLst>
              <a:gd name="T0" fmla="*/ 12 w 1016"/>
              <a:gd name="T1" fmla="*/ 0 h 614"/>
              <a:gd name="T2" fmla="*/ 0 w 1016"/>
              <a:gd name="T3" fmla="*/ 106 h 614"/>
              <a:gd name="T4" fmla="*/ 508 w 1016"/>
              <a:gd name="T5" fmla="*/ 614 h 614"/>
              <a:gd name="T6" fmla="*/ 1016 w 1016"/>
              <a:gd name="T7" fmla="*/ 106 h 614"/>
              <a:gd name="T8" fmla="*/ 1005 w 1016"/>
              <a:gd name="T9" fmla="*/ 0 h 614"/>
              <a:gd name="T10" fmla="*/ 12 w 1016"/>
              <a:gd name="T11" fmla="*/ 0 h 614"/>
            </a:gdLst>
            <a:ahLst/>
            <a:cxnLst>
              <a:cxn ang="0">
                <a:pos x="T0" y="T1"/>
              </a:cxn>
              <a:cxn ang="0">
                <a:pos x="T2" y="T3"/>
              </a:cxn>
              <a:cxn ang="0">
                <a:pos x="T4" y="T5"/>
              </a:cxn>
              <a:cxn ang="0">
                <a:pos x="T6" y="T7"/>
              </a:cxn>
              <a:cxn ang="0">
                <a:pos x="T8" y="T9"/>
              </a:cxn>
              <a:cxn ang="0">
                <a:pos x="T10" y="T11"/>
              </a:cxn>
            </a:cxnLst>
            <a:rect l="0" t="0" r="r" b="b"/>
            <a:pathLst>
              <a:path w="1016" h="614">
                <a:moveTo>
                  <a:pt x="12" y="0"/>
                </a:moveTo>
                <a:cubicBezTo>
                  <a:pt x="4" y="34"/>
                  <a:pt x="0" y="70"/>
                  <a:pt x="0" y="106"/>
                </a:cubicBezTo>
                <a:cubicBezTo>
                  <a:pt x="0" y="387"/>
                  <a:pt x="228" y="614"/>
                  <a:pt x="508" y="614"/>
                </a:cubicBezTo>
                <a:cubicBezTo>
                  <a:pt x="789" y="614"/>
                  <a:pt x="1016" y="387"/>
                  <a:pt x="1016" y="106"/>
                </a:cubicBezTo>
                <a:cubicBezTo>
                  <a:pt x="1016" y="70"/>
                  <a:pt x="1012" y="34"/>
                  <a:pt x="1005" y="0"/>
                </a:cubicBezTo>
                <a:lnTo>
                  <a:pt x="12" y="0"/>
                </a:lnTo>
                <a:close/>
              </a:path>
            </a:pathLst>
          </a:custGeom>
          <a:solidFill>
            <a:srgbClr val="E0AF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452" name="组合 451"/>
          <p:cNvGrpSpPr/>
          <p:nvPr/>
        </p:nvGrpSpPr>
        <p:grpSpPr>
          <a:xfrm>
            <a:off x="824559" y="2210691"/>
            <a:ext cx="805739" cy="1005060"/>
            <a:chOff x="3997325" y="3481388"/>
            <a:chExt cx="757238" cy="944562"/>
          </a:xfrm>
        </p:grpSpPr>
        <p:sp>
          <p:nvSpPr>
            <p:cNvPr id="90" name="Freeform 259"/>
            <p:cNvSpPr/>
            <p:nvPr/>
          </p:nvSpPr>
          <p:spPr bwMode="auto">
            <a:xfrm>
              <a:off x="4162425" y="3863975"/>
              <a:ext cx="592138" cy="561975"/>
            </a:xfrm>
            <a:custGeom>
              <a:avLst/>
              <a:gdLst>
                <a:gd name="T0" fmla="*/ 207 w 572"/>
                <a:gd name="T1" fmla="*/ 166 h 543"/>
                <a:gd name="T2" fmla="*/ 89 w 572"/>
                <a:gd name="T3" fmla="*/ 199 h 543"/>
                <a:gd name="T4" fmla="*/ 30 w 572"/>
                <a:gd name="T5" fmla="*/ 243 h 543"/>
                <a:gd name="T6" fmla="*/ 19 w 572"/>
                <a:gd name="T7" fmla="*/ 321 h 543"/>
                <a:gd name="T8" fmla="*/ 162 w 572"/>
                <a:gd name="T9" fmla="*/ 514 h 543"/>
                <a:gd name="T10" fmla="*/ 241 w 572"/>
                <a:gd name="T11" fmla="*/ 525 h 543"/>
                <a:gd name="T12" fmla="*/ 300 w 572"/>
                <a:gd name="T13" fmla="*/ 481 h 543"/>
                <a:gd name="T14" fmla="*/ 365 w 572"/>
                <a:gd name="T15" fmla="*/ 377 h 543"/>
                <a:gd name="T16" fmla="*/ 483 w 572"/>
                <a:gd name="T17" fmla="*/ 344 h 543"/>
                <a:gd name="T18" fmla="*/ 542 w 572"/>
                <a:gd name="T19" fmla="*/ 300 h 543"/>
                <a:gd name="T20" fmla="*/ 554 w 572"/>
                <a:gd name="T21" fmla="*/ 222 h 543"/>
                <a:gd name="T22" fmla="*/ 410 w 572"/>
                <a:gd name="T23" fmla="*/ 30 h 543"/>
                <a:gd name="T24" fmla="*/ 332 w 572"/>
                <a:gd name="T25" fmla="*/ 19 h 543"/>
                <a:gd name="T26" fmla="*/ 272 w 572"/>
                <a:gd name="T27" fmla="*/ 63 h 543"/>
                <a:gd name="T28" fmla="*/ 207 w 572"/>
                <a:gd name="T29" fmla="*/ 166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2" h="543">
                  <a:moveTo>
                    <a:pt x="207" y="166"/>
                  </a:moveTo>
                  <a:cubicBezTo>
                    <a:pt x="166" y="197"/>
                    <a:pt x="120" y="209"/>
                    <a:pt x="89" y="199"/>
                  </a:cubicBezTo>
                  <a:cubicBezTo>
                    <a:pt x="30" y="243"/>
                    <a:pt x="30" y="243"/>
                    <a:pt x="30" y="243"/>
                  </a:cubicBezTo>
                  <a:cubicBezTo>
                    <a:pt x="5" y="262"/>
                    <a:pt x="0" y="297"/>
                    <a:pt x="19" y="321"/>
                  </a:cubicBezTo>
                  <a:cubicBezTo>
                    <a:pt x="162" y="514"/>
                    <a:pt x="162" y="514"/>
                    <a:pt x="162" y="514"/>
                  </a:cubicBezTo>
                  <a:cubicBezTo>
                    <a:pt x="181" y="538"/>
                    <a:pt x="216" y="543"/>
                    <a:pt x="241" y="525"/>
                  </a:cubicBezTo>
                  <a:cubicBezTo>
                    <a:pt x="300" y="481"/>
                    <a:pt x="300" y="481"/>
                    <a:pt x="300" y="481"/>
                  </a:cubicBezTo>
                  <a:cubicBezTo>
                    <a:pt x="299" y="449"/>
                    <a:pt x="324" y="408"/>
                    <a:pt x="365" y="377"/>
                  </a:cubicBezTo>
                  <a:cubicBezTo>
                    <a:pt x="406" y="346"/>
                    <a:pt x="452" y="335"/>
                    <a:pt x="483" y="344"/>
                  </a:cubicBezTo>
                  <a:cubicBezTo>
                    <a:pt x="542" y="300"/>
                    <a:pt x="542" y="300"/>
                    <a:pt x="542" y="300"/>
                  </a:cubicBezTo>
                  <a:cubicBezTo>
                    <a:pt x="567" y="282"/>
                    <a:pt x="572" y="247"/>
                    <a:pt x="554" y="222"/>
                  </a:cubicBezTo>
                  <a:cubicBezTo>
                    <a:pt x="410" y="30"/>
                    <a:pt x="410" y="30"/>
                    <a:pt x="410" y="30"/>
                  </a:cubicBezTo>
                  <a:cubicBezTo>
                    <a:pt x="392" y="5"/>
                    <a:pt x="356" y="0"/>
                    <a:pt x="332" y="19"/>
                  </a:cubicBezTo>
                  <a:cubicBezTo>
                    <a:pt x="272" y="63"/>
                    <a:pt x="272" y="63"/>
                    <a:pt x="272" y="63"/>
                  </a:cubicBezTo>
                  <a:cubicBezTo>
                    <a:pt x="273" y="95"/>
                    <a:pt x="249" y="136"/>
                    <a:pt x="207" y="166"/>
                  </a:cubicBezTo>
                  <a:close/>
                </a:path>
              </a:pathLst>
            </a:custGeom>
            <a:solidFill>
              <a:srgbClr val="CB4D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1" name="Freeform 260"/>
            <p:cNvSpPr/>
            <p:nvPr/>
          </p:nvSpPr>
          <p:spPr bwMode="auto">
            <a:xfrm>
              <a:off x="4260850" y="3949700"/>
              <a:ext cx="427038" cy="371475"/>
            </a:xfrm>
            <a:custGeom>
              <a:avLst/>
              <a:gdLst>
                <a:gd name="T0" fmla="*/ 314 w 413"/>
                <a:gd name="T1" fmla="*/ 6 h 358"/>
                <a:gd name="T2" fmla="*/ 341 w 413"/>
                <a:gd name="T3" fmla="*/ 10 h 358"/>
                <a:gd name="T4" fmla="*/ 407 w 413"/>
                <a:gd name="T5" fmla="*/ 99 h 358"/>
                <a:gd name="T6" fmla="*/ 403 w 413"/>
                <a:gd name="T7" fmla="*/ 125 h 358"/>
                <a:gd name="T8" fmla="*/ 98 w 413"/>
                <a:gd name="T9" fmla="*/ 352 h 358"/>
                <a:gd name="T10" fmla="*/ 72 w 413"/>
                <a:gd name="T11" fmla="*/ 348 h 358"/>
                <a:gd name="T12" fmla="*/ 6 w 413"/>
                <a:gd name="T13" fmla="*/ 259 h 358"/>
                <a:gd name="T14" fmla="*/ 10 w 413"/>
                <a:gd name="T15" fmla="*/ 233 h 358"/>
                <a:gd name="T16" fmla="*/ 314 w 413"/>
                <a:gd name="T17" fmla="*/ 6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3" h="358">
                  <a:moveTo>
                    <a:pt x="314" y="6"/>
                  </a:moveTo>
                  <a:cubicBezTo>
                    <a:pt x="323" y="0"/>
                    <a:pt x="334" y="2"/>
                    <a:pt x="341" y="10"/>
                  </a:cubicBezTo>
                  <a:cubicBezTo>
                    <a:pt x="407" y="99"/>
                    <a:pt x="407" y="99"/>
                    <a:pt x="407" y="99"/>
                  </a:cubicBezTo>
                  <a:cubicBezTo>
                    <a:pt x="413" y="107"/>
                    <a:pt x="411" y="119"/>
                    <a:pt x="403" y="125"/>
                  </a:cubicBezTo>
                  <a:cubicBezTo>
                    <a:pt x="98" y="352"/>
                    <a:pt x="98" y="352"/>
                    <a:pt x="98" y="352"/>
                  </a:cubicBezTo>
                  <a:cubicBezTo>
                    <a:pt x="90" y="358"/>
                    <a:pt x="78" y="356"/>
                    <a:pt x="72" y="348"/>
                  </a:cubicBezTo>
                  <a:cubicBezTo>
                    <a:pt x="6" y="259"/>
                    <a:pt x="6" y="259"/>
                    <a:pt x="6" y="259"/>
                  </a:cubicBezTo>
                  <a:cubicBezTo>
                    <a:pt x="0" y="251"/>
                    <a:pt x="1" y="239"/>
                    <a:pt x="10" y="233"/>
                  </a:cubicBezTo>
                  <a:lnTo>
                    <a:pt x="314" y="6"/>
                  </a:lnTo>
                  <a:close/>
                </a:path>
              </a:pathLst>
            </a:custGeom>
            <a:solidFill>
              <a:srgbClr val="FFF9F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2" name="Freeform 261"/>
            <p:cNvSpPr/>
            <p:nvPr/>
          </p:nvSpPr>
          <p:spPr bwMode="auto">
            <a:xfrm>
              <a:off x="4270375" y="3960813"/>
              <a:ext cx="404813" cy="346075"/>
            </a:xfrm>
            <a:custGeom>
              <a:avLst/>
              <a:gdLst>
                <a:gd name="T0" fmla="*/ 207 w 255"/>
                <a:gd name="T1" fmla="*/ 0 h 218"/>
                <a:gd name="T2" fmla="*/ 255 w 255"/>
                <a:gd name="T3" fmla="*/ 64 h 218"/>
                <a:gd name="T4" fmla="*/ 47 w 255"/>
                <a:gd name="T5" fmla="*/ 218 h 218"/>
                <a:gd name="T6" fmla="*/ 0 w 255"/>
                <a:gd name="T7" fmla="*/ 154 h 218"/>
                <a:gd name="T8" fmla="*/ 207 w 255"/>
                <a:gd name="T9" fmla="*/ 0 h 218"/>
              </a:gdLst>
              <a:ahLst/>
              <a:cxnLst>
                <a:cxn ang="0">
                  <a:pos x="T0" y="T1"/>
                </a:cxn>
                <a:cxn ang="0">
                  <a:pos x="T2" y="T3"/>
                </a:cxn>
                <a:cxn ang="0">
                  <a:pos x="T4" y="T5"/>
                </a:cxn>
                <a:cxn ang="0">
                  <a:pos x="T6" y="T7"/>
                </a:cxn>
                <a:cxn ang="0">
                  <a:pos x="T8" y="T9"/>
                </a:cxn>
              </a:cxnLst>
              <a:rect l="0" t="0" r="r" b="b"/>
              <a:pathLst>
                <a:path w="255" h="218">
                  <a:moveTo>
                    <a:pt x="207" y="0"/>
                  </a:moveTo>
                  <a:lnTo>
                    <a:pt x="255" y="64"/>
                  </a:lnTo>
                  <a:lnTo>
                    <a:pt x="47" y="218"/>
                  </a:lnTo>
                  <a:lnTo>
                    <a:pt x="0" y="154"/>
                  </a:lnTo>
                  <a:lnTo>
                    <a:pt x="207" y="0"/>
                  </a:lnTo>
                  <a:close/>
                </a:path>
              </a:pathLst>
            </a:custGeom>
            <a:solidFill>
              <a:srgbClr val="D2D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3" name="Freeform 262"/>
            <p:cNvSpPr/>
            <p:nvPr/>
          </p:nvSpPr>
          <p:spPr bwMode="auto">
            <a:xfrm>
              <a:off x="4325938" y="4035425"/>
              <a:ext cx="349250" cy="271463"/>
            </a:xfrm>
            <a:custGeom>
              <a:avLst/>
              <a:gdLst>
                <a:gd name="T0" fmla="*/ 208 w 220"/>
                <a:gd name="T1" fmla="*/ 0 h 171"/>
                <a:gd name="T2" fmla="*/ 220 w 220"/>
                <a:gd name="T3" fmla="*/ 17 h 171"/>
                <a:gd name="T4" fmla="*/ 12 w 220"/>
                <a:gd name="T5" fmla="*/ 171 h 171"/>
                <a:gd name="T6" fmla="*/ 0 w 220"/>
                <a:gd name="T7" fmla="*/ 154 h 171"/>
                <a:gd name="T8" fmla="*/ 208 w 220"/>
                <a:gd name="T9" fmla="*/ 0 h 171"/>
              </a:gdLst>
              <a:ahLst/>
              <a:cxnLst>
                <a:cxn ang="0">
                  <a:pos x="T0" y="T1"/>
                </a:cxn>
                <a:cxn ang="0">
                  <a:pos x="T2" y="T3"/>
                </a:cxn>
                <a:cxn ang="0">
                  <a:pos x="T4" y="T5"/>
                </a:cxn>
                <a:cxn ang="0">
                  <a:pos x="T6" y="T7"/>
                </a:cxn>
                <a:cxn ang="0">
                  <a:pos x="T8" y="T9"/>
                </a:cxn>
              </a:cxnLst>
              <a:rect l="0" t="0" r="r" b="b"/>
              <a:pathLst>
                <a:path w="220" h="171">
                  <a:moveTo>
                    <a:pt x="208" y="0"/>
                  </a:moveTo>
                  <a:lnTo>
                    <a:pt x="220" y="17"/>
                  </a:lnTo>
                  <a:lnTo>
                    <a:pt x="12" y="171"/>
                  </a:lnTo>
                  <a:lnTo>
                    <a:pt x="0" y="154"/>
                  </a:lnTo>
                  <a:lnTo>
                    <a:pt x="208" y="0"/>
                  </a:lnTo>
                  <a:close/>
                </a:path>
              </a:pathLst>
            </a:custGeom>
            <a:solidFill>
              <a:srgbClr val="BDB9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4" name="Freeform 263"/>
            <p:cNvSpPr/>
            <p:nvPr/>
          </p:nvSpPr>
          <p:spPr bwMode="auto">
            <a:xfrm>
              <a:off x="4411663" y="4079875"/>
              <a:ext cx="90488" cy="90488"/>
            </a:xfrm>
            <a:custGeom>
              <a:avLst/>
              <a:gdLst>
                <a:gd name="T0" fmla="*/ 21 w 87"/>
                <a:gd name="T1" fmla="*/ 13 h 87"/>
                <a:gd name="T2" fmla="*/ 74 w 87"/>
                <a:gd name="T3" fmla="*/ 21 h 87"/>
                <a:gd name="T4" fmla="*/ 67 w 87"/>
                <a:gd name="T5" fmla="*/ 74 h 87"/>
                <a:gd name="T6" fmla="*/ 13 w 87"/>
                <a:gd name="T7" fmla="*/ 66 h 87"/>
                <a:gd name="T8" fmla="*/ 21 w 87"/>
                <a:gd name="T9" fmla="*/ 13 h 87"/>
              </a:gdLst>
              <a:ahLst/>
              <a:cxnLst>
                <a:cxn ang="0">
                  <a:pos x="T0" y="T1"/>
                </a:cxn>
                <a:cxn ang="0">
                  <a:pos x="T2" y="T3"/>
                </a:cxn>
                <a:cxn ang="0">
                  <a:pos x="T4" y="T5"/>
                </a:cxn>
                <a:cxn ang="0">
                  <a:pos x="T6" y="T7"/>
                </a:cxn>
                <a:cxn ang="0">
                  <a:pos x="T8" y="T9"/>
                </a:cxn>
              </a:cxnLst>
              <a:rect l="0" t="0" r="r" b="b"/>
              <a:pathLst>
                <a:path w="87" h="87">
                  <a:moveTo>
                    <a:pt x="21" y="13"/>
                  </a:moveTo>
                  <a:cubicBezTo>
                    <a:pt x="38" y="0"/>
                    <a:pt x="62" y="4"/>
                    <a:pt x="74" y="21"/>
                  </a:cubicBezTo>
                  <a:cubicBezTo>
                    <a:pt x="87" y="38"/>
                    <a:pt x="83" y="61"/>
                    <a:pt x="67" y="74"/>
                  </a:cubicBezTo>
                  <a:cubicBezTo>
                    <a:pt x="50" y="87"/>
                    <a:pt x="26" y="83"/>
                    <a:pt x="13" y="66"/>
                  </a:cubicBezTo>
                  <a:cubicBezTo>
                    <a:pt x="0" y="49"/>
                    <a:pt x="4" y="26"/>
                    <a:pt x="21" y="13"/>
                  </a:cubicBezTo>
                  <a:close/>
                </a:path>
              </a:pathLst>
            </a:custGeom>
            <a:solidFill>
              <a:srgbClr val="4848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5" name="Freeform 264"/>
            <p:cNvSpPr/>
            <p:nvPr/>
          </p:nvSpPr>
          <p:spPr bwMode="auto">
            <a:xfrm>
              <a:off x="3998913" y="3911600"/>
              <a:ext cx="234950" cy="303213"/>
            </a:xfrm>
            <a:custGeom>
              <a:avLst/>
              <a:gdLst>
                <a:gd name="T0" fmla="*/ 4 w 227"/>
                <a:gd name="T1" fmla="*/ 293 h 293"/>
                <a:gd name="T2" fmla="*/ 5 w 227"/>
                <a:gd name="T3" fmla="*/ 293 h 293"/>
                <a:gd name="T4" fmla="*/ 17 w 227"/>
                <a:gd name="T5" fmla="*/ 293 h 293"/>
                <a:gd name="T6" fmla="*/ 227 w 227"/>
                <a:gd name="T7" fmla="*/ 79 h 293"/>
                <a:gd name="T8" fmla="*/ 95 w 227"/>
                <a:gd name="T9" fmla="*/ 0 h 293"/>
                <a:gd name="T10" fmla="*/ 0 w 227"/>
                <a:gd name="T11" fmla="*/ 292 h 293"/>
                <a:gd name="T12" fmla="*/ 4 w 227"/>
                <a:gd name="T13" fmla="*/ 293 h 293"/>
              </a:gdLst>
              <a:ahLst/>
              <a:cxnLst>
                <a:cxn ang="0">
                  <a:pos x="T0" y="T1"/>
                </a:cxn>
                <a:cxn ang="0">
                  <a:pos x="T2" y="T3"/>
                </a:cxn>
                <a:cxn ang="0">
                  <a:pos x="T4" y="T5"/>
                </a:cxn>
                <a:cxn ang="0">
                  <a:pos x="T6" y="T7"/>
                </a:cxn>
                <a:cxn ang="0">
                  <a:pos x="T8" y="T9"/>
                </a:cxn>
                <a:cxn ang="0">
                  <a:pos x="T10" y="T11"/>
                </a:cxn>
                <a:cxn ang="0">
                  <a:pos x="T12" y="T13"/>
                </a:cxn>
              </a:cxnLst>
              <a:rect l="0" t="0" r="r" b="b"/>
              <a:pathLst>
                <a:path w="227" h="293">
                  <a:moveTo>
                    <a:pt x="4" y="293"/>
                  </a:moveTo>
                  <a:cubicBezTo>
                    <a:pt x="5" y="293"/>
                    <a:pt x="5" y="293"/>
                    <a:pt x="5" y="293"/>
                  </a:cubicBezTo>
                  <a:cubicBezTo>
                    <a:pt x="10" y="290"/>
                    <a:pt x="14" y="291"/>
                    <a:pt x="17" y="293"/>
                  </a:cubicBezTo>
                  <a:cubicBezTo>
                    <a:pt x="227" y="79"/>
                    <a:pt x="227" y="79"/>
                    <a:pt x="227" y="79"/>
                  </a:cubicBezTo>
                  <a:cubicBezTo>
                    <a:pt x="95" y="0"/>
                    <a:pt x="95" y="0"/>
                    <a:pt x="95" y="0"/>
                  </a:cubicBezTo>
                  <a:cubicBezTo>
                    <a:pt x="0" y="292"/>
                    <a:pt x="0" y="292"/>
                    <a:pt x="0" y="292"/>
                  </a:cubicBezTo>
                  <a:cubicBezTo>
                    <a:pt x="2" y="292"/>
                    <a:pt x="3" y="293"/>
                    <a:pt x="4" y="293"/>
                  </a:cubicBezTo>
                  <a:close/>
                </a:path>
              </a:pathLst>
            </a:custGeom>
            <a:solidFill>
              <a:srgbClr val="DEBE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6" name="Freeform 265"/>
            <p:cNvSpPr/>
            <p:nvPr/>
          </p:nvSpPr>
          <p:spPr bwMode="auto">
            <a:xfrm>
              <a:off x="3998913" y="3911600"/>
              <a:ext cx="187325" cy="303213"/>
            </a:xfrm>
            <a:custGeom>
              <a:avLst/>
              <a:gdLst>
                <a:gd name="T0" fmla="*/ 4 w 181"/>
                <a:gd name="T1" fmla="*/ 293 h 293"/>
                <a:gd name="T2" fmla="*/ 5 w 181"/>
                <a:gd name="T3" fmla="*/ 293 h 293"/>
                <a:gd name="T4" fmla="*/ 12 w 181"/>
                <a:gd name="T5" fmla="*/ 291 h 293"/>
                <a:gd name="T6" fmla="*/ 181 w 181"/>
                <a:gd name="T7" fmla="*/ 51 h 293"/>
                <a:gd name="T8" fmla="*/ 95 w 181"/>
                <a:gd name="T9" fmla="*/ 0 h 293"/>
                <a:gd name="T10" fmla="*/ 0 w 181"/>
                <a:gd name="T11" fmla="*/ 292 h 293"/>
                <a:gd name="T12" fmla="*/ 4 w 181"/>
                <a:gd name="T13" fmla="*/ 293 h 293"/>
              </a:gdLst>
              <a:ahLst/>
              <a:cxnLst>
                <a:cxn ang="0">
                  <a:pos x="T0" y="T1"/>
                </a:cxn>
                <a:cxn ang="0">
                  <a:pos x="T2" y="T3"/>
                </a:cxn>
                <a:cxn ang="0">
                  <a:pos x="T4" y="T5"/>
                </a:cxn>
                <a:cxn ang="0">
                  <a:pos x="T6" y="T7"/>
                </a:cxn>
                <a:cxn ang="0">
                  <a:pos x="T8" y="T9"/>
                </a:cxn>
                <a:cxn ang="0">
                  <a:pos x="T10" y="T11"/>
                </a:cxn>
                <a:cxn ang="0">
                  <a:pos x="T12" y="T13"/>
                </a:cxn>
              </a:cxnLst>
              <a:rect l="0" t="0" r="r" b="b"/>
              <a:pathLst>
                <a:path w="181" h="293">
                  <a:moveTo>
                    <a:pt x="4" y="293"/>
                  </a:moveTo>
                  <a:cubicBezTo>
                    <a:pt x="5" y="293"/>
                    <a:pt x="5" y="293"/>
                    <a:pt x="5" y="293"/>
                  </a:cubicBezTo>
                  <a:cubicBezTo>
                    <a:pt x="7" y="291"/>
                    <a:pt x="10" y="291"/>
                    <a:pt x="12" y="291"/>
                  </a:cubicBezTo>
                  <a:cubicBezTo>
                    <a:pt x="181" y="51"/>
                    <a:pt x="181" y="51"/>
                    <a:pt x="181" y="51"/>
                  </a:cubicBezTo>
                  <a:cubicBezTo>
                    <a:pt x="95" y="0"/>
                    <a:pt x="95" y="0"/>
                    <a:pt x="95" y="0"/>
                  </a:cubicBezTo>
                  <a:cubicBezTo>
                    <a:pt x="0" y="292"/>
                    <a:pt x="0" y="292"/>
                    <a:pt x="0" y="292"/>
                  </a:cubicBezTo>
                  <a:cubicBezTo>
                    <a:pt x="2" y="292"/>
                    <a:pt x="3" y="293"/>
                    <a:pt x="4" y="293"/>
                  </a:cubicBezTo>
                  <a:close/>
                </a:path>
              </a:pathLst>
            </a:custGeom>
            <a:solidFill>
              <a:srgbClr val="F1D7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7" name="Freeform 266"/>
            <p:cNvSpPr/>
            <p:nvPr/>
          </p:nvSpPr>
          <p:spPr bwMode="auto">
            <a:xfrm>
              <a:off x="3998913" y="3911600"/>
              <a:ext cx="142875" cy="303213"/>
            </a:xfrm>
            <a:custGeom>
              <a:avLst/>
              <a:gdLst>
                <a:gd name="T0" fmla="*/ 4 w 137"/>
                <a:gd name="T1" fmla="*/ 293 h 293"/>
                <a:gd name="T2" fmla="*/ 137 w 137"/>
                <a:gd name="T3" fmla="*/ 25 h 293"/>
                <a:gd name="T4" fmla="*/ 95 w 137"/>
                <a:gd name="T5" fmla="*/ 0 h 293"/>
                <a:gd name="T6" fmla="*/ 0 w 137"/>
                <a:gd name="T7" fmla="*/ 292 h 293"/>
                <a:gd name="T8" fmla="*/ 4 w 137"/>
                <a:gd name="T9" fmla="*/ 293 h 293"/>
              </a:gdLst>
              <a:ahLst/>
              <a:cxnLst>
                <a:cxn ang="0">
                  <a:pos x="T0" y="T1"/>
                </a:cxn>
                <a:cxn ang="0">
                  <a:pos x="T2" y="T3"/>
                </a:cxn>
                <a:cxn ang="0">
                  <a:pos x="T4" y="T5"/>
                </a:cxn>
                <a:cxn ang="0">
                  <a:pos x="T6" y="T7"/>
                </a:cxn>
                <a:cxn ang="0">
                  <a:pos x="T8" y="T9"/>
                </a:cxn>
              </a:cxnLst>
              <a:rect l="0" t="0" r="r" b="b"/>
              <a:pathLst>
                <a:path w="137" h="293">
                  <a:moveTo>
                    <a:pt x="4" y="293"/>
                  </a:moveTo>
                  <a:cubicBezTo>
                    <a:pt x="137" y="25"/>
                    <a:pt x="137" y="25"/>
                    <a:pt x="137" y="25"/>
                  </a:cubicBezTo>
                  <a:cubicBezTo>
                    <a:pt x="95" y="0"/>
                    <a:pt x="95" y="0"/>
                    <a:pt x="95" y="0"/>
                  </a:cubicBezTo>
                  <a:cubicBezTo>
                    <a:pt x="0" y="292"/>
                    <a:pt x="0" y="292"/>
                    <a:pt x="0" y="292"/>
                  </a:cubicBezTo>
                  <a:cubicBezTo>
                    <a:pt x="2" y="292"/>
                    <a:pt x="3" y="293"/>
                    <a:pt x="4" y="293"/>
                  </a:cubicBezTo>
                  <a:close/>
                </a:path>
              </a:pathLst>
            </a:custGeom>
            <a:solidFill>
              <a:srgbClr val="FAF6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8" name="Freeform 267"/>
            <p:cNvSpPr/>
            <p:nvPr/>
          </p:nvSpPr>
          <p:spPr bwMode="auto">
            <a:xfrm>
              <a:off x="3997325" y="4133850"/>
              <a:ext cx="73025" cy="95250"/>
            </a:xfrm>
            <a:custGeom>
              <a:avLst/>
              <a:gdLst>
                <a:gd name="T0" fmla="*/ 28 w 72"/>
                <a:gd name="T1" fmla="*/ 0 h 92"/>
                <a:gd name="T2" fmla="*/ 1 w 72"/>
                <a:gd name="T3" fmla="*/ 82 h 92"/>
                <a:gd name="T4" fmla="*/ 11 w 72"/>
                <a:gd name="T5" fmla="*/ 88 h 92"/>
                <a:gd name="T6" fmla="*/ 72 w 72"/>
                <a:gd name="T7" fmla="*/ 26 h 92"/>
                <a:gd name="T8" fmla="*/ 28 w 72"/>
                <a:gd name="T9" fmla="*/ 0 h 92"/>
              </a:gdLst>
              <a:ahLst/>
              <a:cxnLst>
                <a:cxn ang="0">
                  <a:pos x="T0" y="T1"/>
                </a:cxn>
                <a:cxn ang="0">
                  <a:pos x="T2" y="T3"/>
                </a:cxn>
                <a:cxn ang="0">
                  <a:pos x="T4" y="T5"/>
                </a:cxn>
                <a:cxn ang="0">
                  <a:pos x="T6" y="T7"/>
                </a:cxn>
                <a:cxn ang="0">
                  <a:pos x="T8" y="T9"/>
                </a:cxn>
              </a:cxnLst>
              <a:rect l="0" t="0" r="r" b="b"/>
              <a:pathLst>
                <a:path w="72" h="92">
                  <a:moveTo>
                    <a:pt x="28" y="0"/>
                  </a:moveTo>
                  <a:cubicBezTo>
                    <a:pt x="1" y="82"/>
                    <a:pt x="1" y="82"/>
                    <a:pt x="1" y="82"/>
                  </a:cubicBezTo>
                  <a:cubicBezTo>
                    <a:pt x="0" y="88"/>
                    <a:pt x="7" y="92"/>
                    <a:pt x="11" y="88"/>
                  </a:cubicBezTo>
                  <a:cubicBezTo>
                    <a:pt x="72" y="26"/>
                    <a:pt x="72" y="26"/>
                    <a:pt x="72" y="26"/>
                  </a:cubicBezTo>
                  <a:lnTo>
                    <a:pt x="28" y="0"/>
                  </a:lnTo>
                  <a:close/>
                </a:path>
              </a:pathLst>
            </a:custGeom>
            <a:solidFill>
              <a:srgbClr val="3945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9" name="Freeform 268"/>
            <p:cNvSpPr/>
            <p:nvPr/>
          </p:nvSpPr>
          <p:spPr bwMode="auto">
            <a:xfrm>
              <a:off x="4183063" y="3494088"/>
              <a:ext cx="339725" cy="509588"/>
            </a:xfrm>
            <a:custGeom>
              <a:avLst/>
              <a:gdLst>
                <a:gd name="T0" fmla="*/ 17 w 329"/>
                <a:gd name="T1" fmla="*/ 485 h 493"/>
                <a:gd name="T2" fmla="*/ 17 w 329"/>
                <a:gd name="T3" fmla="*/ 485 h 493"/>
                <a:gd name="T4" fmla="*/ 54 w 329"/>
                <a:gd name="T5" fmla="*/ 477 h 493"/>
                <a:gd name="T6" fmla="*/ 329 w 329"/>
                <a:gd name="T7" fmla="*/ 15 h 493"/>
                <a:gd name="T8" fmla="*/ 276 w 329"/>
                <a:gd name="T9" fmla="*/ 0 h 493"/>
                <a:gd name="T10" fmla="*/ 7 w 329"/>
                <a:gd name="T11" fmla="*/ 448 h 493"/>
                <a:gd name="T12" fmla="*/ 17 w 329"/>
                <a:gd name="T13" fmla="*/ 485 h 493"/>
              </a:gdLst>
              <a:ahLst/>
              <a:cxnLst>
                <a:cxn ang="0">
                  <a:pos x="T0" y="T1"/>
                </a:cxn>
                <a:cxn ang="0">
                  <a:pos x="T2" y="T3"/>
                </a:cxn>
                <a:cxn ang="0">
                  <a:pos x="T4" y="T5"/>
                </a:cxn>
                <a:cxn ang="0">
                  <a:pos x="T6" y="T7"/>
                </a:cxn>
                <a:cxn ang="0">
                  <a:pos x="T8" y="T9"/>
                </a:cxn>
                <a:cxn ang="0">
                  <a:pos x="T10" y="T11"/>
                </a:cxn>
                <a:cxn ang="0">
                  <a:pos x="T12" y="T13"/>
                </a:cxn>
              </a:cxnLst>
              <a:rect l="0" t="0" r="r" b="b"/>
              <a:pathLst>
                <a:path w="329" h="493">
                  <a:moveTo>
                    <a:pt x="17" y="485"/>
                  </a:moveTo>
                  <a:cubicBezTo>
                    <a:pt x="17" y="485"/>
                    <a:pt x="17" y="485"/>
                    <a:pt x="17" y="485"/>
                  </a:cubicBezTo>
                  <a:cubicBezTo>
                    <a:pt x="29" y="493"/>
                    <a:pt x="47" y="489"/>
                    <a:pt x="54" y="477"/>
                  </a:cubicBezTo>
                  <a:cubicBezTo>
                    <a:pt x="329" y="15"/>
                    <a:pt x="329" y="15"/>
                    <a:pt x="329" y="15"/>
                  </a:cubicBezTo>
                  <a:cubicBezTo>
                    <a:pt x="312" y="9"/>
                    <a:pt x="294" y="4"/>
                    <a:pt x="276" y="0"/>
                  </a:cubicBezTo>
                  <a:cubicBezTo>
                    <a:pt x="7" y="448"/>
                    <a:pt x="7" y="448"/>
                    <a:pt x="7" y="448"/>
                  </a:cubicBezTo>
                  <a:cubicBezTo>
                    <a:pt x="0" y="461"/>
                    <a:pt x="4" y="477"/>
                    <a:pt x="17" y="485"/>
                  </a:cubicBezTo>
                  <a:close/>
                </a:path>
              </a:pathLst>
            </a:custGeom>
            <a:solidFill>
              <a:srgbClr val="04786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0" name="Freeform 269"/>
            <p:cNvSpPr/>
            <p:nvPr/>
          </p:nvSpPr>
          <p:spPr bwMode="auto">
            <a:xfrm>
              <a:off x="4094163" y="3481388"/>
              <a:ext cx="317500" cy="466725"/>
            </a:xfrm>
            <a:custGeom>
              <a:avLst/>
              <a:gdLst>
                <a:gd name="T0" fmla="*/ 307 w 307"/>
                <a:gd name="T1" fmla="*/ 4 h 452"/>
                <a:gd name="T2" fmla="*/ 254 w 307"/>
                <a:gd name="T3" fmla="*/ 0 h 452"/>
                <a:gd name="T4" fmla="*/ 6 w 307"/>
                <a:gd name="T5" fmla="*/ 413 h 452"/>
                <a:gd name="T6" fmla="*/ 15 w 307"/>
                <a:gd name="T7" fmla="*/ 446 h 452"/>
                <a:gd name="T8" fmla="*/ 47 w 307"/>
                <a:gd name="T9" fmla="*/ 437 h 452"/>
                <a:gd name="T10" fmla="*/ 307 w 307"/>
                <a:gd name="T11" fmla="*/ 4 h 452"/>
              </a:gdLst>
              <a:ahLst/>
              <a:cxnLst>
                <a:cxn ang="0">
                  <a:pos x="T0" y="T1"/>
                </a:cxn>
                <a:cxn ang="0">
                  <a:pos x="T2" y="T3"/>
                </a:cxn>
                <a:cxn ang="0">
                  <a:pos x="T4" y="T5"/>
                </a:cxn>
                <a:cxn ang="0">
                  <a:pos x="T6" y="T7"/>
                </a:cxn>
                <a:cxn ang="0">
                  <a:pos x="T8" y="T9"/>
                </a:cxn>
                <a:cxn ang="0">
                  <a:pos x="T10" y="T11"/>
                </a:cxn>
              </a:cxnLst>
              <a:rect l="0" t="0" r="r" b="b"/>
              <a:pathLst>
                <a:path w="307" h="452">
                  <a:moveTo>
                    <a:pt x="307" y="4"/>
                  </a:moveTo>
                  <a:cubicBezTo>
                    <a:pt x="289" y="2"/>
                    <a:pt x="272" y="1"/>
                    <a:pt x="254" y="0"/>
                  </a:cubicBezTo>
                  <a:cubicBezTo>
                    <a:pt x="6" y="413"/>
                    <a:pt x="6" y="413"/>
                    <a:pt x="6" y="413"/>
                  </a:cubicBezTo>
                  <a:cubicBezTo>
                    <a:pt x="0" y="424"/>
                    <a:pt x="3" y="439"/>
                    <a:pt x="15" y="446"/>
                  </a:cubicBezTo>
                  <a:cubicBezTo>
                    <a:pt x="26" y="452"/>
                    <a:pt x="41" y="449"/>
                    <a:pt x="47" y="437"/>
                  </a:cubicBezTo>
                  <a:lnTo>
                    <a:pt x="307" y="4"/>
                  </a:lnTo>
                  <a:close/>
                </a:path>
              </a:pathLst>
            </a:custGeom>
            <a:solidFill>
              <a:srgbClr val="0EBD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1" name="Freeform 270"/>
            <p:cNvSpPr/>
            <p:nvPr/>
          </p:nvSpPr>
          <p:spPr bwMode="auto">
            <a:xfrm>
              <a:off x="4135438" y="3484563"/>
              <a:ext cx="333375" cy="492125"/>
            </a:xfrm>
            <a:custGeom>
              <a:avLst/>
              <a:gdLst>
                <a:gd name="T0" fmla="*/ 16 w 321"/>
                <a:gd name="T1" fmla="*/ 467 h 475"/>
                <a:gd name="T2" fmla="*/ 16 w 321"/>
                <a:gd name="T3" fmla="*/ 467 h 475"/>
                <a:gd name="T4" fmla="*/ 52 w 321"/>
                <a:gd name="T5" fmla="*/ 458 h 475"/>
                <a:gd name="T6" fmla="*/ 321 w 321"/>
                <a:gd name="T7" fmla="*/ 9 h 475"/>
                <a:gd name="T8" fmla="*/ 266 w 321"/>
                <a:gd name="T9" fmla="*/ 0 h 475"/>
                <a:gd name="T10" fmla="*/ 7 w 321"/>
                <a:gd name="T11" fmla="*/ 432 h 475"/>
                <a:gd name="T12" fmla="*/ 16 w 321"/>
                <a:gd name="T13" fmla="*/ 467 h 475"/>
              </a:gdLst>
              <a:ahLst/>
              <a:cxnLst>
                <a:cxn ang="0">
                  <a:pos x="T0" y="T1"/>
                </a:cxn>
                <a:cxn ang="0">
                  <a:pos x="T2" y="T3"/>
                </a:cxn>
                <a:cxn ang="0">
                  <a:pos x="T4" y="T5"/>
                </a:cxn>
                <a:cxn ang="0">
                  <a:pos x="T6" y="T7"/>
                </a:cxn>
                <a:cxn ang="0">
                  <a:pos x="T8" y="T9"/>
                </a:cxn>
                <a:cxn ang="0">
                  <a:pos x="T10" y="T11"/>
                </a:cxn>
                <a:cxn ang="0">
                  <a:pos x="T12" y="T13"/>
                </a:cxn>
              </a:cxnLst>
              <a:rect l="0" t="0" r="r" b="b"/>
              <a:pathLst>
                <a:path w="321" h="475">
                  <a:moveTo>
                    <a:pt x="16" y="467"/>
                  </a:moveTo>
                  <a:cubicBezTo>
                    <a:pt x="16" y="467"/>
                    <a:pt x="16" y="467"/>
                    <a:pt x="16" y="467"/>
                  </a:cubicBezTo>
                  <a:cubicBezTo>
                    <a:pt x="29" y="475"/>
                    <a:pt x="44" y="471"/>
                    <a:pt x="52" y="458"/>
                  </a:cubicBezTo>
                  <a:cubicBezTo>
                    <a:pt x="321" y="9"/>
                    <a:pt x="321" y="9"/>
                    <a:pt x="321" y="9"/>
                  </a:cubicBezTo>
                  <a:cubicBezTo>
                    <a:pt x="303" y="5"/>
                    <a:pt x="285" y="2"/>
                    <a:pt x="266" y="0"/>
                  </a:cubicBezTo>
                  <a:cubicBezTo>
                    <a:pt x="7" y="432"/>
                    <a:pt x="7" y="432"/>
                    <a:pt x="7" y="432"/>
                  </a:cubicBezTo>
                  <a:cubicBezTo>
                    <a:pt x="0" y="444"/>
                    <a:pt x="4" y="460"/>
                    <a:pt x="16" y="467"/>
                  </a:cubicBezTo>
                  <a:close/>
                </a:path>
              </a:pathLst>
            </a:custGeom>
            <a:solidFill>
              <a:srgbClr val="07AA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102" name="Oval 271"/>
          <p:cNvSpPr>
            <a:spLocks noChangeArrowheads="1"/>
          </p:cNvSpPr>
          <p:nvPr/>
        </p:nvSpPr>
        <p:spPr bwMode="auto">
          <a:xfrm>
            <a:off x="2009235" y="3450547"/>
            <a:ext cx="1118236" cy="1118236"/>
          </a:xfrm>
          <a:prstGeom prst="ellipse">
            <a:avLst/>
          </a:prstGeom>
          <a:solidFill>
            <a:srgbClr val="F79E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455" name="组合 454"/>
          <p:cNvGrpSpPr/>
          <p:nvPr/>
        </p:nvGrpSpPr>
        <p:grpSpPr>
          <a:xfrm>
            <a:off x="2267680" y="3658316"/>
            <a:ext cx="592902" cy="908778"/>
            <a:chOff x="5230813" y="4841875"/>
            <a:chExt cx="557213" cy="854075"/>
          </a:xfrm>
        </p:grpSpPr>
        <p:sp>
          <p:nvSpPr>
            <p:cNvPr id="103" name="Freeform 272"/>
            <p:cNvSpPr/>
            <p:nvPr/>
          </p:nvSpPr>
          <p:spPr bwMode="auto">
            <a:xfrm>
              <a:off x="5283200" y="5235575"/>
              <a:ext cx="150813" cy="334963"/>
            </a:xfrm>
            <a:custGeom>
              <a:avLst/>
              <a:gdLst>
                <a:gd name="T0" fmla="*/ 35 w 147"/>
                <a:gd name="T1" fmla="*/ 324 h 324"/>
                <a:gd name="T2" fmla="*/ 0 w 147"/>
                <a:gd name="T3" fmla="*/ 13 h 324"/>
                <a:gd name="T4" fmla="*/ 107 w 147"/>
                <a:gd name="T5" fmla="*/ 0 h 324"/>
                <a:gd name="T6" fmla="*/ 147 w 147"/>
                <a:gd name="T7" fmla="*/ 311 h 324"/>
                <a:gd name="T8" fmla="*/ 35 w 147"/>
                <a:gd name="T9" fmla="*/ 324 h 324"/>
              </a:gdLst>
              <a:ahLst/>
              <a:cxnLst>
                <a:cxn ang="0">
                  <a:pos x="T0" y="T1"/>
                </a:cxn>
                <a:cxn ang="0">
                  <a:pos x="T2" y="T3"/>
                </a:cxn>
                <a:cxn ang="0">
                  <a:pos x="T4" y="T5"/>
                </a:cxn>
                <a:cxn ang="0">
                  <a:pos x="T6" y="T7"/>
                </a:cxn>
                <a:cxn ang="0">
                  <a:pos x="T8" y="T9"/>
                </a:cxn>
              </a:cxnLst>
              <a:rect l="0" t="0" r="r" b="b"/>
              <a:pathLst>
                <a:path w="147" h="324">
                  <a:moveTo>
                    <a:pt x="35" y="324"/>
                  </a:moveTo>
                  <a:cubicBezTo>
                    <a:pt x="22" y="216"/>
                    <a:pt x="11" y="112"/>
                    <a:pt x="0" y="13"/>
                  </a:cubicBezTo>
                  <a:cubicBezTo>
                    <a:pt x="107" y="0"/>
                    <a:pt x="107" y="0"/>
                    <a:pt x="107" y="0"/>
                  </a:cubicBezTo>
                  <a:cubicBezTo>
                    <a:pt x="120" y="99"/>
                    <a:pt x="134" y="203"/>
                    <a:pt x="147" y="311"/>
                  </a:cubicBezTo>
                  <a:cubicBezTo>
                    <a:pt x="35" y="324"/>
                    <a:pt x="35" y="324"/>
                    <a:pt x="35" y="324"/>
                  </a:cubicBezTo>
                </a:path>
              </a:pathLst>
            </a:custGeom>
            <a:solidFill>
              <a:srgbClr val="ABABA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4" name="Freeform 273"/>
            <p:cNvSpPr/>
            <p:nvPr/>
          </p:nvSpPr>
          <p:spPr bwMode="auto">
            <a:xfrm>
              <a:off x="5283200" y="5241925"/>
              <a:ext cx="88900" cy="328613"/>
            </a:xfrm>
            <a:custGeom>
              <a:avLst/>
              <a:gdLst>
                <a:gd name="T0" fmla="*/ 87 w 87"/>
                <a:gd name="T1" fmla="*/ 311 h 317"/>
                <a:gd name="T2" fmla="*/ 35 w 87"/>
                <a:gd name="T3" fmla="*/ 317 h 317"/>
                <a:gd name="T4" fmla="*/ 0 w 87"/>
                <a:gd name="T5" fmla="*/ 6 h 317"/>
                <a:gd name="T6" fmla="*/ 50 w 87"/>
                <a:gd name="T7" fmla="*/ 0 h 317"/>
                <a:gd name="T8" fmla="*/ 87 w 87"/>
                <a:gd name="T9" fmla="*/ 311 h 317"/>
              </a:gdLst>
              <a:ahLst/>
              <a:cxnLst>
                <a:cxn ang="0">
                  <a:pos x="T0" y="T1"/>
                </a:cxn>
                <a:cxn ang="0">
                  <a:pos x="T2" y="T3"/>
                </a:cxn>
                <a:cxn ang="0">
                  <a:pos x="T4" y="T5"/>
                </a:cxn>
                <a:cxn ang="0">
                  <a:pos x="T6" y="T7"/>
                </a:cxn>
                <a:cxn ang="0">
                  <a:pos x="T8" y="T9"/>
                </a:cxn>
              </a:cxnLst>
              <a:rect l="0" t="0" r="r" b="b"/>
              <a:pathLst>
                <a:path w="87" h="317">
                  <a:moveTo>
                    <a:pt x="87" y="311"/>
                  </a:moveTo>
                  <a:cubicBezTo>
                    <a:pt x="35" y="317"/>
                    <a:pt x="35" y="317"/>
                    <a:pt x="35" y="317"/>
                  </a:cubicBezTo>
                  <a:cubicBezTo>
                    <a:pt x="22" y="209"/>
                    <a:pt x="11" y="105"/>
                    <a:pt x="0" y="6"/>
                  </a:cubicBezTo>
                  <a:cubicBezTo>
                    <a:pt x="50" y="0"/>
                    <a:pt x="50" y="0"/>
                    <a:pt x="50" y="0"/>
                  </a:cubicBezTo>
                  <a:lnTo>
                    <a:pt x="87" y="311"/>
                  </a:lnTo>
                  <a:close/>
                </a:path>
              </a:pathLst>
            </a:custGeom>
            <a:solidFill>
              <a:srgbClr val="958E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5" name="Freeform 274"/>
            <p:cNvSpPr/>
            <p:nvPr/>
          </p:nvSpPr>
          <p:spPr bwMode="auto">
            <a:xfrm>
              <a:off x="5248275" y="5092700"/>
              <a:ext cx="182563" cy="155575"/>
            </a:xfrm>
            <a:custGeom>
              <a:avLst/>
              <a:gdLst>
                <a:gd name="T0" fmla="*/ 22 w 177"/>
                <a:gd name="T1" fmla="*/ 46 h 151"/>
                <a:gd name="T2" fmla="*/ 78 w 177"/>
                <a:gd name="T3" fmla="*/ 3 h 151"/>
                <a:gd name="T4" fmla="*/ 103 w 177"/>
                <a:gd name="T5" fmla="*/ 22 h 151"/>
                <a:gd name="T6" fmla="*/ 138 w 177"/>
                <a:gd name="T7" fmla="*/ 34 h 151"/>
                <a:gd name="T8" fmla="*/ 166 w 177"/>
                <a:gd name="T9" fmla="*/ 12 h 151"/>
                <a:gd name="T10" fmla="*/ 177 w 177"/>
                <a:gd name="T11" fmla="*/ 0 h 151"/>
                <a:gd name="T12" fmla="*/ 177 w 177"/>
                <a:gd name="T13" fmla="*/ 5 h 151"/>
                <a:gd name="T14" fmla="*/ 140 w 177"/>
                <a:gd name="T15" fmla="*/ 138 h 151"/>
                <a:gd name="T16" fmla="*/ 33 w 177"/>
                <a:gd name="T17" fmla="*/ 151 h 151"/>
                <a:gd name="T18" fmla="*/ 0 w 177"/>
                <a:gd name="T19" fmla="*/ 51 h 151"/>
                <a:gd name="T20" fmla="*/ 22 w 177"/>
                <a:gd name="T21" fmla="*/ 4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7" h="151">
                  <a:moveTo>
                    <a:pt x="22" y="46"/>
                  </a:moveTo>
                  <a:cubicBezTo>
                    <a:pt x="48" y="31"/>
                    <a:pt x="41" y="4"/>
                    <a:pt x="78" y="3"/>
                  </a:cubicBezTo>
                  <a:cubicBezTo>
                    <a:pt x="97" y="3"/>
                    <a:pt x="92" y="8"/>
                    <a:pt x="103" y="22"/>
                  </a:cubicBezTo>
                  <a:cubicBezTo>
                    <a:pt x="114" y="36"/>
                    <a:pt x="121" y="37"/>
                    <a:pt x="138" y="34"/>
                  </a:cubicBezTo>
                  <a:cubicBezTo>
                    <a:pt x="158" y="31"/>
                    <a:pt x="156" y="27"/>
                    <a:pt x="166" y="12"/>
                  </a:cubicBezTo>
                  <a:cubicBezTo>
                    <a:pt x="169" y="8"/>
                    <a:pt x="173" y="4"/>
                    <a:pt x="177" y="0"/>
                  </a:cubicBezTo>
                  <a:cubicBezTo>
                    <a:pt x="177" y="2"/>
                    <a:pt x="177" y="3"/>
                    <a:pt x="177" y="5"/>
                  </a:cubicBezTo>
                  <a:cubicBezTo>
                    <a:pt x="170" y="82"/>
                    <a:pt x="140" y="138"/>
                    <a:pt x="140" y="138"/>
                  </a:cubicBezTo>
                  <a:cubicBezTo>
                    <a:pt x="33" y="151"/>
                    <a:pt x="33" y="151"/>
                    <a:pt x="33" y="151"/>
                  </a:cubicBezTo>
                  <a:cubicBezTo>
                    <a:pt x="33" y="151"/>
                    <a:pt x="13" y="115"/>
                    <a:pt x="0" y="51"/>
                  </a:cubicBezTo>
                  <a:cubicBezTo>
                    <a:pt x="7" y="52"/>
                    <a:pt x="14" y="50"/>
                    <a:pt x="22" y="46"/>
                  </a:cubicBezTo>
                </a:path>
              </a:pathLst>
            </a:custGeom>
            <a:solidFill>
              <a:srgbClr val="2727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6" name="Freeform 275"/>
            <p:cNvSpPr/>
            <p:nvPr/>
          </p:nvSpPr>
          <p:spPr bwMode="auto">
            <a:xfrm>
              <a:off x="5230813" y="4841875"/>
              <a:ext cx="209550" cy="304800"/>
            </a:xfrm>
            <a:custGeom>
              <a:avLst/>
              <a:gdLst>
                <a:gd name="T0" fmla="*/ 183 w 203"/>
                <a:gd name="T1" fmla="*/ 254 h 294"/>
                <a:gd name="T2" fmla="*/ 155 w 203"/>
                <a:gd name="T3" fmla="*/ 276 h 294"/>
                <a:gd name="T4" fmla="*/ 120 w 203"/>
                <a:gd name="T5" fmla="*/ 264 h 294"/>
                <a:gd name="T6" fmla="*/ 95 w 203"/>
                <a:gd name="T7" fmla="*/ 245 h 294"/>
                <a:gd name="T8" fmla="*/ 39 w 203"/>
                <a:gd name="T9" fmla="*/ 288 h 294"/>
                <a:gd name="T10" fmla="*/ 17 w 203"/>
                <a:gd name="T11" fmla="*/ 293 h 294"/>
                <a:gd name="T12" fmla="*/ 12 w 203"/>
                <a:gd name="T13" fmla="*/ 262 h 294"/>
                <a:gd name="T14" fmla="*/ 84 w 203"/>
                <a:gd name="T15" fmla="*/ 0 h 294"/>
                <a:gd name="T16" fmla="*/ 194 w 203"/>
                <a:gd name="T17" fmla="*/ 242 h 294"/>
                <a:gd name="T18" fmla="*/ 183 w 203"/>
                <a:gd name="T19" fmla="*/ 25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94">
                  <a:moveTo>
                    <a:pt x="183" y="254"/>
                  </a:moveTo>
                  <a:cubicBezTo>
                    <a:pt x="173" y="269"/>
                    <a:pt x="175" y="273"/>
                    <a:pt x="155" y="276"/>
                  </a:cubicBezTo>
                  <a:cubicBezTo>
                    <a:pt x="138" y="279"/>
                    <a:pt x="131" y="278"/>
                    <a:pt x="120" y="264"/>
                  </a:cubicBezTo>
                  <a:cubicBezTo>
                    <a:pt x="109" y="250"/>
                    <a:pt x="114" y="245"/>
                    <a:pt x="95" y="245"/>
                  </a:cubicBezTo>
                  <a:cubicBezTo>
                    <a:pt x="58" y="246"/>
                    <a:pt x="65" y="273"/>
                    <a:pt x="39" y="288"/>
                  </a:cubicBezTo>
                  <a:cubicBezTo>
                    <a:pt x="31" y="292"/>
                    <a:pt x="24" y="294"/>
                    <a:pt x="17" y="293"/>
                  </a:cubicBezTo>
                  <a:cubicBezTo>
                    <a:pt x="15" y="283"/>
                    <a:pt x="13" y="273"/>
                    <a:pt x="12" y="262"/>
                  </a:cubicBezTo>
                  <a:cubicBezTo>
                    <a:pt x="0" y="178"/>
                    <a:pt x="115" y="107"/>
                    <a:pt x="84" y="0"/>
                  </a:cubicBezTo>
                  <a:cubicBezTo>
                    <a:pt x="84" y="0"/>
                    <a:pt x="203" y="111"/>
                    <a:pt x="194" y="242"/>
                  </a:cubicBezTo>
                  <a:cubicBezTo>
                    <a:pt x="190" y="246"/>
                    <a:pt x="186" y="250"/>
                    <a:pt x="183" y="254"/>
                  </a:cubicBezTo>
                </a:path>
              </a:pathLst>
            </a:custGeom>
            <a:solidFill>
              <a:srgbClr val="D625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7" name="Freeform 276"/>
            <p:cNvSpPr/>
            <p:nvPr/>
          </p:nvSpPr>
          <p:spPr bwMode="auto">
            <a:xfrm>
              <a:off x="5248275" y="5097463"/>
              <a:ext cx="87313" cy="150813"/>
            </a:xfrm>
            <a:custGeom>
              <a:avLst/>
              <a:gdLst>
                <a:gd name="T0" fmla="*/ 84 w 84"/>
                <a:gd name="T1" fmla="*/ 140 h 146"/>
                <a:gd name="T2" fmla="*/ 33 w 84"/>
                <a:gd name="T3" fmla="*/ 146 h 146"/>
                <a:gd name="T4" fmla="*/ 0 w 84"/>
                <a:gd name="T5" fmla="*/ 46 h 146"/>
                <a:gd name="T6" fmla="*/ 22 w 84"/>
                <a:gd name="T7" fmla="*/ 41 h 146"/>
                <a:gd name="T8" fmla="*/ 67 w 84"/>
                <a:gd name="T9" fmla="*/ 0 h 146"/>
                <a:gd name="T10" fmla="*/ 84 w 84"/>
                <a:gd name="T11" fmla="*/ 140 h 146"/>
              </a:gdLst>
              <a:ahLst/>
              <a:cxnLst>
                <a:cxn ang="0">
                  <a:pos x="T0" y="T1"/>
                </a:cxn>
                <a:cxn ang="0">
                  <a:pos x="T2" y="T3"/>
                </a:cxn>
                <a:cxn ang="0">
                  <a:pos x="T4" y="T5"/>
                </a:cxn>
                <a:cxn ang="0">
                  <a:pos x="T6" y="T7"/>
                </a:cxn>
                <a:cxn ang="0">
                  <a:pos x="T8" y="T9"/>
                </a:cxn>
                <a:cxn ang="0">
                  <a:pos x="T10" y="T11"/>
                </a:cxn>
              </a:cxnLst>
              <a:rect l="0" t="0" r="r" b="b"/>
              <a:pathLst>
                <a:path w="84" h="146">
                  <a:moveTo>
                    <a:pt x="84" y="140"/>
                  </a:moveTo>
                  <a:cubicBezTo>
                    <a:pt x="33" y="146"/>
                    <a:pt x="33" y="146"/>
                    <a:pt x="33" y="146"/>
                  </a:cubicBezTo>
                  <a:cubicBezTo>
                    <a:pt x="33" y="146"/>
                    <a:pt x="13" y="110"/>
                    <a:pt x="0" y="46"/>
                  </a:cubicBezTo>
                  <a:cubicBezTo>
                    <a:pt x="7" y="47"/>
                    <a:pt x="14" y="45"/>
                    <a:pt x="22" y="41"/>
                  </a:cubicBezTo>
                  <a:cubicBezTo>
                    <a:pt x="45" y="27"/>
                    <a:pt x="43" y="5"/>
                    <a:pt x="67" y="0"/>
                  </a:cubicBezTo>
                  <a:lnTo>
                    <a:pt x="84" y="140"/>
                  </a:lnTo>
                  <a:close/>
                </a:path>
              </a:pathLst>
            </a:custGeom>
            <a:solidFill>
              <a:srgbClr val="1918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8" name="Freeform 277"/>
            <p:cNvSpPr/>
            <p:nvPr/>
          </p:nvSpPr>
          <p:spPr bwMode="auto">
            <a:xfrm>
              <a:off x="5235575" y="4959350"/>
              <a:ext cx="82550" cy="187325"/>
            </a:xfrm>
            <a:custGeom>
              <a:avLst/>
              <a:gdLst>
                <a:gd name="T0" fmla="*/ 79 w 79"/>
                <a:gd name="T1" fmla="*/ 133 h 180"/>
                <a:gd name="T2" fmla="*/ 34 w 79"/>
                <a:gd name="T3" fmla="*/ 174 h 180"/>
                <a:gd name="T4" fmla="*/ 12 w 79"/>
                <a:gd name="T5" fmla="*/ 179 h 180"/>
                <a:gd name="T6" fmla="*/ 7 w 79"/>
                <a:gd name="T7" fmla="*/ 148 h 180"/>
                <a:gd name="T8" fmla="*/ 63 w 79"/>
                <a:gd name="T9" fmla="*/ 0 h 180"/>
                <a:gd name="T10" fmla="*/ 79 w 79"/>
                <a:gd name="T11" fmla="*/ 133 h 180"/>
              </a:gdLst>
              <a:ahLst/>
              <a:cxnLst>
                <a:cxn ang="0">
                  <a:pos x="T0" y="T1"/>
                </a:cxn>
                <a:cxn ang="0">
                  <a:pos x="T2" y="T3"/>
                </a:cxn>
                <a:cxn ang="0">
                  <a:pos x="T4" y="T5"/>
                </a:cxn>
                <a:cxn ang="0">
                  <a:pos x="T6" y="T7"/>
                </a:cxn>
                <a:cxn ang="0">
                  <a:pos x="T8" y="T9"/>
                </a:cxn>
                <a:cxn ang="0">
                  <a:pos x="T10" y="T11"/>
                </a:cxn>
              </a:cxnLst>
              <a:rect l="0" t="0" r="r" b="b"/>
              <a:pathLst>
                <a:path w="79" h="180">
                  <a:moveTo>
                    <a:pt x="79" y="133"/>
                  </a:moveTo>
                  <a:cubicBezTo>
                    <a:pt x="55" y="138"/>
                    <a:pt x="57" y="160"/>
                    <a:pt x="34" y="174"/>
                  </a:cubicBezTo>
                  <a:cubicBezTo>
                    <a:pt x="26" y="178"/>
                    <a:pt x="19" y="180"/>
                    <a:pt x="12" y="179"/>
                  </a:cubicBezTo>
                  <a:cubicBezTo>
                    <a:pt x="10" y="169"/>
                    <a:pt x="8" y="159"/>
                    <a:pt x="7" y="148"/>
                  </a:cubicBezTo>
                  <a:cubicBezTo>
                    <a:pt x="0" y="98"/>
                    <a:pt x="38" y="52"/>
                    <a:pt x="63" y="0"/>
                  </a:cubicBezTo>
                  <a:lnTo>
                    <a:pt x="79" y="133"/>
                  </a:lnTo>
                  <a:close/>
                </a:path>
              </a:pathLst>
            </a:custGeom>
            <a:solidFill>
              <a:srgbClr val="C621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9" name="Rectangle 278"/>
            <p:cNvSpPr>
              <a:spLocks noChangeArrowheads="1"/>
            </p:cNvSpPr>
            <p:nvPr/>
          </p:nvSpPr>
          <p:spPr bwMode="auto">
            <a:xfrm>
              <a:off x="5343525" y="4894263"/>
              <a:ext cx="76200" cy="204788"/>
            </a:xfrm>
            <a:prstGeom prst="rect">
              <a:avLst/>
            </a:prstGeom>
            <a:solidFill>
              <a:srgbClr val="EB92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0" name="Freeform 279"/>
            <p:cNvSpPr/>
            <p:nvPr/>
          </p:nvSpPr>
          <p:spPr bwMode="auto">
            <a:xfrm>
              <a:off x="5576888" y="5108575"/>
              <a:ext cx="157163" cy="334963"/>
            </a:xfrm>
            <a:custGeom>
              <a:avLst/>
              <a:gdLst>
                <a:gd name="T0" fmla="*/ 0 w 152"/>
                <a:gd name="T1" fmla="*/ 310 h 325"/>
                <a:gd name="T2" fmla="*/ 45 w 152"/>
                <a:gd name="T3" fmla="*/ 0 h 325"/>
                <a:gd name="T4" fmla="*/ 152 w 152"/>
                <a:gd name="T5" fmla="*/ 15 h 325"/>
                <a:gd name="T6" fmla="*/ 111 w 152"/>
                <a:gd name="T7" fmla="*/ 325 h 325"/>
                <a:gd name="T8" fmla="*/ 0 w 152"/>
                <a:gd name="T9" fmla="*/ 310 h 325"/>
              </a:gdLst>
              <a:ahLst/>
              <a:cxnLst>
                <a:cxn ang="0">
                  <a:pos x="T0" y="T1"/>
                </a:cxn>
                <a:cxn ang="0">
                  <a:pos x="T2" y="T3"/>
                </a:cxn>
                <a:cxn ang="0">
                  <a:pos x="T4" y="T5"/>
                </a:cxn>
                <a:cxn ang="0">
                  <a:pos x="T6" y="T7"/>
                </a:cxn>
                <a:cxn ang="0">
                  <a:pos x="T8" y="T9"/>
                </a:cxn>
              </a:cxnLst>
              <a:rect l="0" t="0" r="r" b="b"/>
              <a:pathLst>
                <a:path w="152" h="325">
                  <a:moveTo>
                    <a:pt x="0" y="310"/>
                  </a:moveTo>
                  <a:cubicBezTo>
                    <a:pt x="15" y="202"/>
                    <a:pt x="30" y="98"/>
                    <a:pt x="45" y="0"/>
                  </a:cubicBezTo>
                  <a:cubicBezTo>
                    <a:pt x="152" y="15"/>
                    <a:pt x="152" y="15"/>
                    <a:pt x="152" y="15"/>
                  </a:cubicBezTo>
                  <a:cubicBezTo>
                    <a:pt x="140" y="113"/>
                    <a:pt x="126" y="217"/>
                    <a:pt x="111" y="325"/>
                  </a:cubicBezTo>
                  <a:cubicBezTo>
                    <a:pt x="0" y="310"/>
                    <a:pt x="0" y="310"/>
                    <a:pt x="0" y="310"/>
                  </a:cubicBezTo>
                </a:path>
              </a:pathLst>
            </a:custGeom>
            <a:solidFill>
              <a:srgbClr val="ABABA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1" name="Freeform 280"/>
            <p:cNvSpPr/>
            <p:nvPr/>
          </p:nvSpPr>
          <p:spPr bwMode="auto">
            <a:xfrm>
              <a:off x="5622925" y="4979988"/>
              <a:ext cx="138113" cy="142875"/>
            </a:xfrm>
            <a:custGeom>
              <a:avLst/>
              <a:gdLst>
                <a:gd name="T0" fmla="*/ 21 w 134"/>
                <a:gd name="T1" fmla="*/ 21 h 138"/>
                <a:gd name="T2" fmla="*/ 43 w 134"/>
                <a:gd name="T3" fmla="*/ 0 h 138"/>
                <a:gd name="T4" fmla="*/ 59 w 134"/>
                <a:gd name="T5" fmla="*/ 22 h 138"/>
                <a:gd name="T6" fmla="*/ 74 w 134"/>
                <a:gd name="T7" fmla="*/ 39 h 138"/>
                <a:gd name="T8" fmla="*/ 93 w 134"/>
                <a:gd name="T9" fmla="*/ 22 h 138"/>
                <a:gd name="T10" fmla="*/ 115 w 134"/>
                <a:gd name="T11" fmla="*/ 14 h 138"/>
                <a:gd name="T12" fmla="*/ 127 w 134"/>
                <a:gd name="T13" fmla="*/ 36 h 138"/>
                <a:gd name="T14" fmla="*/ 134 w 134"/>
                <a:gd name="T15" fmla="*/ 38 h 138"/>
                <a:gd name="T16" fmla="*/ 107 w 134"/>
                <a:gd name="T17" fmla="*/ 138 h 138"/>
                <a:gd name="T18" fmla="*/ 0 w 134"/>
                <a:gd name="T19" fmla="*/ 123 h 138"/>
                <a:gd name="T20" fmla="*/ 2 w 134"/>
                <a:gd name="T21" fmla="*/ 44 h 138"/>
                <a:gd name="T22" fmla="*/ 21 w 134"/>
                <a:gd name="T23" fmla="*/ 2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138">
                  <a:moveTo>
                    <a:pt x="21" y="21"/>
                  </a:moveTo>
                  <a:cubicBezTo>
                    <a:pt x="25" y="12"/>
                    <a:pt x="31" y="0"/>
                    <a:pt x="43" y="0"/>
                  </a:cubicBezTo>
                  <a:cubicBezTo>
                    <a:pt x="55" y="0"/>
                    <a:pt x="58" y="12"/>
                    <a:pt x="59" y="22"/>
                  </a:cubicBezTo>
                  <a:cubicBezTo>
                    <a:pt x="60" y="33"/>
                    <a:pt x="62" y="36"/>
                    <a:pt x="74" y="39"/>
                  </a:cubicBezTo>
                  <a:cubicBezTo>
                    <a:pt x="89" y="42"/>
                    <a:pt x="89" y="32"/>
                    <a:pt x="93" y="22"/>
                  </a:cubicBezTo>
                  <a:cubicBezTo>
                    <a:pt x="97" y="14"/>
                    <a:pt x="105" y="9"/>
                    <a:pt x="115" y="14"/>
                  </a:cubicBezTo>
                  <a:cubicBezTo>
                    <a:pt x="122" y="18"/>
                    <a:pt x="121" y="32"/>
                    <a:pt x="127" y="36"/>
                  </a:cubicBezTo>
                  <a:cubicBezTo>
                    <a:pt x="129" y="38"/>
                    <a:pt x="131" y="38"/>
                    <a:pt x="134" y="38"/>
                  </a:cubicBezTo>
                  <a:cubicBezTo>
                    <a:pt x="107" y="138"/>
                    <a:pt x="107" y="138"/>
                    <a:pt x="107" y="138"/>
                  </a:cubicBezTo>
                  <a:cubicBezTo>
                    <a:pt x="0" y="123"/>
                    <a:pt x="0" y="123"/>
                    <a:pt x="0" y="123"/>
                  </a:cubicBezTo>
                  <a:cubicBezTo>
                    <a:pt x="2" y="44"/>
                    <a:pt x="2" y="44"/>
                    <a:pt x="2" y="44"/>
                  </a:cubicBezTo>
                  <a:cubicBezTo>
                    <a:pt x="10" y="41"/>
                    <a:pt x="16" y="33"/>
                    <a:pt x="21" y="21"/>
                  </a:cubicBezTo>
                  <a:close/>
                </a:path>
              </a:pathLst>
            </a:custGeom>
            <a:solidFill>
              <a:srgbClr val="2727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2" name="Freeform 281"/>
            <p:cNvSpPr/>
            <p:nvPr/>
          </p:nvSpPr>
          <p:spPr bwMode="auto">
            <a:xfrm>
              <a:off x="5624513" y="4891088"/>
              <a:ext cx="163513" cy="134938"/>
            </a:xfrm>
            <a:custGeom>
              <a:avLst/>
              <a:gdLst>
                <a:gd name="T0" fmla="*/ 132 w 157"/>
                <a:gd name="T1" fmla="*/ 124 h 130"/>
                <a:gd name="T2" fmla="*/ 125 w 157"/>
                <a:gd name="T3" fmla="*/ 122 h 130"/>
                <a:gd name="T4" fmla="*/ 113 w 157"/>
                <a:gd name="T5" fmla="*/ 100 h 130"/>
                <a:gd name="T6" fmla="*/ 91 w 157"/>
                <a:gd name="T7" fmla="*/ 108 h 130"/>
                <a:gd name="T8" fmla="*/ 72 w 157"/>
                <a:gd name="T9" fmla="*/ 125 h 130"/>
                <a:gd name="T10" fmla="*/ 57 w 157"/>
                <a:gd name="T11" fmla="*/ 108 h 130"/>
                <a:gd name="T12" fmla="*/ 41 w 157"/>
                <a:gd name="T13" fmla="*/ 86 h 130"/>
                <a:gd name="T14" fmla="*/ 19 w 157"/>
                <a:gd name="T15" fmla="*/ 107 h 130"/>
                <a:gd name="T16" fmla="*/ 0 w 157"/>
                <a:gd name="T17" fmla="*/ 130 h 130"/>
                <a:gd name="T18" fmla="*/ 2 w 157"/>
                <a:gd name="T19" fmla="*/ 21 h 130"/>
                <a:gd name="T20" fmla="*/ 22 w 157"/>
                <a:gd name="T21" fmla="*/ 2 h 130"/>
                <a:gd name="T22" fmla="*/ 140 w 157"/>
                <a:gd name="T23" fmla="*/ 18 h 130"/>
                <a:gd name="T24" fmla="*/ 154 w 157"/>
                <a:gd name="T25" fmla="*/ 42 h 130"/>
                <a:gd name="T26" fmla="*/ 132 w 157"/>
                <a:gd name="T27" fmla="*/ 12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 h="130">
                  <a:moveTo>
                    <a:pt x="132" y="124"/>
                  </a:moveTo>
                  <a:cubicBezTo>
                    <a:pt x="129" y="124"/>
                    <a:pt x="127" y="124"/>
                    <a:pt x="125" y="122"/>
                  </a:cubicBezTo>
                  <a:cubicBezTo>
                    <a:pt x="119" y="118"/>
                    <a:pt x="120" y="104"/>
                    <a:pt x="113" y="100"/>
                  </a:cubicBezTo>
                  <a:cubicBezTo>
                    <a:pt x="103" y="95"/>
                    <a:pt x="95" y="100"/>
                    <a:pt x="91" y="108"/>
                  </a:cubicBezTo>
                  <a:cubicBezTo>
                    <a:pt x="87" y="118"/>
                    <a:pt x="87" y="128"/>
                    <a:pt x="72" y="125"/>
                  </a:cubicBezTo>
                  <a:cubicBezTo>
                    <a:pt x="60" y="122"/>
                    <a:pt x="58" y="119"/>
                    <a:pt x="57" y="108"/>
                  </a:cubicBezTo>
                  <a:cubicBezTo>
                    <a:pt x="56" y="98"/>
                    <a:pt x="53" y="86"/>
                    <a:pt x="41" y="86"/>
                  </a:cubicBezTo>
                  <a:cubicBezTo>
                    <a:pt x="29" y="86"/>
                    <a:pt x="23" y="98"/>
                    <a:pt x="19" y="107"/>
                  </a:cubicBezTo>
                  <a:cubicBezTo>
                    <a:pt x="14" y="119"/>
                    <a:pt x="8" y="127"/>
                    <a:pt x="0" y="130"/>
                  </a:cubicBezTo>
                  <a:cubicBezTo>
                    <a:pt x="2" y="21"/>
                    <a:pt x="2" y="21"/>
                    <a:pt x="2" y="21"/>
                  </a:cubicBezTo>
                  <a:cubicBezTo>
                    <a:pt x="2" y="9"/>
                    <a:pt x="11" y="0"/>
                    <a:pt x="22" y="2"/>
                  </a:cubicBezTo>
                  <a:cubicBezTo>
                    <a:pt x="140" y="18"/>
                    <a:pt x="140" y="18"/>
                    <a:pt x="140" y="18"/>
                  </a:cubicBezTo>
                  <a:cubicBezTo>
                    <a:pt x="151" y="20"/>
                    <a:pt x="157" y="30"/>
                    <a:pt x="154" y="42"/>
                  </a:cubicBezTo>
                  <a:lnTo>
                    <a:pt x="132" y="124"/>
                  </a:lnTo>
                  <a:close/>
                </a:path>
              </a:pathLst>
            </a:custGeom>
            <a:solidFill>
              <a:srgbClr val="1BA0D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3" name="Freeform 282"/>
            <p:cNvSpPr/>
            <p:nvPr/>
          </p:nvSpPr>
          <p:spPr bwMode="auto">
            <a:xfrm>
              <a:off x="5576888" y="5108575"/>
              <a:ext cx="96838" cy="327025"/>
            </a:xfrm>
            <a:custGeom>
              <a:avLst/>
              <a:gdLst>
                <a:gd name="T0" fmla="*/ 52 w 95"/>
                <a:gd name="T1" fmla="*/ 317 h 317"/>
                <a:gd name="T2" fmla="*/ 0 w 95"/>
                <a:gd name="T3" fmla="*/ 310 h 317"/>
                <a:gd name="T4" fmla="*/ 45 w 95"/>
                <a:gd name="T5" fmla="*/ 0 h 317"/>
                <a:gd name="T6" fmla="*/ 95 w 95"/>
                <a:gd name="T7" fmla="*/ 7 h 317"/>
                <a:gd name="T8" fmla="*/ 52 w 95"/>
                <a:gd name="T9" fmla="*/ 317 h 317"/>
              </a:gdLst>
              <a:ahLst/>
              <a:cxnLst>
                <a:cxn ang="0">
                  <a:pos x="T0" y="T1"/>
                </a:cxn>
                <a:cxn ang="0">
                  <a:pos x="T2" y="T3"/>
                </a:cxn>
                <a:cxn ang="0">
                  <a:pos x="T4" y="T5"/>
                </a:cxn>
                <a:cxn ang="0">
                  <a:pos x="T6" y="T7"/>
                </a:cxn>
                <a:cxn ang="0">
                  <a:pos x="T8" y="T9"/>
                </a:cxn>
              </a:cxnLst>
              <a:rect l="0" t="0" r="r" b="b"/>
              <a:pathLst>
                <a:path w="95" h="317">
                  <a:moveTo>
                    <a:pt x="52" y="317"/>
                  </a:moveTo>
                  <a:cubicBezTo>
                    <a:pt x="0" y="310"/>
                    <a:pt x="0" y="310"/>
                    <a:pt x="0" y="310"/>
                  </a:cubicBezTo>
                  <a:cubicBezTo>
                    <a:pt x="15" y="202"/>
                    <a:pt x="30" y="98"/>
                    <a:pt x="45" y="0"/>
                  </a:cubicBezTo>
                  <a:cubicBezTo>
                    <a:pt x="95" y="7"/>
                    <a:pt x="95" y="7"/>
                    <a:pt x="95" y="7"/>
                  </a:cubicBezTo>
                  <a:lnTo>
                    <a:pt x="52" y="317"/>
                  </a:lnTo>
                  <a:close/>
                </a:path>
              </a:pathLst>
            </a:custGeom>
            <a:solidFill>
              <a:srgbClr val="958E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4" name="Freeform 283"/>
            <p:cNvSpPr/>
            <p:nvPr/>
          </p:nvSpPr>
          <p:spPr bwMode="auto">
            <a:xfrm>
              <a:off x="5622925" y="4979988"/>
              <a:ext cx="65088" cy="134938"/>
            </a:xfrm>
            <a:custGeom>
              <a:avLst/>
              <a:gdLst>
                <a:gd name="T0" fmla="*/ 50 w 63"/>
                <a:gd name="T1" fmla="*/ 130 h 130"/>
                <a:gd name="T2" fmla="*/ 0 w 63"/>
                <a:gd name="T3" fmla="*/ 123 h 130"/>
                <a:gd name="T4" fmla="*/ 2 w 63"/>
                <a:gd name="T5" fmla="*/ 44 h 130"/>
                <a:gd name="T6" fmla="*/ 21 w 63"/>
                <a:gd name="T7" fmla="*/ 21 h 130"/>
                <a:gd name="T8" fmla="*/ 43 w 63"/>
                <a:gd name="T9" fmla="*/ 0 h 130"/>
                <a:gd name="T10" fmla="*/ 59 w 63"/>
                <a:gd name="T11" fmla="*/ 22 h 130"/>
                <a:gd name="T12" fmla="*/ 63 w 63"/>
                <a:gd name="T13" fmla="*/ 34 h 130"/>
                <a:gd name="T14" fmla="*/ 50 w 63"/>
                <a:gd name="T15" fmla="*/ 13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30">
                  <a:moveTo>
                    <a:pt x="50" y="130"/>
                  </a:moveTo>
                  <a:cubicBezTo>
                    <a:pt x="0" y="123"/>
                    <a:pt x="0" y="123"/>
                    <a:pt x="0" y="123"/>
                  </a:cubicBezTo>
                  <a:cubicBezTo>
                    <a:pt x="2" y="44"/>
                    <a:pt x="2" y="44"/>
                    <a:pt x="2" y="44"/>
                  </a:cubicBezTo>
                  <a:cubicBezTo>
                    <a:pt x="10" y="41"/>
                    <a:pt x="16" y="33"/>
                    <a:pt x="21" y="21"/>
                  </a:cubicBezTo>
                  <a:cubicBezTo>
                    <a:pt x="25" y="12"/>
                    <a:pt x="31" y="0"/>
                    <a:pt x="43" y="0"/>
                  </a:cubicBezTo>
                  <a:cubicBezTo>
                    <a:pt x="55" y="0"/>
                    <a:pt x="58" y="12"/>
                    <a:pt x="59" y="22"/>
                  </a:cubicBezTo>
                  <a:cubicBezTo>
                    <a:pt x="59" y="28"/>
                    <a:pt x="61" y="31"/>
                    <a:pt x="63" y="34"/>
                  </a:cubicBezTo>
                  <a:lnTo>
                    <a:pt x="50" y="130"/>
                  </a:lnTo>
                  <a:close/>
                </a:path>
              </a:pathLst>
            </a:custGeom>
            <a:solidFill>
              <a:srgbClr val="1619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5" name="Freeform 284"/>
            <p:cNvSpPr/>
            <p:nvPr/>
          </p:nvSpPr>
          <p:spPr bwMode="auto">
            <a:xfrm>
              <a:off x="5624513" y="4891088"/>
              <a:ext cx="79375" cy="134938"/>
            </a:xfrm>
            <a:custGeom>
              <a:avLst/>
              <a:gdLst>
                <a:gd name="T0" fmla="*/ 61 w 76"/>
                <a:gd name="T1" fmla="*/ 120 h 130"/>
                <a:gd name="T2" fmla="*/ 57 w 76"/>
                <a:gd name="T3" fmla="*/ 108 h 130"/>
                <a:gd name="T4" fmla="*/ 41 w 76"/>
                <a:gd name="T5" fmla="*/ 86 h 130"/>
                <a:gd name="T6" fmla="*/ 19 w 76"/>
                <a:gd name="T7" fmla="*/ 107 h 130"/>
                <a:gd name="T8" fmla="*/ 0 w 76"/>
                <a:gd name="T9" fmla="*/ 130 h 130"/>
                <a:gd name="T10" fmla="*/ 2 w 76"/>
                <a:gd name="T11" fmla="*/ 21 h 130"/>
                <a:gd name="T12" fmla="*/ 22 w 76"/>
                <a:gd name="T13" fmla="*/ 2 h 130"/>
                <a:gd name="T14" fmla="*/ 76 w 76"/>
                <a:gd name="T15" fmla="*/ 9 h 130"/>
                <a:gd name="T16" fmla="*/ 61 w 76"/>
                <a:gd name="T17" fmla="*/ 12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30">
                  <a:moveTo>
                    <a:pt x="61" y="120"/>
                  </a:moveTo>
                  <a:cubicBezTo>
                    <a:pt x="59" y="117"/>
                    <a:pt x="57" y="114"/>
                    <a:pt x="57" y="108"/>
                  </a:cubicBezTo>
                  <a:cubicBezTo>
                    <a:pt x="56" y="98"/>
                    <a:pt x="53" y="86"/>
                    <a:pt x="41" y="86"/>
                  </a:cubicBezTo>
                  <a:cubicBezTo>
                    <a:pt x="29" y="86"/>
                    <a:pt x="23" y="98"/>
                    <a:pt x="19" y="107"/>
                  </a:cubicBezTo>
                  <a:cubicBezTo>
                    <a:pt x="14" y="119"/>
                    <a:pt x="8" y="127"/>
                    <a:pt x="0" y="130"/>
                  </a:cubicBezTo>
                  <a:cubicBezTo>
                    <a:pt x="2" y="21"/>
                    <a:pt x="2" y="21"/>
                    <a:pt x="2" y="21"/>
                  </a:cubicBezTo>
                  <a:cubicBezTo>
                    <a:pt x="2" y="9"/>
                    <a:pt x="11" y="0"/>
                    <a:pt x="22" y="2"/>
                  </a:cubicBezTo>
                  <a:cubicBezTo>
                    <a:pt x="76" y="9"/>
                    <a:pt x="76" y="9"/>
                    <a:pt x="76" y="9"/>
                  </a:cubicBezTo>
                  <a:lnTo>
                    <a:pt x="61" y="120"/>
                  </a:lnTo>
                  <a:close/>
                </a:path>
              </a:pathLst>
            </a:custGeom>
            <a:solidFill>
              <a:srgbClr val="0896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6" name="Freeform 285"/>
            <p:cNvSpPr/>
            <p:nvPr/>
          </p:nvSpPr>
          <p:spPr bwMode="auto">
            <a:xfrm>
              <a:off x="5419725" y="5556250"/>
              <a:ext cx="30163" cy="136525"/>
            </a:xfrm>
            <a:custGeom>
              <a:avLst/>
              <a:gdLst>
                <a:gd name="T0" fmla="*/ 7 w 30"/>
                <a:gd name="T1" fmla="*/ 62 h 132"/>
                <a:gd name="T2" fmla="*/ 14 w 30"/>
                <a:gd name="T3" fmla="*/ 130 h 132"/>
                <a:gd name="T4" fmla="*/ 30 w 30"/>
                <a:gd name="T5" fmla="*/ 132 h 132"/>
                <a:gd name="T6" fmla="*/ 16 w 30"/>
                <a:gd name="T7" fmla="*/ 11 h 132"/>
                <a:gd name="T8" fmla="*/ 15 w 30"/>
                <a:gd name="T9" fmla="*/ 0 h 132"/>
                <a:gd name="T10" fmla="*/ 0 w 30"/>
                <a:gd name="T11" fmla="*/ 1 h 132"/>
                <a:gd name="T12" fmla="*/ 1 w 30"/>
                <a:gd name="T13" fmla="*/ 7 h 132"/>
                <a:gd name="T14" fmla="*/ 7 w 30"/>
                <a:gd name="T15" fmla="*/ 62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32">
                  <a:moveTo>
                    <a:pt x="7" y="62"/>
                  </a:moveTo>
                  <a:cubicBezTo>
                    <a:pt x="9" y="84"/>
                    <a:pt x="12" y="107"/>
                    <a:pt x="14" y="130"/>
                  </a:cubicBezTo>
                  <a:cubicBezTo>
                    <a:pt x="20" y="131"/>
                    <a:pt x="25" y="131"/>
                    <a:pt x="30" y="132"/>
                  </a:cubicBezTo>
                  <a:cubicBezTo>
                    <a:pt x="26" y="92"/>
                    <a:pt x="21" y="52"/>
                    <a:pt x="16" y="11"/>
                  </a:cubicBezTo>
                  <a:cubicBezTo>
                    <a:pt x="16" y="7"/>
                    <a:pt x="15" y="3"/>
                    <a:pt x="15" y="0"/>
                  </a:cubicBezTo>
                  <a:cubicBezTo>
                    <a:pt x="0" y="1"/>
                    <a:pt x="0" y="1"/>
                    <a:pt x="0" y="1"/>
                  </a:cubicBezTo>
                  <a:cubicBezTo>
                    <a:pt x="0" y="3"/>
                    <a:pt x="0" y="5"/>
                    <a:pt x="1" y="7"/>
                  </a:cubicBezTo>
                  <a:cubicBezTo>
                    <a:pt x="3" y="24"/>
                    <a:pt x="5" y="43"/>
                    <a:pt x="7" y="62"/>
                  </a:cubicBezTo>
                </a:path>
              </a:pathLst>
            </a:custGeom>
            <a:solidFill>
              <a:srgbClr val="7E29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7" name="Freeform 286"/>
            <p:cNvSpPr/>
            <p:nvPr/>
          </p:nvSpPr>
          <p:spPr bwMode="auto">
            <a:xfrm>
              <a:off x="5318125" y="5559425"/>
              <a:ext cx="103188" cy="130175"/>
            </a:xfrm>
            <a:custGeom>
              <a:avLst/>
              <a:gdLst>
                <a:gd name="T0" fmla="*/ 93 w 100"/>
                <a:gd name="T1" fmla="*/ 60 h 125"/>
                <a:gd name="T2" fmla="*/ 86 w 100"/>
                <a:gd name="T3" fmla="*/ 0 h 125"/>
                <a:gd name="T4" fmla="*/ 0 w 100"/>
                <a:gd name="T5" fmla="*/ 10 h 125"/>
                <a:gd name="T6" fmla="*/ 2 w 100"/>
                <a:gd name="T7" fmla="*/ 22 h 125"/>
                <a:gd name="T8" fmla="*/ 11 w 100"/>
                <a:gd name="T9" fmla="*/ 101 h 125"/>
                <a:gd name="T10" fmla="*/ 100 w 100"/>
                <a:gd name="T11" fmla="*/ 125 h 125"/>
                <a:gd name="T12" fmla="*/ 93 w 100"/>
                <a:gd name="T13" fmla="*/ 60 h 125"/>
              </a:gdLst>
              <a:ahLst/>
              <a:cxnLst>
                <a:cxn ang="0">
                  <a:pos x="T0" y="T1"/>
                </a:cxn>
                <a:cxn ang="0">
                  <a:pos x="T2" y="T3"/>
                </a:cxn>
                <a:cxn ang="0">
                  <a:pos x="T4" y="T5"/>
                </a:cxn>
                <a:cxn ang="0">
                  <a:pos x="T6" y="T7"/>
                </a:cxn>
                <a:cxn ang="0">
                  <a:pos x="T8" y="T9"/>
                </a:cxn>
                <a:cxn ang="0">
                  <a:pos x="T10" y="T11"/>
                </a:cxn>
                <a:cxn ang="0">
                  <a:pos x="T12" y="T13"/>
                </a:cxn>
              </a:cxnLst>
              <a:rect l="0" t="0" r="r" b="b"/>
              <a:pathLst>
                <a:path w="100" h="125">
                  <a:moveTo>
                    <a:pt x="93" y="60"/>
                  </a:moveTo>
                  <a:cubicBezTo>
                    <a:pt x="91" y="39"/>
                    <a:pt x="89" y="19"/>
                    <a:pt x="86" y="0"/>
                  </a:cubicBezTo>
                  <a:cubicBezTo>
                    <a:pt x="0" y="10"/>
                    <a:pt x="0" y="10"/>
                    <a:pt x="0" y="10"/>
                  </a:cubicBezTo>
                  <a:cubicBezTo>
                    <a:pt x="1" y="14"/>
                    <a:pt x="1" y="18"/>
                    <a:pt x="2" y="22"/>
                  </a:cubicBezTo>
                  <a:cubicBezTo>
                    <a:pt x="5" y="48"/>
                    <a:pt x="8" y="75"/>
                    <a:pt x="11" y="101"/>
                  </a:cubicBezTo>
                  <a:cubicBezTo>
                    <a:pt x="40" y="112"/>
                    <a:pt x="70" y="120"/>
                    <a:pt x="100" y="125"/>
                  </a:cubicBezTo>
                  <a:cubicBezTo>
                    <a:pt x="98" y="103"/>
                    <a:pt x="96" y="81"/>
                    <a:pt x="93" y="60"/>
                  </a:cubicBezTo>
                </a:path>
              </a:pathLst>
            </a:custGeom>
            <a:solidFill>
              <a:srgbClr val="7E29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8" name="Freeform 287"/>
            <p:cNvSpPr/>
            <p:nvPr/>
          </p:nvSpPr>
          <p:spPr bwMode="auto">
            <a:xfrm>
              <a:off x="5375275" y="5284788"/>
              <a:ext cx="44450" cy="274638"/>
            </a:xfrm>
            <a:custGeom>
              <a:avLst/>
              <a:gdLst>
                <a:gd name="T0" fmla="*/ 1 w 42"/>
                <a:gd name="T1" fmla="*/ 0 h 266"/>
                <a:gd name="T2" fmla="*/ 0 w 42"/>
                <a:gd name="T3" fmla="*/ 0 h 266"/>
                <a:gd name="T4" fmla="*/ 7 w 42"/>
                <a:gd name="T5" fmla="*/ 60 h 266"/>
                <a:gd name="T6" fmla="*/ 9 w 42"/>
                <a:gd name="T7" fmla="*/ 75 h 266"/>
                <a:gd name="T8" fmla="*/ 11 w 42"/>
                <a:gd name="T9" fmla="*/ 92 h 266"/>
                <a:gd name="T10" fmla="*/ 16 w 42"/>
                <a:gd name="T11" fmla="*/ 130 h 266"/>
                <a:gd name="T12" fmla="*/ 21 w 42"/>
                <a:gd name="T13" fmla="*/ 172 h 266"/>
                <a:gd name="T14" fmla="*/ 26 w 42"/>
                <a:gd name="T15" fmla="*/ 219 h 266"/>
                <a:gd name="T16" fmla="*/ 31 w 42"/>
                <a:gd name="T17" fmla="*/ 266 h 266"/>
                <a:gd name="T18" fmla="*/ 31 w 42"/>
                <a:gd name="T19" fmla="*/ 266 h 266"/>
                <a:gd name="T20" fmla="*/ 31 w 42"/>
                <a:gd name="T21" fmla="*/ 266 h 266"/>
                <a:gd name="T22" fmla="*/ 31 w 42"/>
                <a:gd name="T23" fmla="*/ 266 h 266"/>
                <a:gd name="T24" fmla="*/ 42 w 42"/>
                <a:gd name="T25" fmla="*/ 264 h 266"/>
                <a:gd name="T26" fmla="*/ 36 w 42"/>
                <a:gd name="T27" fmla="*/ 218 h 266"/>
                <a:gd name="T28" fmla="*/ 23 w 42"/>
                <a:gd name="T29" fmla="*/ 129 h 266"/>
                <a:gd name="T30" fmla="*/ 12 w 42"/>
                <a:gd name="T31" fmla="*/ 60 h 266"/>
                <a:gd name="T32" fmla="*/ 1 w 42"/>
                <a:gd name="T33"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266">
                  <a:moveTo>
                    <a:pt x="1" y="0"/>
                  </a:moveTo>
                  <a:cubicBezTo>
                    <a:pt x="0" y="0"/>
                    <a:pt x="0" y="0"/>
                    <a:pt x="0" y="0"/>
                  </a:cubicBezTo>
                  <a:cubicBezTo>
                    <a:pt x="0" y="0"/>
                    <a:pt x="2" y="22"/>
                    <a:pt x="7" y="60"/>
                  </a:cubicBezTo>
                  <a:cubicBezTo>
                    <a:pt x="8" y="65"/>
                    <a:pt x="9" y="70"/>
                    <a:pt x="9" y="75"/>
                  </a:cubicBezTo>
                  <a:cubicBezTo>
                    <a:pt x="10" y="81"/>
                    <a:pt x="11" y="86"/>
                    <a:pt x="11" y="92"/>
                  </a:cubicBezTo>
                  <a:cubicBezTo>
                    <a:pt x="13" y="104"/>
                    <a:pt x="14" y="116"/>
                    <a:pt x="16" y="130"/>
                  </a:cubicBezTo>
                  <a:cubicBezTo>
                    <a:pt x="17" y="143"/>
                    <a:pt x="19" y="157"/>
                    <a:pt x="21" y="172"/>
                  </a:cubicBezTo>
                  <a:cubicBezTo>
                    <a:pt x="23" y="187"/>
                    <a:pt x="24" y="203"/>
                    <a:pt x="26" y="219"/>
                  </a:cubicBezTo>
                  <a:cubicBezTo>
                    <a:pt x="28" y="234"/>
                    <a:pt x="30" y="250"/>
                    <a:pt x="31" y="266"/>
                  </a:cubicBezTo>
                  <a:cubicBezTo>
                    <a:pt x="31" y="266"/>
                    <a:pt x="31" y="266"/>
                    <a:pt x="31" y="266"/>
                  </a:cubicBezTo>
                  <a:cubicBezTo>
                    <a:pt x="31" y="266"/>
                    <a:pt x="31" y="266"/>
                    <a:pt x="31" y="266"/>
                  </a:cubicBezTo>
                  <a:cubicBezTo>
                    <a:pt x="31" y="266"/>
                    <a:pt x="31" y="266"/>
                    <a:pt x="31" y="266"/>
                  </a:cubicBezTo>
                  <a:cubicBezTo>
                    <a:pt x="42" y="264"/>
                    <a:pt x="42" y="264"/>
                    <a:pt x="42" y="264"/>
                  </a:cubicBezTo>
                  <a:cubicBezTo>
                    <a:pt x="40" y="248"/>
                    <a:pt x="38" y="233"/>
                    <a:pt x="36" y="218"/>
                  </a:cubicBezTo>
                  <a:cubicBezTo>
                    <a:pt x="32" y="185"/>
                    <a:pt x="27" y="155"/>
                    <a:pt x="23" y="129"/>
                  </a:cubicBezTo>
                  <a:cubicBezTo>
                    <a:pt x="19" y="102"/>
                    <a:pt x="16" y="79"/>
                    <a:pt x="12" y="60"/>
                  </a:cubicBezTo>
                  <a:cubicBezTo>
                    <a:pt x="5" y="22"/>
                    <a:pt x="1" y="0"/>
                    <a:pt x="1" y="0"/>
                  </a:cubicBezTo>
                </a:path>
              </a:pathLst>
            </a:custGeom>
            <a:solidFill>
              <a:srgbClr val="D5D5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9" name="Freeform 288"/>
            <p:cNvSpPr/>
            <p:nvPr/>
          </p:nvSpPr>
          <p:spPr bwMode="auto">
            <a:xfrm>
              <a:off x="5407025" y="5557838"/>
              <a:ext cx="26988" cy="133350"/>
            </a:xfrm>
            <a:custGeom>
              <a:avLst/>
              <a:gdLst>
                <a:gd name="T0" fmla="*/ 14 w 25"/>
                <a:gd name="T1" fmla="*/ 127 h 129"/>
                <a:gd name="T2" fmla="*/ 25 w 25"/>
                <a:gd name="T3" fmla="*/ 129 h 129"/>
                <a:gd name="T4" fmla="*/ 18 w 25"/>
                <a:gd name="T5" fmla="*/ 61 h 129"/>
                <a:gd name="T6" fmla="*/ 12 w 25"/>
                <a:gd name="T7" fmla="*/ 6 h 129"/>
                <a:gd name="T8" fmla="*/ 11 w 25"/>
                <a:gd name="T9" fmla="*/ 0 h 129"/>
                <a:gd name="T10" fmla="*/ 0 w 25"/>
                <a:gd name="T11" fmla="*/ 2 h 129"/>
                <a:gd name="T12" fmla="*/ 7 w 25"/>
                <a:gd name="T13" fmla="*/ 62 h 129"/>
                <a:gd name="T14" fmla="*/ 14 w 25"/>
                <a:gd name="T15" fmla="*/ 127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29">
                  <a:moveTo>
                    <a:pt x="14" y="127"/>
                  </a:moveTo>
                  <a:cubicBezTo>
                    <a:pt x="18" y="128"/>
                    <a:pt x="22" y="128"/>
                    <a:pt x="25" y="129"/>
                  </a:cubicBezTo>
                  <a:cubicBezTo>
                    <a:pt x="23" y="106"/>
                    <a:pt x="20" y="83"/>
                    <a:pt x="18" y="61"/>
                  </a:cubicBezTo>
                  <a:cubicBezTo>
                    <a:pt x="16" y="42"/>
                    <a:pt x="14" y="23"/>
                    <a:pt x="12" y="6"/>
                  </a:cubicBezTo>
                  <a:cubicBezTo>
                    <a:pt x="11" y="4"/>
                    <a:pt x="11" y="2"/>
                    <a:pt x="11" y="0"/>
                  </a:cubicBezTo>
                  <a:cubicBezTo>
                    <a:pt x="0" y="2"/>
                    <a:pt x="0" y="2"/>
                    <a:pt x="0" y="2"/>
                  </a:cubicBezTo>
                  <a:cubicBezTo>
                    <a:pt x="3" y="21"/>
                    <a:pt x="5" y="41"/>
                    <a:pt x="7" y="62"/>
                  </a:cubicBezTo>
                  <a:cubicBezTo>
                    <a:pt x="10" y="83"/>
                    <a:pt x="12" y="105"/>
                    <a:pt x="14" y="127"/>
                  </a:cubicBezTo>
                </a:path>
              </a:pathLst>
            </a:custGeom>
            <a:solidFill>
              <a:srgbClr val="7E29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0" name="Freeform 289"/>
            <p:cNvSpPr/>
            <p:nvPr/>
          </p:nvSpPr>
          <p:spPr bwMode="auto">
            <a:xfrm>
              <a:off x="5407025" y="5557838"/>
              <a:ext cx="26988" cy="133350"/>
            </a:xfrm>
            <a:custGeom>
              <a:avLst/>
              <a:gdLst>
                <a:gd name="T0" fmla="*/ 11 w 25"/>
                <a:gd name="T1" fmla="*/ 0 h 129"/>
                <a:gd name="T2" fmla="*/ 11 w 25"/>
                <a:gd name="T3" fmla="*/ 0 h 129"/>
                <a:gd name="T4" fmla="*/ 0 w 25"/>
                <a:gd name="T5" fmla="*/ 2 h 129"/>
                <a:gd name="T6" fmla="*/ 7 w 25"/>
                <a:gd name="T7" fmla="*/ 62 h 129"/>
                <a:gd name="T8" fmla="*/ 14 w 25"/>
                <a:gd name="T9" fmla="*/ 127 h 129"/>
                <a:gd name="T10" fmla="*/ 25 w 25"/>
                <a:gd name="T11" fmla="*/ 129 h 129"/>
                <a:gd name="T12" fmla="*/ 18 w 25"/>
                <a:gd name="T13" fmla="*/ 61 h 129"/>
                <a:gd name="T14" fmla="*/ 12 w 25"/>
                <a:gd name="T15" fmla="*/ 6 h 129"/>
                <a:gd name="T16" fmla="*/ 11 w 25"/>
                <a:gd name="T17" fmla="*/ 0 h 129"/>
                <a:gd name="T18" fmla="*/ 11 w 25"/>
                <a:gd name="T1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29">
                  <a:moveTo>
                    <a:pt x="11" y="0"/>
                  </a:moveTo>
                  <a:cubicBezTo>
                    <a:pt x="11" y="0"/>
                    <a:pt x="11" y="0"/>
                    <a:pt x="11" y="0"/>
                  </a:cubicBezTo>
                  <a:cubicBezTo>
                    <a:pt x="0" y="2"/>
                    <a:pt x="0" y="2"/>
                    <a:pt x="0" y="2"/>
                  </a:cubicBezTo>
                  <a:cubicBezTo>
                    <a:pt x="3" y="21"/>
                    <a:pt x="5" y="41"/>
                    <a:pt x="7" y="62"/>
                  </a:cubicBezTo>
                  <a:cubicBezTo>
                    <a:pt x="10" y="83"/>
                    <a:pt x="12" y="105"/>
                    <a:pt x="14" y="127"/>
                  </a:cubicBezTo>
                  <a:cubicBezTo>
                    <a:pt x="18" y="128"/>
                    <a:pt x="22" y="128"/>
                    <a:pt x="25" y="129"/>
                  </a:cubicBezTo>
                  <a:cubicBezTo>
                    <a:pt x="23" y="106"/>
                    <a:pt x="20" y="83"/>
                    <a:pt x="18" y="61"/>
                  </a:cubicBezTo>
                  <a:cubicBezTo>
                    <a:pt x="16" y="42"/>
                    <a:pt x="14" y="23"/>
                    <a:pt x="12" y="6"/>
                  </a:cubicBezTo>
                  <a:cubicBezTo>
                    <a:pt x="11" y="4"/>
                    <a:pt x="11" y="2"/>
                    <a:pt x="11" y="0"/>
                  </a:cubicBezTo>
                  <a:cubicBezTo>
                    <a:pt x="11" y="0"/>
                    <a:pt x="11" y="0"/>
                    <a:pt x="11" y="0"/>
                  </a:cubicBezTo>
                </a:path>
              </a:pathLst>
            </a:custGeom>
            <a:solidFill>
              <a:srgbClr val="BF94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1" name="Freeform 290"/>
            <p:cNvSpPr/>
            <p:nvPr/>
          </p:nvSpPr>
          <p:spPr bwMode="auto">
            <a:xfrm>
              <a:off x="5638800" y="5441950"/>
              <a:ext cx="52388" cy="239713"/>
            </a:xfrm>
            <a:custGeom>
              <a:avLst/>
              <a:gdLst>
                <a:gd name="T0" fmla="*/ 26 w 50"/>
                <a:gd name="T1" fmla="*/ 60 h 232"/>
                <a:gd name="T2" fmla="*/ 8 w 50"/>
                <a:gd name="T3" fmla="*/ 178 h 232"/>
                <a:gd name="T4" fmla="*/ 0 w 50"/>
                <a:gd name="T5" fmla="*/ 232 h 232"/>
                <a:gd name="T6" fmla="*/ 18 w 50"/>
                <a:gd name="T7" fmla="*/ 227 h 232"/>
                <a:gd name="T8" fmla="*/ 49 w 50"/>
                <a:gd name="T9" fmla="*/ 14 h 232"/>
                <a:gd name="T10" fmla="*/ 50 w 50"/>
                <a:gd name="T11" fmla="*/ 2 h 232"/>
                <a:gd name="T12" fmla="*/ 35 w 50"/>
                <a:gd name="T13" fmla="*/ 0 h 232"/>
                <a:gd name="T14" fmla="*/ 34 w 50"/>
                <a:gd name="T15" fmla="*/ 5 h 232"/>
                <a:gd name="T16" fmla="*/ 26 w 50"/>
                <a:gd name="T17" fmla="*/ 6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232">
                  <a:moveTo>
                    <a:pt x="26" y="60"/>
                  </a:moveTo>
                  <a:cubicBezTo>
                    <a:pt x="21" y="98"/>
                    <a:pt x="15" y="137"/>
                    <a:pt x="8" y="178"/>
                  </a:cubicBezTo>
                  <a:cubicBezTo>
                    <a:pt x="6" y="196"/>
                    <a:pt x="3" y="214"/>
                    <a:pt x="0" y="232"/>
                  </a:cubicBezTo>
                  <a:cubicBezTo>
                    <a:pt x="6" y="231"/>
                    <a:pt x="12" y="229"/>
                    <a:pt x="18" y="227"/>
                  </a:cubicBezTo>
                  <a:cubicBezTo>
                    <a:pt x="29" y="158"/>
                    <a:pt x="39" y="87"/>
                    <a:pt x="49" y="14"/>
                  </a:cubicBezTo>
                  <a:cubicBezTo>
                    <a:pt x="49" y="10"/>
                    <a:pt x="50" y="6"/>
                    <a:pt x="50" y="2"/>
                  </a:cubicBezTo>
                  <a:cubicBezTo>
                    <a:pt x="35" y="0"/>
                    <a:pt x="35" y="0"/>
                    <a:pt x="35" y="0"/>
                  </a:cubicBezTo>
                  <a:cubicBezTo>
                    <a:pt x="34" y="2"/>
                    <a:pt x="34" y="3"/>
                    <a:pt x="34" y="5"/>
                  </a:cubicBezTo>
                  <a:cubicBezTo>
                    <a:pt x="31" y="23"/>
                    <a:pt x="29" y="41"/>
                    <a:pt x="26" y="60"/>
                  </a:cubicBezTo>
                </a:path>
              </a:pathLst>
            </a:custGeom>
            <a:solidFill>
              <a:srgbClr val="7E29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2" name="Freeform 291"/>
            <p:cNvSpPr/>
            <p:nvPr/>
          </p:nvSpPr>
          <p:spPr bwMode="auto">
            <a:xfrm>
              <a:off x="5540375" y="5429250"/>
              <a:ext cx="123825" cy="266700"/>
            </a:xfrm>
            <a:custGeom>
              <a:avLst/>
              <a:gdLst>
                <a:gd name="T0" fmla="*/ 93 w 119"/>
                <a:gd name="T1" fmla="*/ 190 h 259"/>
                <a:gd name="T2" fmla="*/ 110 w 119"/>
                <a:gd name="T3" fmla="*/ 71 h 259"/>
                <a:gd name="T4" fmla="*/ 119 w 119"/>
                <a:gd name="T5" fmla="*/ 11 h 259"/>
                <a:gd name="T6" fmla="*/ 34 w 119"/>
                <a:gd name="T7" fmla="*/ 0 h 259"/>
                <a:gd name="T8" fmla="*/ 33 w 119"/>
                <a:gd name="T9" fmla="*/ 11 h 259"/>
                <a:gd name="T10" fmla="*/ 0 w 119"/>
                <a:gd name="T11" fmla="*/ 259 h 259"/>
                <a:gd name="T12" fmla="*/ 84 w 119"/>
                <a:gd name="T13" fmla="*/ 248 h 259"/>
                <a:gd name="T14" fmla="*/ 93 w 119"/>
                <a:gd name="T15" fmla="*/ 190 h 2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 h="259">
                  <a:moveTo>
                    <a:pt x="93" y="190"/>
                  </a:moveTo>
                  <a:cubicBezTo>
                    <a:pt x="99" y="149"/>
                    <a:pt x="105" y="109"/>
                    <a:pt x="110" y="71"/>
                  </a:cubicBezTo>
                  <a:cubicBezTo>
                    <a:pt x="113" y="51"/>
                    <a:pt x="116" y="31"/>
                    <a:pt x="119" y="11"/>
                  </a:cubicBezTo>
                  <a:cubicBezTo>
                    <a:pt x="34" y="0"/>
                    <a:pt x="34" y="0"/>
                    <a:pt x="34" y="0"/>
                  </a:cubicBezTo>
                  <a:cubicBezTo>
                    <a:pt x="34" y="4"/>
                    <a:pt x="33" y="7"/>
                    <a:pt x="33" y="11"/>
                  </a:cubicBezTo>
                  <a:cubicBezTo>
                    <a:pt x="21" y="96"/>
                    <a:pt x="10" y="179"/>
                    <a:pt x="0" y="259"/>
                  </a:cubicBezTo>
                  <a:cubicBezTo>
                    <a:pt x="29" y="258"/>
                    <a:pt x="57" y="254"/>
                    <a:pt x="84" y="248"/>
                  </a:cubicBezTo>
                  <a:cubicBezTo>
                    <a:pt x="87" y="228"/>
                    <a:pt x="90" y="209"/>
                    <a:pt x="93" y="190"/>
                  </a:cubicBezTo>
                </a:path>
              </a:pathLst>
            </a:custGeom>
            <a:solidFill>
              <a:srgbClr val="7E29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3" name="Freeform 292"/>
            <p:cNvSpPr/>
            <p:nvPr/>
          </p:nvSpPr>
          <p:spPr bwMode="auto">
            <a:xfrm>
              <a:off x="5668963" y="5440363"/>
              <a:ext cx="6350" cy="1588"/>
            </a:xfrm>
            <a:custGeom>
              <a:avLst/>
              <a:gdLst>
                <a:gd name="T0" fmla="*/ 0 w 7"/>
                <a:gd name="T1" fmla="*/ 0 h 1"/>
                <a:gd name="T2" fmla="*/ 7 w 7"/>
                <a:gd name="T3" fmla="*/ 1 h 1"/>
                <a:gd name="T4" fmla="*/ 7 w 7"/>
                <a:gd name="T5" fmla="*/ 1 h 1"/>
                <a:gd name="T6" fmla="*/ 7 w 7"/>
                <a:gd name="T7" fmla="*/ 1 h 1"/>
                <a:gd name="T8" fmla="*/ 7 w 7"/>
                <a:gd name="T9" fmla="*/ 1 h 1"/>
                <a:gd name="T10" fmla="*/ 0 w 7"/>
                <a:gd name="T11" fmla="*/ 0 h 1"/>
              </a:gdLst>
              <a:ahLst/>
              <a:cxnLst>
                <a:cxn ang="0">
                  <a:pos x="T0" y="T1"/>
                </a:cxn>
                <a:cxn ang="0">
                  <a:pos x="T2" y="T3"/>
                </a:cxn>
                <a:cxn ang="0">
                  <a:pos x="T4" y="T5"/>
                </a:cxn>
                <a:cxn ang="0">
                  <a:pos x="T6" y="T7"/>
                </a:cxn>
                <a:cxn ang="0">
                  <a:pos x="T8" y="T9"/>
                </a:cxn>
                <a:cxn ang="0">
                  <a:pos x="T10" y="T11"/>
                </a:cxn>
              </a:cxnLst>
              <a:rect l="0" t="0" r="r" b="b"/>
              <a:pathLst>
                <a:path w="7" h="1">
                  <a:moveTo>
                    <a:pt x="0" y="0"/>
                  </a:moveTo>
                  <a:cubicBezTo>
                    <a:pt x="7" y="1"/>
                    <a:pt x="7" y="1"/>
                    <a:pt x="7" y="1"/>
                  </a:cubicBezTo>
                  <a:cubicBezTo>
                    <a:pt x="7" y="1"/>
                    <a:pt x="7" y="1"/>
                    <a:pt x="7" y="1"/>
                  </a:cubicBezTo>
                  <a:cubicBezTo>
                    <a:pt x="7" y="1"/>
                    <a:pt x="7" y="1"/>
                    <a:pt x="7" y="1"/>
                  </a:cubicBezTo>
                  <a:cubicBezTo>
                    <a:pt x="7" y="1"/>
                    <a:pt x="7" y="1"/>
                    <a:pt x="7" y="1"/>
                  </a:cubicBezTo>
                  <a:cubicBezTo>
                    <a:pt x="0" y="0"/>
                    <a:pt x="0" y="0"/>
                    <a:pt x="0" y="0"/>
                  </a:cubicBezTo>
                </a:path>
              </a:pathLst>
            </a:custGeom>
            <a:solidFill>
              <a:srgbClr val="FBCF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4" name="Freeform 293"/>
            <p:cNvSpPr/>
            <p:nvPr/>
          </p:nvSpPr>
          <p:spPr bwMode="auto">
            <a:xfrm>
              <a:off x="5664200" y="5165725"/>
              <a:ext cx="39688" cy="276225"/>
            </a:xfrm>
            <a:custGeom>
              <a:avLst/>
              <a:gdLst>
                <a:gd name="T0" fmla="*/ 37 w 38"/>
                <a:gd name="T1" fmla="*/ 0 h 267"/>
                <a:gd name="T2" fmla="*/ 29 w 38"/>
                <a:gd name="T3" fmla="*/ 61 h 267"/>
                <a:gd name="T4" fmla="*/ 27 w 38"/>
                <a:gd name="T5" fmla="*/ 76 h 267"/>
                <a:gd name="T6" fmla="*/ 25 w 38"/>
                <a:gd name="T7" fmla="*/ 92 h 267"/>
                <a:gd name="T8" fmla="*/ 19 w 38"/>
                <a:gd name="T9" fmla="*/ 130 h 267"/>
                <a:gd name="T10" fmla="*/ 14 w 38"/>
                <a:gd name="T11" fmla="*/ 172 h 267"/>
                <a:gd name="T12" fmla="*/ 7 w 38"/>
                <a:gd name="T13" fmla="*/ 219 h 267"/>
                <a:gd name="T14" fmla="*/ 0 w 38"/>
                <a:gd name="T15" fmla="*/ 265 h 267"/>
                <a:gd name="T16" fmla="*/ 4 w 38"/>
                <a:gd name="T17" fmla="*/ 266 h 267"/>
                <a:gd name="T18" fmla="*/ 11 w 38"/>
                <a:gd name="T19" fmla="*/ 267 h 267"/>
                <a:gd name="T20" fmla="*/ 17 w 38"/>
                <a:gd name="T21" fmla="*/ 221 h 267"/>
                <a:gd name="T22" fmla="*/ 27 w 38"/>
                <a:gd name="T23" fmla="*/ 131 h 267"/>
                <a:gd name="T24" fmla="*/ 34 w 38"/>
                <a:gd name="T25" fmla="*/ 61 h 267"/>
                <a:gd name="T26" fmla="*/ 38 w 38"/>
                <a:gd name="T27" fmla="*/ 1 h 267"/>
                <a:gd name="T28" fmla="*/ 37 w 38"/>
                <a:gd name="T29"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267">
                  <a:moveTo>
                    <a:pt x="37" y="0"/>
                  </a:moveTo>
                  <a:cubicBezTo>
                    <a:pt x="37" y="0"/>
                    <a:pt x="34" y="22"/>
                    <a:pt x="29" y="61"/>
                  </a:cubicBezTo>
                  <a:cubicBezTo>
                    <a:pt x="28" y="66"/>
                    <a:pt x="28" y="71"/>
                    <a:pt x="27" y="76"/>
                  </a:cubicBezTo>
                  <a:cubicBezTo>
                    <a:pt x="26" y="81"/>
                    <a:pt x="25" y="87"/>
                    <a:pt x="25" y="92"/>
                  </a:cubicBezTo>
                  <a:cubicBezTo>
                    <a:pt x="23" y="104"/>
                    <a:pt x="21" y="117"/>
                    <a:pt x="19" y="130"/>
                  </a:cubicBezTo>
                  <a:cubicBezTo>
                    <a:pt x="18" y="143"/>
                    <a:pt x="16" y="157"/>
                    <a:pt x="14" y="172"/>
                  </a:cubicBezTo>
                  <a:cubicBezTo>
                    <a:pt x="11" y="187"/>
                    <a:pt x="9" y="203"/>
                    <a:pt x="7" y="219"/>
                  </a:cubicBezTo>
                  <a:cubicBezTo>
                    <a:pt x="5" y="234"/>
                    <a:pt x="2" y="250"/>
                    <a:pt x="0" y="265"/>
                  </a:cubicBezTo>
                  <a:cubicBezTo>
                    <a:pt x="4" y="266"/>
                    <a:pt x="4" y="266"/>
                    <a:pt x="4" y="266"/>
                  </a:cubicBezTo>
                  <a:cubicBezTo>
                    <a:pt x="11" y="267"/>
                    <a:pt x="11" y="267"/>
                    <a:pt x="11" y="267"/>
                  </a:cubicBezTo>
                  <a:cubicBezTo>
                    <a:pt x="13" y="251"/>
                    <a:pt x="15" y="236"/>
                    <a:pt x="17" y="221"/>
                  </a:cubicBezTo>
                  <a:cubicBezTo>
                    <a:pt x="21" y="188"/>
                    <a:pt x="24" y="158"/>
                    <a:pt x="27" y="131"/>
                  </a:cubicBezTo>
                  <a:cubicBezTo>
                    <a:pt x="30" y="104"/>
                    <a:pt x="33" y="81"/>
                    <a:pt x="34" y="61"/>
                  </a:cubicBezTo>
                  <a:cubicBezTo>
                    <a:pt x="36" y="23"/>
                    <a:pt x="38" y="1"/>
                    <a:pt x="38" y="1"/>
                  </a:cubicBezTo>
                  <a:cubicBezTo>
                    <a:pt x="37" y="0"/>
                    <a:pt x="37" y="0"/>
                    <a:pt x="37" y="0"/>
                  </a:cubicBezTo>
                </a:path>
              </a:pathLst>
            </a:custGeom>
            <a:solidFill>
              <a:srgbClr val="D5D5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5" name="Freeform 294"/>
            <p:cNvSpPr/>
            <p:nvPr/>
          </p:nvSpPr>
          <p:spPr bwMode="auto">
            <a:xfrm>
              <a:off x="5627688" y="5440363"/>
              <a:ext cx="47625" cy="244475"/>
            </a:xfrm>
            <a:custGeom>
              <a:avLst/>
              <a:gdLst>
                <a:gd name="T0" fmla="*/ 9 w 46"/>
                <a:gd name="T1" fmla="*/ 179 h 237"/>
                <a:gd name="T2" fmla="*/ 0 w 46"/>
                <a:gd name="T3" fmla="*/ 237 h 237"/>
                <a:gd name="T4" fmla="*/ 11 w 46"/>
                <a:gd name="T5" fmla="*/ 234 h 237"/>
                <a:gd name="T6" fmla="*/ 19 w 46"/>
                <a:gd name="T7" fmla="*/ 180 h 237"/>
                <a:gd name="T8" fmla="*/ 37 w 46"/>
                <a:gd name="T9" fmla="*/ 62 h 237"/>
                <a:gd name="T10" fmla="*/ 45 w 46"/>
                <a:gd name="T11" fmla="*/ 7 h 237"/>
                <a:gd name="T12" fmla="*/ 46 w 46"/>
                <a:gd name="T13" fmla="*/ 2 h 237"/>
                <a:gd name="T14" fmla="*/ 35 w 46"/>
                <a:gd name="T15" fmla="*/ 0 h 237"/>
                <a:gd name="T16" fmla="*/ 26 w 46"/>
                <a:gd name="T17" fmla="*/ 60 h 237"/>
                <a:gd name="T18" fmla="*/ 9 w 46"/>
                <a:gd name="T19" fmla="*/ 179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237">
                  <a:moveTo>
                    <a:pt x="9" y="179"/>
                  </a:moveTo>
                  <a:cubicBezTo>
                    <a:pt x="6" y="198"/>
                    <a:pt x="3" y="217"/>
                    <a:pt x="0" y="237"/>
                  </a:cubicBezTo>
                  <a:cubicBezTo>
                    <a:pt x="4" y="236"/>
                    <a:pt x="7" y="235"/>
                    <a:pt x="11" y="234"/>
                  </a:cubicBezTo>
                  <a:cubicBezTo>
                    <a:pt x="14" y="216"/>
                    <a:pt x="17" y="198"/>
                    <a:pt x="19" y="180"/>
                  </a:cubicBezTo>
                  <a:cubicBezTo>
                    <a:pt x="26" y="139"/>
                    <a:pt x="32" y="100"/>
                    <a:pt x="37" y="62"/>
                  </a:cubicBezTo>
                  <a:cubicBezTo>
                    <a:pt x="40" y="43"/>
                    <a:pt x="42" y="25"/>
                    <a:pt x="45" y="7"/>
                  </a:cubicBezTo>
                  <a:cubicBezTo>
                    <a:pt x="45" y="5"/>
                    <a:pt x="45" y="4"/>
                    <a:pt x="46" y="2"/>
                  </a:cubicBezTo>
                  <a:cubicBezTo>
                    <a:pt x="35" y="0"/>
                    <a:pt x="35" y="0"/>
                    <a:pt x="35" y="0"/>
                  </a:cubicBezTo>
                  <a:cubicBezTo>
                    <a:pt x="32" y="20"/>
                    <a:pt x="29" y="40"/>
                    <a:pt x="26" y="60"/>
                  </a:cubicBezTo>
                  <a:cubicBezTo>
                    <a:pt x="21" y="98"/>
                    <a:pt x="15" y="138"/>
                    <a:pt x="9" y="179"/>
                  </a:cubicBezTo>
                </a:path>
              </a:pathLst>
            </a:custGeom>
            <a:solidFill>
              <a:srgbClr val="7E29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6" name="Freeform 295"/>
            <p:cNvSpPr/>
            <p:nvPr/>
          </p:nvSpPr>
          <p:spPr bwMode="auto">
            <a:xfrm>
              <a:off x="5627688" y="5440363"/>
              <a:ext cx="47625" cy="244475"/>
            </a:xfrm>
            <a:custGeom>
              <a:avLst/>
              <a:gdLst>
                <a:gd name="T0" fmla="*/ 35 w 46"/>
                <a:gd name="T1" fmla="*/ 0 h 237"/>
                <a:gd name="T2" fmla="*/ 35 w 46"/>
                <a:gd name="T3" fmla="*/ 0 h 237"/>
                <a:gd name="T4" fmla="*/ 26 w 46"/>
                <a:gd name="T5" fmla="*/ 60 h 237"/>
                <a:gd name="T6" fmla="*/ 9 w 46"/>
                <a:gd name="T7" fmla="*/ 179 h 237"/>
                <a:gd name="T8" fmla="*/ 0 w 46"/>
                <a:gd name="T9" fmla="*/ 237 h 237"/>
                <a:gd name="T10" fmla="*/ 11 w 46"/>
                <a:gd name="T11" fmla="*/ 234 h 237"/>
                <a:gd name="T12" fmla="*/ 19 w 46"/>
                <a:gd name="T13" fmla="*/ 180 h 237"/>
                <a:gd name="T14" fmla="*/ 37 w 46"/>
                <a:gd name="T15" fmla="*/ 62 h 237"/>
                <a:gd name="T16" fmla="*/ 45 w 46"/>
                <a:gd name="T17" fmla="*/ 7 h 237"/>
                <a:gd name="T18" fmla="*/ 46 w 46"/>
                <a:gd name="T19" fmla="*/ 2 h 237"/>
                <a:gd name="T20" fmla="*/ 39 w 46"/>
                <a:gd name="T21" fmla="*/ 1 h 237"/>
                <a:gd name="T22" fmla="*/ 35 w 46"/>
                <a:gd name="T23"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237">
                  <a:moveTo>
                    <a:pt x="35" y="0"/>
                  </a:moveTo>
                  <a:cubicBezTo>
                    <a:pt x="35" y="0"/>
                    <a:pt x="35" y="0"/>
                    <a:pt x="35" y="0"/>
                  </a:cubicBezTo>
                  <a:cubicBezTo>
                    <a:pt x="32" y="20"/>
                    <a:pt x="29" y="40"/>
                    <a:pt x="26" y="60"/>
                  </a:cubicBezTo>
                  <a:cubicBezTo>
                    <a:pt x="21" y="98"/>
                    <a:pt x="15" y="138"/>
                    <a:pt x="9" y="179"/>
                  </a:cubicBezTo>
                  <a:cubicBezTo>
                    <a:pt x="6" y="198"/>
                    <a:pt x="3" y="217"/>
                    <a:pt x="0" y="237"/>
                  </a:cubicBezTo>
                  <a:cubicBezTo>
                    <a:pt x="4" y="236"/>
                    <a:pt x="7" y="235"/>
                    <a:pt x="11" y="234"/>
                  </a:cubicBezTo>
                  <a:cubicBezTo>
                    <a:pt x="14" y="216"/>
                    <a:pt x="17" y="198"/>
                    <a:pt x="19" y="180"/>
                  </a:cubicBezTo>
                  <a:cubicBezTo>
                    <a:pt x="26" y="139"/>
                    <a:pt x="32" y="100"/>
                    <a:pt x="37" y="62"/>
                  </a:cubicBezTo>
                  <a:cubicBezTo>
                    <a:pt x="40" y="43"/>
                    <a:pt x="42" y="25"/>
                    <a:pt x="45" y="7"/>
                  </a:cubicBezTo>
                  <a:cubicBezTo>
                    <a:pt x="45" y="5"/>
                    <a:pt x="45" y="4"/>
                    <a:pt x="46" y="2"/>
                  </a:cubicBezTo>
                  <a:cubicBezTo>
                    <a:pt x="39" y="1"/>
                    <a:pt x="39" y="1"/>
                    <a:pt x="39" y="1"/>
                  </a:cubicBezTo>
                  <a:cubicBezTo>
                    <a:pt x="35" y="0"/>
                    <a:pt x="35" y="0"/>
                    <a:pt x="35" y="0"/>
                  </a:cubicBezTo>
                </a:path>
              </a:pathLst>
            </a:custGeom>
            <a:solidFill>
              <a:srgbClr val="BF94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127" name="Oval 296"/>
          <p:cNvSpPr>
            <a:spLocks noChangeArrowheads="1"/>
          </p:cNvSpPr>
          <p:nvPr/>
        </p:nvSpPr>
        <p:spPr bwMode="auto">
          <a:xfrm>
            <a:off x="8990712" y="3450547"/>
            <a:ext cx="1118236" cy="1118236"/>
          </a:xfrm>
          <a:prstGeom prst="ellipse">
            <a:avLst/>
          </a:prstGeom>
          <a:solidFill>
            <a:srgbClr val="364F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454" name="组合 453"/>
          <p:cNvGrpSpPr/>
          <p:nvPr/>
        </p:nvGrpSpPr>
        <p:grpSpPr>
          <a:xfrm>
            <a:off x="9139360" y="3715748"/>
            <a:ext cx="820941" cy="853035"/>
            <a:chOff x="6292850" y="4895850"/>
            <a:chExt cx="771525" cy="801688"/>
          </a:xfrm>
        </p:grpSpPr>
        <p:sp>
          <p:nvSpPr>
            <p:cNvPr id="237" name="Freeform 5"/>
            <p:cNvSpPr/>
            <p:nvPr/>
          </p:nvSpPr>
          <p:spPr bwMode="auto">
            <a:xfrm>
              <a:off x="6678613" y="5692775"/>
              <a:ext cx="0" cy="4763"/>
            </a:xfrm>
            <a:custGeom>
              <a:avLst/>
              <a:gdLst>
                <a:gd name="T0" fmla="*/ 5 h 5"/>
                <a:gd name="T1" fmla="*/ 0 h 5"/>
                <a:gd name="T2" fmla="*/ 1 h 5"/>
                <a:gd name="T3" fmla="*/ 5 h 5"/>
              </a:gdLst>
              <a:ahLst/>
              <a:cxnLst>
                <a:cxn ang="0">
                  <a:pos x="0" y="T0"/>
                </a:cxn>
                <a:cxn ang="0">
                  <a:pos x="0" y="T1"/>
                </a:cxn>
                <a:cxn ang="0">
                  <a:pos x="0" y="T2"/>
                </a:cxn>
                <a:cxn ang="0">
                  <a:pos x="0" y="T3"/>
                </a:cxn>
              </a:cxnLst>
              <a:rect l="0" t="0" r="r" b="b"/>
              <a:pathLst>
                <a:path h="5">
                  <a:moveTo>
                    <a:pt x="0" y="5"/>
                  </a:moveTo>
                  <a:cubicBezTo>
                    <a:pt x="0" y="0"/>
                    <a:pt x="0" y="0"/>
                    <a:pt x="0" y="0"/>
                  </a:cubicBezTo>
                  <a:cubicBezTo>
                    <a:pt x="0" y="1"/>
                    <a:pt x="0" y="1"/>
                    <a:pt x="0" y="1"/>
                  </a:cubicBezTo>
                  <a:cubicBezTo>
                    <a:pt x="0" y="5"/>
                    <a:pt x="0" y="5"/>
                    <a:pt x="0" y="5"/>
                  </a:cubicBezTo>
                  <a:close/>
                </a:path>
              </a:pathLst>
            </a:custGeom>
            <a:solidFill>
              <a:srgbClr val="2336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8" name="Freeform 6"/>
            <p:cNvSpPr/>
            <p:nvPr/>
          </p:nvSpPr>
          <p:spPr bwMode="auto">
            <a:xfrm>
              <a:off x="6675438" y="5692775"/>
              <a:ext cx="3175" cy="4763"/>
            </a:xfrm>
            <a:custGeom>
              <a:avLst/>
              <a:gdLst>
                <a:gd name="T0" fmla="*/ 2 w 2"/>
                <a:gd name="T1" fmla="*/ 0 h 4"/>
                <a:gd name="T2" fmla="*/ 0 w 2"/>
                <a:gd name="T3" fmla="*/ 4 h 4"/>
                <a:gd name="T4" fmla="*/ 2 w 2"/>
                <a:gd name="T5" fmla="*/ 4 h 4"/>
                <a:gd name="T6" fmla="*/ 2 w 2"/>
                <a:gd name="T7" fmla="*/ 0 h 4"/>
              </a:gdLst>
              <a:ahLst/>
              <a:cxnLst>
                <a:cxn ang="0">
                  <a:pos x="T0" y="T1"/>
                </a:cxn>
                <a:cxn ang="0">
                  <a:pos x="T2" y="T3"/>
                </a:cxn>
                <a:cxn ang="0">
                  <a:pos x="T4" y="T5"/>
                </a:cxn>
                <a:cxn ang="0">
                  <a:pos x="T6" y="T7"/>
                </a:cxn>
              </a:cxnLst>
              <a:rect l="0" t="0" r="r" b="b"/>
              <a:pathLst>
                <a:path w="2" h="4">
                  <a:moveTo>
                    <a:pt x="2" y="0"/>
                  </a:moveTo>
                  <a:cubicBezTo>
                    <a:pt x="2" y="2"/>
                    <a:pt x="1" y="3"/>
                    <a:pt x="0" y="4"/>
                  </a:cubicBezTo>
                  <a:cubicBezTo>
                    <a:pt x="1" y="4"/>
                    <a:pt x="2" y="4"/>
                    <a:pt x="2" y="4"/>
                  </a:cubicBezTo>
                  <a:lnTo>
                    <a:pt x="2" y="0"/>
                  </a:lnTo>
                  <a:close/>
                </a:path>
              </a:pathLst>
            </a:custGeom>
            <a:solidFill>
              <a:srgbClr val="2336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9" name="Freeform 7"/>
            <p:cNvSpPr/>
            <p:nvPr/>
          </p:nvSpPr>
          <p:spPr bwMode="auto">
            <a:xfrm>
              <a:off x="6678613" y="5692775"/>
              <a:ext cx="0" cy="4763"/>
            </a:xfrm>
            <a:custGeom>
              <a:avLst/>
              <a:gdLst>
                <a:gd name="T0" fmla="*/ 0 w 1"/>
                <a:gd name="T1" fmla="*/ 5 h 5"/>
                <a:gd name="T2" fmla="*/ 1 w 1"/>
                <a:gd name="T3" fmla="*/ 5 h 5"/>
                <a:gd name="T4" fmla="*/ 1 w 1"/>
                <a:gd name="T5" fmla="*/ 1 h 5"/>
                <a:gd name="T6" fmla="*/ 0 w 1"/>
                <a:gd name="T7" fmla="*/ 0 h 5"/>
                <a:gd name="T8" fmla="*/ 0 w 1"/>
                <a:gd name="T9" fmla="*/ 5 h 5"/>
              </a:gdLst>
              <a:ahLst/>
              <a:cxnLst>
                <a:cxn ang="0">
                  <a:pos x="T0" y="T1"/>
                </a:cxn>
                <a:cxn ang="0">
                  <a:pos x="T2" y="T3"/>
                </a:cxn>
                <a:cxn ang="0">
                  <a:pos x="T4" y="T5"/>
                </a:cxn>
                <a:cxn ang="0">
                  <a:pos x="T6" y="T7"/>
                </a:cxn>
                <a:cxn ang="0">
                  <a:pos x="T8" y="T9"/>
                </a:cxn>
              </a:cxnLst>
              <a:rect l="0" t="0" r="r" b="b"/>
              <a:pathLst>
                <a:path w="1" h="5">
                  <a:moveTo>
                    <a:pt x="0" y="5"/>
                  </a:moveTo>
                  <a:cubicBezTo>
                    <a:pt x="1" y="5"/>
                    <a:pt x="1" y="5"/>
                    <a:pt x="1" y="5"/>
                  </a:cubicBezTo>
                  <a:cubicBezTo>
                    <a:pt x="1" y="1"/>
                    <a:pt x="1" y="1"/>
                    <a:pt x="1" y="1"/>
                  </a:cubicBezTo>
                  <a:cubicBezTo>
                    <a:pt x="0" y="1"/>
                    <a:pt x="0" y="1"/>
                    <a:pt x="0" y="0"/>
                  </a:cubicBezTo>
                  <a:cubicBezTo>
                    <a:pt x="0" y="5"/>
                    <a:pt x="0" y="5"/>
                    <a:pt x="0" y="5"/>
                  </a:cubicBezTo>
                  <a:close/>
                </a:path>
              </a:pathLst>
            </a:custGeom>
            <a:solidFill>
              <a:srgbClr val="2336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0" name="Freeform 8"/>
            <p:cNvSpPr/>
            <p:nvPr/>
          </p:nvSpPr>
          <p:spPr bwMode="auto">
            <a:xfrm>
              <a:off x="6678613" y="5692775"/>
              <a:ext cx="3175" cy="4763"/>
            </a:xfrm>
            <a:custGeom>
              <a:avLst/>
              <a:gdLst>
                <a:gd name="T0" fmla="*/ 2 w 2"/>
                <a:gd name="T1" fmla="*/ 4 h 4"/>
                <a:gd name="T2" fmla="*/ 0 w 2"/>
                <a:gd name="T3" fmla="*/ 0 h 4"/>
                <a:gd name="T4" fmla="*/ 0 w 2"/>
                <a:gd name="T5" fmla="*/ 4 h 4"/>
                <a:gd name="T6" fmla="*/ 2 w 2"/>
                <a:gd name="T7" fmla="*/ 4 h 4"/>
              </a:gdLst>
              <a:ahLst/>
              <a:cxnLst>
                <a:cxn ang="0">
                  <a:pos x="T0" y="T1"/>
                </a:cxn>
                <a:cxn ang="0">
                  <a:pos x="T2" y="T3"/>
                </a:cxn>
                <a:cxn ang="0">
                  <a:pos x="T4" y="T5"/>
                </a:cxn>
                <a:cxn ang="0">
                  <a:pos x="T6" y="T7"/>
                </a:cxn>
              </a:cxnLst>
              <a:rect l="0" t="0" r="r" b="b"/>
              <a:pathLst>
                <a:path w="2" h="4">
                  <a:moveTo>
                    <a:pt x="2" y="4"/>
                  </a:moveTo>
                  <a:cubicBezTo>
                    <a:pt x="1" y="3"/>
                    <a:pt x="0" y="2"/>
                    <a:pt x="0" y="0"/>
                  </a:cubicBezTo>
                  <a:cubicBezTo>
                    <a:pt x="0" y="4"/>
                    <a:pt x="0" y="4"/>
                    <a:pt x="0" y="4"/>
                  </a:cubicBezTo>
                  <a:cubicBezTo>
                    <a:pt x="0" y="4"/>
                    <a:pt x="1" y="4"/>
                    <a:pt x="2" y="4"/>
                  </a:cubicBezTo>
                  <a:close/>
                </a:path>
              </a:pathLst>
            </a:custGeom>
            <a:solidFill>
              <a:srgbClr val="2336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8" name="Freeform 297"/>
            <p:cNvSpPr/>
            <p:nvPr/>
          </p:nvSpPr>
          <p:spPr bwMode="auto">
            <a:xfrm>
              <a:off x="6292850" y="5145088"/>
              <a:ext cx="192088" cy="514350"/>
            </a:xfrm>
            <a:custGeom>
              <a:avLst/>
              <a:gdLst>
                <a:gd name="T0" fmla="*/ 186 w 187"/>
                <a:gd name="T1" fmla="*/ 498 h 498"/>
                <a:gd name="T2" fmla="*/ 186 w 187"/>
                <a:gd name="T3" fmla="*/ 2 h 498"/>
                <a:gd name="T4" fmla="*/ 187 w 187"/>
                <a:gd name="T5" fmla="*/ 2 h 498"/>
                <a:gd name="T6" fmla="*/ 186 w 187"/>
                <a:gd name="T7" fmla="*/ 2 h 498"/>
                <a:gd name="T8" fmla="*/ 186 w 187"/>
                <a:gd name="T9" fmla="*/ 0 h 498"/>
                <a:gd name="T10" fmla="*/ 93 w 187"/>
                <a:gd name="T11" fmla="*/ 20 h 498"/>
                <a:gd name="T12" fmla="*/ 0 w 187"/>
                <a:gd name="T13" fmla="*/ 0 h 498"/>
                <a:gd name="T14" fmla="*/ 0 w 187"/>
                <a:gd name="T15" fmla="*/ 2 h 498"/>
                <a:gd name="T16" fmla="*/ 0 w 187"/>
                <a:gd name="T17" fmla="*/ 2 h 498"/>
                <a:gd name="T18" fmla="*/ 0 w 187"/>
                <a:gd name="T19" fmla="*/ 2 h 498"/>
                <a:gd name="T20" fmla="*/ 0 w 187"/>
                <a:gd name="T21" fmla="*/ 370 h 498"/>
                <a:gd name="T22" fmla="*/ 186 w 187"/>
                <a:gd name="T23"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 h="498">
                  <a:moveTo>
                    <a:pt x="186" y="498"/>
                  </a:moveTo>
                  <a:cubicBezTo>
                    <a:pt x="186" y="2"/>
                    <a:pt x="186" y="2"/>
                    <a:pt x="186" y="2"/>
                  </a:cubicBezTo>
                  <a:cubicBezTo>
                    <a:pt x="187" y="2"/>
                    <a:pt x="187" y="2"/>
                    <a:pt x="187" y="2"/>
                  </a:cubicBezTo>
                  <a:cubicBezTo>
                    <a:pt x="186" y="2"/>
                    <a:pt x="186" y="2"/>
                    <a:pt x="186" y="2"/>
                  </a:cubicBezTo>
                  <a:cubicBezTo>
                    <a:pt x="186" y="0"/>
                    <a:pt x="186" y="0"/>
                    <a:pt x="186" y="0"/>
                  </a:cubicBezTo>
                  <a:cubicBezTo>
                    <a:pt x="185" y="11"/>
                    <a:pt x="144" y="20"/>
                    <a:pt x="93" y="20"/>
                  </a:cubicBezTo>
                  <a:cubicBezTo>
                    <a:pt x="42" y="20"/>
                    <a:pt x="1" y="11"/>
                    <a:pt x="0" y="0"/>
                  </a:cubicBezTo>
                  <a:cubicBezTo>
                    <a:pt x="0" y="2"/>
                    <a:pt x="0" y="2"/>
                    <a:pt x="0" y="2"/>
                  </a:cubicBezTo>
                  <a:cubicBezTo>
                    <a:pt x="0" y="2"/>
                    <a:pt x="0" y="2"/>
                    <a:pt x="0" y="2"/>
                  </a:cubicBezTo>
                  <a:cubicBezTo>
                    <a:pt x="0" y="2"/>
                    <a:pt x="0" y="2"/>
                    <a:pt x="0" y="2"/>
                  </a:cubicBezTo>
                  <a:cubicBezTo>
                    <a:pt x="0" y="370"/>
                    <a:pt x="0" y="370"/>
                    <a:pt x="0" y="370"/>
                  </a:cubicBezTo>
                  <a:cubicBezTo>
                    <a:pt x="51" y="426"/>
                    <a:pt x="115" y="470"/>
                    <a:pt x="186" y="498"/>
                  </a:cubicBezTo>
                  <a:close/>
                </a:path>
              </a:pathLst>
            </a:custGeom>
            <a:solidFill>
              <a:srgbClr val="D7B3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9" name="Freeform 298"/>
            <p:cNvSpPr/>
            <p:nvPr/>
          </p:nvSpPr>
          <p:spPr bwMode="auto">
            <a:xfrm>
              <a:off x="6484938" y="5145088"/>
              <a:ext cx="193675" cy="552450"/>
            </a:xfrm>
            <a:custGeom>
              <a:avLst/>
              <a:gdLst>
                <a:gd name="T0" fmla="*/ 0 w 186"/>
                <a:gd name="T1" fmla="*/ 498 h 534"/>
                <a:gd name="T2" fmla="*/ 184 w 186"/>
                <a:gd name="T3" fmla="*/ 534 h 534"/>
                <a:gd name="T4" fmla="*/ 186 w 186"/>
                <a:gd name="T5" fmla="*/ 530 h 534"/>
                <a:gd name="T6" fmla="*/ 186 w 186"/>
                <a:gd name="T7" fmla="*/ 2 h 534"/>
                <a:gd name="T8" fmla="*/ 186 w 186"/>
                <a:gd name="T9" fmla="*/ 2 h 534"/>
                <a:gd name="T10" fmla="*/ 186 w 186"/>
                <a:gd name="T11" fmla="*/ 2 h 534"/>
                <a:gd name="T12" fmla="*/ 186 w 186"/>
                <a:gd name="T13" fmla="*/ 0 h 534"/>
                <a:gd name="T14" fmla="*/ 93 w 186"/>
                <a:gd name="T15" fmla="*/ 20 h 534"/>
                <a:gd name="T16" fmla="*/ 0 w 186"/>
                <a:gd name="T17" fmla="*/ 0 h 534"/>
                <a:gd name="T18" fmla="*/ 0 w 186"/>
                <a:gd name="T19" fmla="*/ 2 h 534"/>
                <a:gd name="T20" fmla="*/ 0 w 186"/>
                <a:gd name="T21" fmla="*/ 2 h 534"/>
                <a:gd name="T22" fmla="*/ 0 w 186"/>
                <a:gd name="T23" fmla="*/ 2 h 534"/>
                <a:gd name="T24" fmla="*/ 0 w 186"/>
                <a:gd name="T25" fmla="*/ 49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 h="534">
                  <a:moveTo>
                    <a:pt x="0" y="498"/>
                  </a:moveTo>
                  <a:cubicBezTo>
                    <a:pt x="57" y="521"/>
                    <a:pt x="119" y="533"/>
                    <a:pt x="184" y="534"/>
                  </a:cubicBezTo>
                  <a:cubicBezTo>
                    <a:pt x="185" y="533"/>
                    <a:pt x="186" y="532"/>
                    <a:pt x="186" y="530"/>
                  </a:cubicBezTo>
                  <a:cubicBezTo>
                    <a:pt x="186" y="2"/>
                    <a:pt x="186" y="2"/>
                    <a:pt x="186" y="2"/>
                  </a:cubicBezTo>
                  <a:cubicBezTo>
                    <a:pt x="186" y="2"/>
                    <a:pt x="186" y="2"/>
                    <a:pt x="186" y="2"/>
                  </a:cubicBezTo>
                  <a:cubicBezTo>
                    <a:pt x="186" y="2"/>
                    <a:pt x="186" y="2"/>
                    <a:pt x="186" y="2"/>
                  </a:cubicBezTo>
                  <a:cubicBezTo>
                    <a:pt x="186" y="0"/>
                    <a:pt x="186" y="0"/>
                    <a:pt x="186" y="0"/>
                  </a:cubicBezTo>
                  <a:cubicBezTo>
                    <a:pt x="185" y="11"/>
                    <a:pt x="144" y="20"/>
                    <a:pt x="93" y="20"/>
                  </a:cubicBezTo>
                  <a:cubicBezTo>
                    <a:pt x="42" y="20"/>
                    <a:pt x="1" y="11"/>
                    <a:pt x="0" y="0"/>
                  </a:cubicBezTo>
                  <a:cubicBezTo>
                    <a:pt x="0" y="2"/>
                    <a:pt x="0" y="2"/>
                    <a:pt x="0" y="2"/>
                  </a:cubicBezTo>
                  <a:cubicBezTo>
                    <a:pt x="0" y="2"/>
                    <a:pt x="0" y="2"/>
                    <a:pt x="0" y="2"/>
                  </a:cubicBezTo>
                  <a:cubicBezTo>
                    <a:pt x="0" y="2"/>
                    <a:pt x="0" y="2"/>
                    <a:pt x="0" y="2"/>
                  </a:cubicBezTo>
                  <a:lnTo>
                    <a:pt x="0" y="498"/>
                  </a:lnTo>
                  <a:close/>
                </a:path>
              </a:pathLst>
            </a:custGeom>
            <a:solidFill>
              <a:srgbClr val="4ABD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0" name="Freeform 299"/>
            <p:cNvSpPr/>
            <p:nvPr/>
          </p:nvSpPr>
          <p:spPr bwMode="auto">
            <a:xfrm>
              <a:off x="6678613" y="5145088"/>
              <a:ext cx="192088" cy="552450"/>
            </a:xfrm>
            <a:custGeom>
              <a:avLst/>
              <a:gdLst>
                <a:gd name="T0" fmla="*/ 1 w 187"/>
                <a:gd name="T1" fmla="*/ 530 h 534"/>
                <a:gd name="T2" fmla="*/ 3 w 187"/>
                <a:gd name="T3" fmla="*/ 534 h 534"/>
                <a:gd name="T4" fmla="*/ 187 w 187"/>
                <a:gd name="T5" fmla="*/ 498 h 534"/>
                <a:gd name="T6" fmla="*/ 187 w 187"/>
                <a:gd name="T7" fmla="*/ 2 h 534"/>
                <a:gd name="T8" fmla="*/ 187 w 187"/>
                <a:gd name="T9" fmla="*/ 2 h 534"/>
                <a:gd name="T10" fmla="*/ 187 w 187"/>
                <a:gd name="T11" fmla="*/ 2 h 534"/>
                <a:gd name="T12" fmla="*/ 187 w 187"/>
                <a:gd name="T13" fmla="*/ 0 h 534"/>
                <a:gd name="T14" fmla="*/ 94 w 187"/>
                <a:gd name="T15" fmla="*/ 20 h 534"/>
                <a:gd name="T16" fmla="*/ 1 w 187"/>
                <a:gd name="T17" fmla="*/ 0 h 534"/>
                <a:gd name="T18" fmla="*/ 1 w 187"/>
                <a:gd name="T19" fmla="*/ 2 h 534"/>
                <a:gd name="T20" fmla="*/ 0 w 187"/>
                <a:gd name="T21" fmla="*/ 2 h 534"/>
                <a:gd name="T22" fmla="*/ 1 w 187"/>
                <a:gd name="T23" fmla="*/ 2 h 534"/>
                <a:gd name="T24" fmla="*/ 1 w 187"/>
                <a:gd name="T25" fmla="*/ 53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7" h="534">
                  <a:moveTo>
                    <a:pt x="1" y="530"/>
                  </a:moveTo>
                  <a:cubicBezTo>
                    <a:pt x="1" y="532"/>
                    <a:pt x="2" y="533"/>
                    <a:pt x="3" y="534"/>
                  </a:cubicBezTo>
                  <a:cubicBezTo>
                    <a:pt x="68" y="533"/>
                    <a:pt x="130" y="521"/>
                    <a:pt x="187" y="498"/>
                  </a:cubicBezTo>
                  <a:cubicBezTo>
                    <a:pt x="187" y="2"/>
                    <a:pt x="187" y="2"/>
                    <a:pt x="187" y="2"/>
                  </a:cubicBezTo>
                  <a:cubicBezTo>
                    <a:pt x="187" y="2"/>
                    <a:pt x="187" y="2"/>
                    <a:pt x="187" y="2"/>
                  </a:cubicBezTo>
                  <a:cubicBezTo>
                    <a:pt x="187" y="2"/>
                    <a:pt x="187" y="2"/>
                    <a:pt x="187" y="2"/>
                  </a:cubicBezTo>
                  <a:cubicBezTo>
                    <a:pt x="187" y="0"/>
                    <a:pt x="187" y="0"/>
                    <a:pt x="187" y="0"/>
                  </a:cubicBezTo>
                  <a:cubicBezTo>
                    <a:pt x="186" y="11"/>
                    <a:pt x="145" y="20"/>
                    <a:pt x="94" y="20"/>
                  </a:cubicBezTo>
                  <a:cubicBezTo>
                    <a:pt x="43" y="20"/>
                    <a:pt x="2" y="11"/>
                    <a:pt x="1" y="0"/>
                  </a:cubicBezTo>
                  <a:cubicBezTo>
                    <a:pt x="1" y="2"/>
                    <a:pt x="1" y="2"/>
                    <a:pt x="1" y="2"/>
                  </a:cubicBezTo>
                  <a:cubicBezTo>
                    <a:pt x="0" y="2"/>
                    <a:pt x="0" y="2"/>
                    <a:pt x="0" y="2"/>
                  </a:cubicBezTo>
                  <a:cubicBezTo>
                    <a:pt x="1" y="2"/>
                    <a:pt x="1" y="2"/>
                    <a:pt x="1" y="2"/>
                  </a:cubicBezTo>
                  <a:lnTo>
                    <a:pt x="1" y="530"/>
                  </a:lnTo>
                  <a:close/>
                </a:path>
              </a:pathLst>
            </a:custGeom>
            <a:solidFill>
              <a:srgbClr val="88AE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1" name="Freeform 300"/>
            <p:cNvSpPr/>
            <p:nvPr/>
          </p:nvSpPr>
          <p:spPr bwMode="auto">
            <a:xfrm>
              <a:off x="6870700" y="5145088"/>
              <a:ext cx="193675" cy="514350"/>
            </a:xfrm>
            <a:custGeom>
              <a:avLst/>
              <a:gdLst>
                <a:gd name="T0" fmla="*/ 0 w 187"/>
                <a:gd name="T1" fmla="*/ 498 h 498"/>
                <a:gd name="T2" fmla="*/ 187 w 187"/>
                <a:gd name="T3" fmla="*/ 370 h 498"/>
                <a:gd name="T4" fmla="*/ 187 w 187"/>
                <a:gd name="T5" fmla="*/ 2 h 498"/>
                <a:gd name="T6" fmla="*/ 187 w 187"/>
                <a:gd name="T7" fmla="*/ 2 h 498"/>
                <a:gd name="T8" fmla="*/ 187 w 187"/>
                <a:gd name="T9" fmla="*/ 2 h 498"/>
                <a:gd name="T10" fmla="*/ 187 w 187"/>
                <a:gd name="T11" fmla="*/ 0 h 498"/>
                <a:gd name="T12" fmla="*/ 94 w 187"/>
                <a:gd name="T13" fmla="*/ 20 h 498"/>
                <a:gd name="T14" fmla="*/ 0 w 187"/>
                <a:gd name="T15" fmla="*/ 0 h 498"/>
                <a:gd name="T16" fmla="*/ 0 w 187"/>
                <a:gd name="T17" fmla="*/ 2 h 498"/>
                <a:gd name="T18" fmla="*/ 0 w 187"/>
                <a:gd name="T19" fmla="*/ 2 h 498"/>
                <a:gd name="T20" fmla="*/ 0 w 187"/>
                <a:gd name="T21" fmla="*/ 2 h 498"/>
                <a:gd name="T22" fmla="*/ 0 w 187"/>
                <a:gd name="T23"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 h="498">
                  <a:moveTo>
                    <a:pt x="0" y="498"/>
                  </a:moveTo>
                  <a:cubicBezTo>
                    <a:pt x="72" y="470"/>
                    <a:pt x="136" y="426"/>
                    <a:pt x="187" y="370"/>
                  </a:cubicBezTo>
                  <a:cubicBezTo>
                    <a:pt x="187" y="2"/>
                    <a:pt x="187" y="2"/>
                    <a:pt x="187" y="2"/>
                  </a:cubicBezTo>
                  <a:cubicBezTo>
                    <a:pt x="187" y="2"/>
                    <a:pt x="187" y="2"/>
                    <a:pt x="187" y="2"/>
                  </a:cubicBezTo>
                  <a:cubicBezTo>
                    <a:pt x="187" y="2"/>
                    <a:pt x="187" y="2"/>
                    <a:pt x="187" y="2"/>
                  </a:cubicBezTo>
                  <a:cubicBezTo>
                    <a:pt x="187" y="0"/>
                    <a:pt x="187" y="0"/>
                    <a:pt x="187" y="0"/>
                  </a:cubicBezTo>
                  <a:cubicBezTo>
                    <a:pt x="186" y="11"/>
                    <a:pt x="144" y="20"/>
                    <a:pt x="94" y="20"/>
                  </a:cubicBezTo>
                  <a:cubicBezTo>
                    <a:pt x="43" y="20"/>
                    <a:pt x="2" y="11"/>
                    <a:pt x="0" y="0"/>
                  </a:cubicBezTo>
                  <a:cubicBezTo>
                    <a:pt x="0" y="2"/>
                    <a:pt x="0" y="2"/>
                    <a:pt x="0" y="2"/>
                  </a:cubicBezTo>
                  <a:cubicBezTo>
                    <a:pt x="0" y="2"/>
                    <a:pt x="0" y="2"/>
                    <a:pt x="0" y="2"/>
                  </a:cubicBezTo>
                  <a:cubicBezTo>
                    <a:pt x="0" y="2"/>
                    <a:pt x="0" y="2"/>
                    <a:pt x="0" y="2"/>
                  </a:cubicBezTo>
                  <a:lnTo>
                    <a:pt x="0" y="498"/>
                  </a:lnTo>
                  <a:close/>
                </a:path>
              </a:pathLst>
            </a:custGeom>
            <a:solidFill>
              <a:srgbClr val="C857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2" name="Freeform 301"/>
            <p:cNvSpPr/>
            <p:nvPr/>
          </p:nvSpPr>
          <p:spPr bwMode="auto">
            <a:xfrm>
              <a:off x="6292850" y="4948238"/>
              <a:ext cx="192088" cy="217488"/>
            </a:xfrm>
            <a:custGeom>
              <a:avLst/>
              <a:gdLst>
                <a:gd name="T0" fmla="*/ 93 w 186"/>
                <a:gd name="T1" fmla="*/ 211 h 211"/>
                <a:gd name="T2" fmla="*/ 186 w 186"/>
                <a:gd name="T3" fmla="*/ 191 h 211"/>
                <a:gd name="T4" fmla="*/ 186 w 186"/>
                <a:gd name="T5" fmla="*/ 190 h 211"/>
                <a:gd name="T6" fmla="*/ 185 w 186"/>
                <a:gd name="T7" fmla="*/ 190 h 211"/>
                <a:gd name="T8" fmla="*/ 107 w 186"/>
                <a:gd name="T9" fmla="*/ 0 h 211"/>
                <a:gd name="T10" fmla="*/ 79 w 186"/>
                <a:gd name="T11" fmla="*/ 0 h 211"/>
                <a:gd name="T12" fmla="*/ 1 w 186"/>
                <a:gd name="T13" fmla="*/ 190 h 211"/>
                <a:gd name="T14" fmla="*/ 0 w 186"/>
                <a:gd name="T15" fmla="*/ 190 h 211"/>
                <a:gd name="T16" fmla="*/ 0 w 186"/>
                <a:gd name="T17" fmla="*/ 191 h 211"/>
                <a:gd name="T18" fmla="*/ 93 w 186"/>
                <a:gd name="T19"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211">
                  <a:moveTo>
                    <a:pt x="93" y="211"/>
                  </a:moveTo>
                  <a:cubicBezTo>
                    <a:pt x="144" y="211"/>
                    <a:pt x="185" y="202"/>
                    <a:pt x="186" y="191"/>
                  </a:cubicBezTo>
                  <a:cubicBezTo>
                    <a:pt x="186" y="190"/>
                    <a:pt x="186" y="190"/>
                    <a:pt x="186" y="190"/>
                  </a:cubicBezTo>
                  <a:cubicBezTo>
                    <a:pt x="185" y="190"/>
                    <a:pt x="185" y="190"/>
                    <a:pt x="185" y="190"/>
                  </a:cubicBezTo>
                  <a:cubicBezTo>
                    <a:pt x="107" y="0"/>
                    <a:pt x="107" y="0"/>
                    <a:pt x="107" y="0"/>
                  </a:cubicBezTo>
                  <a:cubicBezTo>
                    <a:pt x="79" y="0"/>
                    <a:pt x="79" y="0"/>
                    <a:pt x="79" y="0"/>
                  </a:cubicBezTo>
                  <a:cubicBezTo>
                    <a:pt x="1" y="190"/>
                    <a:pt x="1" y="190"/>
                    <a:pt x="1" y="190"/>
                  </a:cubicBezTo>
                  <a:cubicBezTo>
                    <a:pt x="0" y="190"/>
                    <a:pt x="0" y="190"/>
                    <a:pt x="0" y="190"/>
                  </a:cubicBezTo>
                  <a:cubicBezTo>
                    <a:pt x="0" y="191"/>
                    <a:pt x="0" y="191"/>
                    <a:pt x="0" y="191"/>
                  </a:cubicBezTo>
                  <a:cubicBezTo>
                    <a:pt x="1" y="202"/>
                    <a:pt x="42" y="211"/>
                    <a:pt x="93" y="211"/>
                  </a:cubicBezTo>
                  <a:close/>
                </a:path>
              </a:pathLst>
            </a:custGeom>
            <a:solidFill>
              <a:srgbClr val="EECE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3" name="Freeform 302"/>
            <p:cNvSpPr/>
            <p:nvPr/>
          </p:nvSpPr>
          <p:spPr bwMode="auto">
            <a:xfrm>
              <a:off x="6375400" y="4895850"/>
              <a:ext cx="25400" cy="52388"/>
            </a:xfrm>
            <a:custGeom>
              <a:avLst/>
              <a:gdLst>
                <a:gd name="T0" fmla="*/ 24 w 24"/>
                <a:gd name="T1" fmla="*/ 50 h 50"/>
                <a:gd name="T2" fmla="*/ 12 w 24"/>
                <a:gd name="T3" fmla="*/ 0 h 50"/>
                <a:gd name="T4" fmla="*/ 0 w 24"/>
                <a:gd name="T5" fmla="*/ 50 h 50"/>
                <a:gd name="T6" fmla="*/ 24 w 24"/>
                <a:gd name="T7" fmla="*/ 50 h 50"/>
              </a:gdLst>
              <a:ahLst/>
              <a:cxnLst>
                <a:cxn ang="0">
                  <a:pos x="T0" y="T1"/>
                </a:cxn>
                <a:cxn ang="0">
                  <a:pos x="T2" y="T3"/>
                </a:cxn>
                <a:cxn ang="0">
                  <a:pos x="T4" y="T5"/>
                </a:cxn>
                <a:cxn ang="0">
                  <a:pos x="T6" y="T7"/>
                </a:cxn>
              </a:cxnLst>
              <a:rect l="0" t="0" r="r" b="b"/>
              <a:pathLst>
                <a:path w="24" h="50">
                  <a:moveTo>
                    <a:pt x="24" y="50"/>
                  </a:moveTo>
                  <a:cubicBezTo>
                    <a:pt x="23" y="21"/>
                    <a:pt x="18" y="0"/>
                    <a:pt x="12" y="0"/>
                  </a:cubicBezTo>
                  <a:cubicBezTo>
                    <a:pt x="6" y="0"/>
                    <a:pt x="1" y="21"/>
                    <a:pt x="0" y="50"/>
                  </a:cubicBezTo>
                  <a:lnTo>
                    <a:pt x="24" y="50"/>
                  </a:lnTo>
                  <a:close/>
                </a:path>
              </a:pathLst>
            </a:custGeom>
            <a:solidFill>
              <a:srgbClr val="EDC5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4" name="Freeform 303"/>
            <p:cNvSpPr/>
            <p:nvPr/>
          </p:nvSpPr>
          <p:spPr bwMode="auto">
            <a:xfrm>
              <a:off x="6292850" y="5156200"/>
              <a:ext cx="192088" cy="31750"/>
            </a:xfrm>
            <a:custGeom>
              <a:avLst/>
              <a:gdLst>
                <a:gd name="T0" fmla="*/ 93 w 187"/>
                <a:gd name="T1" fmla="*/ 20 h 30"/>
                <a:gd name="T2" fmla="*/ 0 w 187"/>
                <a:gd name="T3" fmla="*/ 0 h 30"/>
                <a:gd name="T4" fmla="*/ 0 w 187"/>
                <a:gd name="T5" fmla="*/ 10 h 30"/>
                <a:gd name="T6" fmla="*/ 93 w 187"/>
                <a:gd name="T7" fmla="*/ 30 h 30"/>
                <a:gd name="T8" fmla="*/ 187 w 187"/>
                <a:gd name="T9" fmla="*/ 10 h 30"/>
                <a:gd name="T10" fmla="*/ 187 w 187"/>
                <a:gd name="T11" fmla="*/ 0 h 30"/>
                <a:gd name="T12" fmla="*/ 93 w 187"/>
                <a:gd name="T13" fmla="*/ 20 h 30"/>
              </a:gdLst>
              <a:ahLst/>
              <a:cxnLst>
                <a:cxn ang="0">
                  <a:pos x="T0" y="T1"/>
                </a:cxn>
                <a:cxn ang="0">
                  <a:pos x="T2" y="T3"/>
                </a:cxn>
                <a:cxn ang="0">
                  <a:pos x="T4" y="T5"/>
                </a:cxn>
                <a:cxn ang="0">
                  <a:pos x="T6" y="T7"/>
                </a:cxn>
                <a:cxn ang="0">
                  <a:pos x="T8" y="T9"/>
                </a:cxn>
                <a:cxn ang="0">
                  <a:pos x="T10" y="T11"/>
                </a:cxn>
                <a:cxn ang="0">
                  <a:pos x="T12" y="T13"/>
                </a:cxn>
              </a:cxnLst>
              <a:rect l="0" t="0" r="r" b="b"/>
              <a:pathLst>
                <a:path w="187" h="30">
                  <a:moveTo>
                    <a:pt x="93" y="20"/>
                  </a:moveTo>
                  <a:cubicBezTo>
                    <a:pt x="42" y="20"/>
                    <a:pt x="0" y="11"/>
                    <a:pt x="0" y="0"/>
                  </a:cubicBezTo>
                  <a:cubicBezTo>
                    <a:pt x="0" y="10"/>
                    <a:pt x="0" y="10"/>
                    <a:pt x="0" y="10"/>
                  </a:cubicBezTo>
                  <a:cubicBezTo>
                    <a:pt x="0" y="21"/>
                    <a:pt x="42" y="30"/>
                    <a:pt x="93" y="30"/>
                  </a:cubicBezTo>
                  <a:cubicBezTo>
                    <a:pt x="145" y="30"/>
                    <a:pt x="187" y="21"/>
                    <a:pt x="187" y="10"/>
                  </a:cubicBezTo>
                  <a:cubicBezTo>
                    <a:pt x="187" y="0"/>
                    <a:pt x="187" y="0"/>
                    <a:pt x="187" y="0"/>
                  </a:cubicBezTo>
                  <a:cubicBezTo>
                    <a:pt x="187" y="11"/>
                    <a:pt x="145" y="20"/>
                    <a:pt x="93" y="20"/>
                  </a:cubicBezTo>
                  <a:close/>
                </a:path>
              </a:pathLst>
            </a:custGeom>
            <a:solidFill>
              <a:srgbClr val="2336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5" name="Freeform 304"/>
            <p:cNvSpPr/>
            <p:nvPr/>
          </p:nvSpPr>
          <p:spPr bwMode="auto">
            <a:xfrm>
              <a:off x="6484938" y="4948238"/>
              <a:ext cx="193675" cy="217488"/>
            </a:xfrm>
            <a:custGeom>
              <a:avLst/>
              <a:gdLst>
                <a:gd name="T0" fmla="*/ 93 w 186"/>
                <a:gd name="T1" fmla="*/ 211 h 211"/>
                <a:gd name="T2" fmla="*/ 186 w 186"/>
                <a:gd name="T3" fmla="*/ 191 h 211"/>
                <a:gd name="T4" fmla="*/ 186 w 186"/>
                <a:gd name="T5" fmla="*/ 190 h 211"/>
                <a:gd name="T6" fmla="*/ 185 w 186"/>
                <a:gd name="T7" fmla="*/ 190 h 211"/>
                <a:gd name="T8" fmla="*/ 107 w 186"/>
                <a:gd name="T9" fmla="*/ 0 h 211"/>
                <a:gd name="T10" fmla="*/ 79 w 186"/>
                <a:gd name="T11" fmla="*/ 0 h 211"/>
                <a:gd name="T12" fmla="*/ 1 w 186"/>
                <a:gd name="T13" fmla="*/ 190 h 211"/>
                <a:gd name="T14" fmla="*/ 0 w 186"/>
                <a:gd name="T15" fmla="*/ 190 h 211"/>
                <a:gd name="T16" fmla="*/ 0 w 186"/>
                <a:gd name="T17" fmla="*/ 191 h 211"/>
                <a:gd name="T18" fmla="*/ 93 w 186"/>
                <a:gd name="T19"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211">
                  <a:moveTo>
                    <a:pt x="93" y="211"/>
                  </a:moveTo>
                  <a:cubicBezTo>
                    <a:pt x="144" y="211"/>
                    <a:pt x="185" y="202"/>
                    <a:pt x="186" y="191"/>
                  </a:cubicBezTo>
                  <a:cubicBezTo>
                    <a:pt x="186" y="190"/>
                    <a:pt x="186" y="190"/>
                    <a:pt x="186" y="190"/>
                  </a:cubicBezTo>
                  <a:cubicBezTo>
                    <a:pt x="185" y="190"/>
                    <a:pt x="185" y="190"/>
                    <a:pt x="185" y="190"/>
                  </a:cubicBezTo>
                  <a:cubicBezTo>
                    <a:pt x="107" y="0"/>
                    <a:pt x="107" y="0"/>
                    <a:pt x="107" y="0"/>
                  </a:cubicBezTo>
                  <a:cubicBezTo>
                    <a:pt x="79" y="0"/>
                    <a:pt x="79" y="0"/>
                    <a:pt x="79" y="0"/>
                  </a:cubicBezTo>
                  <a:cubicBezTo>
                    <a:pt x="1" y="190"/>
                    <a:pt x="1" y="190"/>
                    <a:pt x="1" y="190"/>
                  </a:cubicBezTo>
                  <a:cubicBezTo>
                    <a:pt x="0" y="190"/>
                    <a:pt x="0" y="190"/>
                    <a:pt x="0" y="190"/>
                  </a:cubicBezTo>
                  <a:cubicBezTo>
                    <a:pt x="0" y="191"/>
                    <a:pt x="0" y="191"/>
                    <a:pt x="0" y="191"/>
                  </a:cubicBezTo>
                  <a:cubicBezTo>
                    <a:pt x="1" y="202"/>
                    <a:pt x="42" y="211"/>
                    <a:pt x="93" y="211"/>
                  </a:cubicBezTo>
                  <a:close/>
                </a:path>
              </a:pathLst>
            </a:custGeom>
            <a:solidFill>
              <a:srgbClr val="91D7E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6" name="Freeform 305"/>
            <p:cNvSpPr/>
            <p:nvPr/>
          </p:nvSpPr>
          <p:spPr bwMode="auto">
            <a:xfrm>
              <a:off x="6569075" y="4895850"/>
              <a:ext cx="25400" cy="52388"/>
            </a:xfrm>
            <a:custGeom>
              <a:avLst/>
              <a:gdLst>
                <a:gd name="T0" fmla="*/ 24 w 24"/>
                <a:gd name="T1" fmla="*/ 50 h 50"/>
                <a:gd name="T2" fmla="*/ 12 w 24"/>
                <a:gd name="T3" fmla="*/ 0 h 50"/>
                <a:gd name="T4" fmla="*/ 0 w 24"/>
                <a:gd name="T5" fmla="*/ 50 h 50"/>
                <a:gd name="T6" fmla="*/ 24 w 24"/>
                <a:gd name="T7" fmla="*/ 50 h 50"/>
              </a:gdLst>
              <a:ahLst/>
              <a:cxnLst>
                <a:cxn ang="0">
                  <a:pos x="T0" y="T1"/>
                </a:cxn>
                <a:cxn ang="0">
                  <a:pos x="T2" y="T3"/>
                </a:cxn>
                <a:cxn ang="0">
                  <a:pos x="T4" y="T5"/>
                </a:cxn>
                <a:cxn ang="0">
                  <a:pos x="T6" y="T7"/>
                </a:cxn>
              </a:cxnLst>
              <a:rect l="0" t="0" r="r" b="b"/>
              <a:pathLst>
                <a:path w="24" h="50">
                  <a:moveTo>
                    <a:pt x="24" y="50"/>
                  </a:moveTo>
                  <a:cubicBezTo>
                    <a:pt x="23" y="21"/>
                    <a:pt x="18" y="0"/>
                    <a:pt x="12" y="0"/>
                  </a:cubicBezTo>
                  <a:cubicBezTo>
                    <a:pt x="6" y="0"/>
                    <a:pt x="1" y="21"/>
                    <a:pt x="0" y="50"/>
                  </a:cubicBezTo>
                  <a:lnTo>
                    <a:pt x="24" y="50"/>
                  </a:lnTo>
                  <a:close/>
                </a:path>
              </a:pathLst>
            </a:custGeom>
            <a:solidFill>
              <a:srgbClr val="4ABD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7" name="Freeform 306"/>
            <p:cNvSpPr/>
            <p:nvPr/>
          </p:nvSpPr>
          <p:spPr bwMode="auto">
            <a:xfrm>
              <a:off x="6484938" y="5156200"/>
              <a:ext cx="193675" cy="31750"/>
            </a:xfrm>
            <a:custGeom>
              <a:avLst/>
              <a:gdLst>
                <a:gd name="T0" fmla="*/ 93 w 186"/>
                <a:gd name="T1" fmla="*/ 20 h 30"/>
                <a:gd name="T2" fmla="*/ 0 w 186"/>
                <a:gd name="T3" fmla="*/ 0 h 30"/>
                <a:gd name="T4" fmla="*/ 0 w 186"/>
                <a:gd name="T5" fmla="*/ 10 h 30"/>
                <a:gd name="T6" fmla="*/ 93 w 186"/>
                <a:gd name="T7" fmla="*/ 30 h 30"/>
                <a:gd name="T8" fmla="*/ 186 w 186"/>
                <a:gd name="T9" fmla="*/ 10 h 30"/>
                <a:gd name="T10" fmla="*/ 186 w 186"/>
                <a:gd name="T11" fmla="*/ 0 h 30"/>
                <a:gd name="T12" fmla="*/ 93 w 186"/>
                <a:gd name="T13" fmla="*/ 20 h 30"/>
              </a:gdLst>
              <a:ahLst/>
              <a:cxnLst>
                <a:cxn ang="0">
                  <a:pos x="T0" y="T1"/>
                </a:cxn>
                <a:cxn ang="0">
                  <a:pos x="T2" y="T3"/>
                </a:cxn>
                <a:cxn ang="0">
                  <a:pos x="T4" y="T5"/>
                </a:cxn>
                <a:cxn ang="0">
                  <a:pos x="T6" y="T7"/>
                </a:cxn>
                <a:cxn ang="0">
                  <a:pos x="T8" y="T9"/>
                </a:cxn>
                <a:cxn ang="0">
                  <a:pos x="T10" y="T11"/>
                </a:cxn>
                <a:cxn ang="0">
                  <a:pos x="T12" y="T13"/>
                </a:cxn>
              </a:cxnLst>
              <a:rect l="0" t="0" r="r" b="b"/>
              <a:pathLst>
                <a:path w="186" h="30">
                  <a:moveTo>
                    <a:pt x="93" y="20"/>
                  </a:moveTo>
                  <a:cubicBezTo>
                    <a:pt x="41" y="20"/>
                    <a:pt x="0" y="11"/>
                    <a:pt x="0" y="0"/>
                  </a:cubicBezTo>
                  <a:cubicBezTo>
                    <a:pt x="0" y="10"/>
                    <a:pt x="0" y="10"/>
                    <a:pt x="0" y="10"/>
                  </a:cubicBezTo>
                  <a:cubicBezTo>
                    <a:pt x="0" y="21"/>
                    <a:pt x="41" y="30"/>
                    <a:pt x="93" y="30"/>
                  </a:cubicBezTo>
                  <a:cubicBezTo>
                    <a:pt x="145" y="30"/>
                    <a:pt x="186" y="21"/>
                    <a:pt x="186" y="10"/>
                  </a:cubicBezTo>
                  <a:cubicBezTo>
                    <a:pt x="186" y="0"/>
                    <a:pt x="186" y="0"/>
                    <a:pt x="186" y="0"/>
                  </a:cubicBezTo>
                  <a:cubicBezTo>
                    <a:pt x="186" y="11"/>
                    <a:pt x="145" y="20"/>
                    <a:pt x="93" y="20"/>
                  </a:cubicBezTo>
                  <a:close/>
                </a:path>
              </a:pathLst>
            </a:custGeom>
            <a:solidFill>
              <a:srgbClr val="2336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8" name="Oval 307"/>
            <p:cNvSpPr>
              <a:spLocks noChangeArrowheads="1"/>
            </p:cNvSpPr>
            <p:nvPr/>
          </p:nvSpPr>
          <p:spPr bwMode="auto">
            <a:xfrm>
              <a:off x="6515100" y="5313363"/>
              <a:ext cx="109538" cy="304800"/>
            </a:xfrm>
            <a:prstGeom prst="ellipse">
              <a:avLst/>
            </a:prstGeom>
            <a:solidFill>
              <a:srgbClr val="283E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9" name="Freeform 308"/>
            <p:cNvSpPr/>
            <p:nvPr/>
          </p:nvSpPr>
          <p:spPr bwMode="auto">
            <a:xfrm>
              <a:off x="6678613" y="4948238"/>
              <a:ext cx="192088" cy="217488"/>
            </a:xfrm>
            <a:custGeom>
              <a:avLst/>
              <a:gdLst>
                <a:gd name="T0" fmla="*/ 93 w 186"/>
                <a:gd name="T1" fmla="*/ 211 h 211"/>
                <a:gd name="T2" fmla="*/ 186 w 186"/>
                <a:gd name="T3" fmla="*/ 191 h 211"/>
                <a:gd name="T4" fmla="*/ 186 w 186"/>
                <a:gd name="T5" fmla="*/ 190 h 211"/>
                <a:gd name="T6" fmla="*/ 185 w 186"/>
                <a:gd name="T7" fmla="*/ 190 h 211"/>
                <a:gd name="T8" fmla="*/ 107 w 186"/>
                <a:gd name="T9" fmla="*/ 0 h 211"/>
                <a:gd name="T10" fmla="*/ 79 w 186"/>
                <a:gd name="T11" fmla="*/ 0 h 211"/>
                <a:gd name="T12" fmla="*/ 1 w 186"/>
                <a:gd name="T13" fmla="*/ 190 h 211"/>
                <a:gd name="T14" fmla="*/ 0 w 186"/>
                <a:gd name="T15" fmla="*/ 190 h 211"/>
                <a:gd name="T16" fmla="*/ 0 w 186"/>
                <a:gd name="T17" fmla="*/ 191 h 211"/>
                <a:gd name="T18" fmla="*/ 93 w 186"/>
                <a:gd name="T19"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211">
                  <a:moveTo>
                    <a:pt x="93" y="211"/>
                  </a:moveTo>
                  <a:cubicBezTo>
                    <a:pt x="144" y="211"/>
                    <a:pt x="185" y="202"/>
                    <a:pt x="186" y="191"/>
                  </a:cubicBezTo>
                  <a:cubicBezTo>
                    <a:pt x="186" y="190"/>
                    <a:pt x="186" y="190"/>
                    <a:pt x="186" y="190"/>
                  </a:cubicBezTo>
                  <a:cubicBezTo>
                    <a:pt x="185" y="190"/>
                    <a:pt x="185" y="190"/>
                    <a:pt x="185" y="190"/>
                  </a:cubicBezTo>
                  <a:cubicBezTo>
                    <a:pt x="107" y="0"/>
                    <a:pt x="107" y="0"/>
                    <a:pt x="107" y="0"/>
                  </a:cubicBezTo>
                  <a:cubicBezTo>
                    <a:pt x="79" y="0"/>
                    <a:pt x="79" y="0"/>
                    <a:pt x="79" y="0"/>
                  </a:cubicBezTo>
                  <a:cubicBezTo>
                    <a:pt x="1" y="190"/>
                    <a:pt x="1" y="190"/>
                    <a:pt x="1" y="190"/>
                  </a:cubicBezTo>
                  <a:cubicBezTo>
                    <a:pt x="0" y="190"/>
                    <a:pt x="0" y="190"/>
                    <a:pt x="0" y="190"/>
                  </a:cubicBezTo>
                  <a:cubicBezTo>
                    <a:pt x="0" y="191"/>
                    <a:pt x="0" y="191"/>
                    <a:pt x="0" y="191"/>
                  </a:cubicBezTo>
                  <a:cubicBezTo>
                    <a:pt x="1" y="202"/>
                    <a:pt x="42" y="211"/>
                    <a:pt x="93" y="211"/>
                  </a:cubicBezTo>
                  <a:close/>
                </a:path>
              </a:pathLst>
            </a:custGeom>
            <a:solidFill>
              <a:srgbClr val="A5D0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0" name="Freeform 309"/>
            <p:cNvSpPr/>
            <p:nvPr/>
          </p:nvSpPr>
          <p:spPr bwMode="auto">
            <a:xfrm>
              <a:off x="6762750" y="4895850"/>
              <a:ext cx="25400" cy="52388"/>
            </a:xfrm>
            <a:custGeom>
              <a:avLst/>
              <a:gdLst>
                <a:gd name="T0" fmla="*/ 24 w 24"/>
                <a:gd name="T1" fmla="*/ 50 h 50"/>
                <a:gd name="T2" fmla="*/ 12 w 24"/>
                <a:gd name="T3" fmla="*/ 0 h 50"/>
                <a:gd name="T4" fmla="*/ 0 w 24"/>
                <a:gd name="T5" fmla="*/ 50 h 50"/>
                <a:gd name="T6" fmla="*/ 24 w 24"/>
                <a:gd name="T7" fmla="*/ 50 h 50"/>
              </a:gdLst>
              <a:ahLst/>
              <a:cxnLst>
                <a:cxn ang="0">
                  <a:pos x="T0" y="T1"/>
                </a:cxn>
                <a:cxn ang="0">
                  <a:pos x="T2" y="T3"/>
                </a:cxn>
                <a:cxn ang="0">
                  <a:pos x="T4" y="T5"/>
                </a:cxn>
                <a:cxn ang="0">
                  <a:pos x="T6" y="T7"/>
                </a:cxn>
              </a:cxnLst>
              <a:rect l="0" t="0" r="r" b="b"/>
              <a:pathLst>
                <a:path w="24" h="50">
                  <a:moveTo>
                    <a:pt x="24" y="50"/>
                  </a:moveTo>
                  <a:cubicBezTo>
                    <a:pt x="23" y="21"/>
                    <a:pt x="18" y="0"/>
                    <a:pt x="12" y="0"/>
                  </a:cubicBezTo>
                  <a:cubicBezTo>
                    <a:pt x="6" y="0"/>
                    <a:pt x="1" y="21"/>
                    <a:pt x="0" y="50"/>
                  </a:cubicBezTo>
                  <a:lnTo>
                    <a:pt x="24" y="50"/>
                  </a:lnTo>
                  <a:close/>
                </a:path>
              </a:pathLst>
            </a:custGeom>
            <a:solidFill>
              <a:srgbClr val="88AE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1" name="Freeform 310"/>
            <p:cNvSpPr/>
            <p:nvPr/>
          </p:nvSpPr>
          <p:spPr bwMode="auto">
            <a:xfrm>
              <a:off x="6678613" y="5156200"/>
              <a:ext cx="192088" cy="31750"/>
            </a:xfrm>
            <a:custGeom>
              <a:avLst/>
              <a:gdLst>
                <a:gd name="T0" fmla="*/ 94 w 187"/>
                <a:gd name="T1" fmla="*/ 20 h 30"/>
                <a:gd name="T2" fmla="*/ 0 w 187"/>
                <a:gd name="T3" fmla="*/ 0 h 30"/>
                <a:gd name="T4" fmla="*/ 0 w 187"/>
                <a:gd name="T5" fmla="*/ 10 h 30"/>
                <a:gd name="T6" fmla="*/ 94 w 187"/>
                <a:gd name="T7" fmla="*/ 30 h 30"/>
                <a:gd name="T8" fmla="*/ 187 w 187"/>
                <a:gd name="T9" fmla="*/ 10 h 30"/>
                <a:gd name="T10" fmla="*/ 187 w 187"/>
                <a:gd name="T11" fmla="*/ 0 h 30"/>
                <a:gd name="T12" fmla="*/ 94 w 187"/>
                <a:gd name="T13" fmla="*/ 20 h 30"/>
              </a:gdLst>
              <a:ahLst/>
              <a:cxnLst>
                <a:cxn ang="0">
                  <a:pos x="T0" y="T1"/>
                </a:cxn>
                <a:cxn ang="0">
                  <a:pos x="T2" y="T3"/>
                </a:cxn>
                <a:cxn ang="0">
                  <a:pos x="T4" y="T5"/>
                </a:cxn>
                <a:cxn ang="0">
                  <a:pos x="T6" y="T7"/>
                </a:cxn>
                <a:cxn ang="0">
                  <a:pos x="T8" y="T9"/>
                </a:cxn>
                <a:cxn ang="0">
                  <a:pos x="T10" y="T11"/>
                </a:cxn>
                <a:cxn ang="0">
                  <a:pos x="T12" y="T13"/>
                </a:cxn>
              </a:cxnLst>
              <a:rect l="0" t="0" r="r" b="b"/>
              <a:pathLst>
                <a:path w="187" h="30">
                  <a:moveTo>
                    <a:pt x="94" y="20"/>
                  </a:moveTo>
                  <a:cubicBezTo>
                    <a:pt x="42" y="20"/>
                    <a:pt x="0" y="11"/>
                    <a:pt x="0" y="0"/>
                  </a:cubicBezTo>
                  <a:cubicBezTo>
                    <a:pt x="0" y="10"/>
                    <a:pt x="0" y="10"/>
                    <a:pt x="0" y="10"/>
                  </a:cubicBezTo>
                  <a:cubicBezTo>
                    <a:pt x="0" y="21"/>
                    <a:pt x="42" y="30"/>
                    <a:pt x="94" y="30"/>
                  </a:cubicBezTo>
                  <a:cubicBezTo>
                    <a:pt x="145" y="30"/>
                    <a:pt x="187" y="21"/>
                    <a:pt x="187" y="10"/>
                  </a:cubicBezTo>
                  <a:cubicBezTo>
                    <a:pt x="187" y="0"/>
                    <a:pt x="187" y="0"/>
                    <a:pt x="187" y="0"/>
                  </a:cubicBezTo>
                  <a:cubicBezTo>
                    <a:pt x="187" y="11"/>
                    <a:pt x="145" y="20"/>
                    <a:pt x="94" y="20"/>
                  </a:cubicBezTo>
                  <a:close/>
                </a:path>
              </a:pathLst>
            </a:custGeom>
            <a:solidFill>
              <a:srgbClr val="2336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2" name="Oval 311"/>
            <p:cNvSpPr>
              <a:spLocks noChangeArrowheads="1"/>
            </p:cNvSpPr>
            <p:nvPr/>
          </p:nvSpPr>
          <p:spPr bwMode="auto">
            <a:xfrm>
              <a:off x="6707188" y="5313363"/>
              <a:ext cx="109538" cy="304800"/>
            </a:xfrm>
            <a:prstGeom prst="ellipse">
              <a:avLst/>
            </a:prstGeom>
            <a:solidFill>
              <a:srgbClr val="283E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3" name="Freeform 312"/>
            <p:cNvSpPr/>
            <p:nvPr/>
          </p:nvSpPr>
          <p:spPr bwMode="auto">
            <a:xfrm>
              <a:off x="6870700" y="4948238"/>
              <a:ext cx="193675" cy="217488"/>
            </a:xfrm>
            <a:custGeom>
              <a:avLst/>
              <a:gdLst>
                <a:gd name="T0" fmla="*/ 94 w 187"/>
                <a:gd name="T1" fmla="*/ 211 h 211"/>
                <a:gd name="T2" fmla="*/ 187 w 187"/>
                <a:gd name="T3" fmla="*/ 191 h 211"/>
                <a:gd name="T4" fmla="*/ 187 w 187"/>
                <a:gd name="T5" fmla="*/ 190 h 211"/>
                <a:gd name="T6" fmla="*/ 186 w 187"/>
                <a:gd name="T7" fmla="*/ 190 h 211"/>
                <a:gd name="T8" fmla="*/ 108 w 187"/>
                <a:gd name="T9" fmla="*/ 0 h 211"/>
                <a:gd name="T10" fmla="*/ 80 w 187"/>
                <a:gd name="T11" fmla="*/ 0 h 211"/>
                <a:gd name="T12" fmla="*/ 2 w 187"/>
                <a:gd name="T13" fmla="*/ 190 h 211"/>
                <a:gd name="T14" fmla="*/ 0 w 187"/>
                <a:gd name="T15" fmla="*/ 190 h 211"/>
                <a:gd name="T16" fmla="*/ 0 w 187"/>
                <a:gd name="T17" fmla="*/ 191 h 211"/>
                <a:gd name="T18" fmla="*/ 94 w 187"/>
                <a:gd name="T19"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 h="211">
                  <a:moveTo>
                    <a:pt x="94" y="211"/>
                  </a:moveTo>
                  <a:cubicBezTo>
                    <a:pt x="144" y="211"/>
                    <a:pt x="186" y="202"/>
                    <a:pt x="187" y="191"/>
                  </a:cubicBezTo>
                  <a:cubicBezTo>
                    <a:pt x="187" y="190"/>
                    <a:pt x="187" y="190"/>
                    <a:pt x="187" y="190"/>
                  </a:cubicBezTo>
                  <a:cubicBezTo>
                    <a:pt x="186" y="190"/>
                    <a:pt x="186" y="190"/>
                    <a:pt x="186" y="190"/>
                  </a:cubicBezTo>
                  <a:cubicBezTo>
                    <a:pt x="108" y="0"/>
                    <a:pt x="108" y="0"/>
                    <a:pt x="108" y="0"/>
                  </a:cubicBezTo>
                  <a:cubicBezTo>
                    <a:pt x="80" y="0"/>
                    <a:pt x="80" y="0"/>
                    <a:pt x="80" y="0"/>
                  </a:cubicBezTo>
                  <a:cubicBezTo>
                    <a:pt x="2" y="190"/>
                    <a:pt x="2" y="190"/>
                    <a:pt x="2" y="190"/>
                  </a:cubicBezTo>
                  <a:cubicBezTo>
                    <a:pt x="0" y="190"/>
                    <a:pt x="0" y="190"/>
                    <a:pt x="0" y="190"/>
                  </a:cubicBezTo>
                  <a:cubicBezTo>
                    <a:pt x="0" y="191"/>
                    <a:pt x="0" y="191"/>
                    <a:pt x="0" y="191"/>
                  </a:cubicBezTo>
                  <a:cubicBezTo>
                    <a:pt x="2" y="202"/>
                    <a:pt x="43" y="211"/>
                    <a:pt x="94" y="211"/>
                  </a:cubicBezTo>
                  <a:close/>
                </a:path>
              </a:pathLst>
            </a:custGeom>
            <a:solidFill>
              <a:srgbClr val="E157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4" name="Freeform 313"/>
            <p:cNvSpPr/>
            <p:nvPr/>
          </p:nvSpPr>
          <p:spPr bwMode="auto">
            <a:xfrm>
              <a:off x="6956425" y="4895850"/>
              <a:ext cx="25400" cy="52388"/>
            </a:xfrm>
            <a:custGeom>
              <a:avLst/>
              <a:gdLst>
                <a:gd name="T0" fmla="*/ 24 w 24"/>
                <a:gd name="T1" fmla="*/ 50 h 50"/>
                <a:gd name="T2" fmla="*/ 12 w 24"/>
                <a:gd name="T3" fmla="*/ 0 h 50"/>
                <a:gd name="T4" fmla="*/ 0 w 24"/>
                <a:gd name="T5" fmla="*/ 50 h 50"/>
                <a:gd name="T6" fmla="*/ 24 w 24"/>
                <a:gd name="T7" fmla="*/ 50 h 50"/>
              </a:gdLst>
              <a:ahLst/>
              <a:cxnLst>
                <a:cxn ang="0">
                  <a:pos x="T0" y="T1"/>
                </a:cxn>
                <a:cxn ang="0">
                  <a:pos x="T2" y="T3"/>
                </a:cxn>
                <a:cxn ang="0">
                  <a:pos x="T4" y="T5"/>
                </a:cxn>
                <a:cxn ang="0">
                  <a:pos x="T6" y="T7"/>
                </a:cxn>
              </a:cxnLst>
              <a:rect l="0" t="0" r="r" b="b"/>
              <a:pathLst>
                <a:path w="24" h="50">
                  <a:moveTo>
                    <a:pt x="24" y="50"/>
                  </a:moveTo>
                  <a:cubicBezTo>
                    <a:pt x="22" y="21"/>
                    <a:pt x="18" y="0"/>
                    <a:pt x="12" y="0"/>
                  </a:cubicBezTo>
                  <a:cubicBezTo>
                    <a:pt x="6" y="0"/>
                    <a:pt x="1" y="21"/>
                    <a:pt x="0" y="50"/>
                  </a:cubicBezTo>
                  <a:lnTo>
                    <a:pt x="24" y="50"/>
                  </a:lnTo>
                  <a:close/>
                </a:path>
              </a:pathLst>
            </a:custGeom>
            <a:solidFill>
              <a:srgbClr val="BD39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5" name="Freeform 314"/>
            <p:cNvSpPr/>
            <p:nvPr/>
          </p:nvSpPr>
          <p:spPr bwMode="auto">
            <a:xfrm>
              <a:off x="6870700" y="5156200"/>
              <a:ext cx="193675" cy="31750"/>
            </a:xfrm>
            <a:custGeom>
              <a:avLst/>
              <a:gdLst>
                <a:gd name="T0" fmla="*/ 94 w 187"/>
                <a:gd name="T1" fmla="*/ 20 h 30"/>
                <a:gd name="T2" fmla="*/ 0 w 187"/>
                <a:gd name="T3" fmla="*/ 0 h 30"/>
                <a:gd name="T4" fmla="*/ 0 w 187"/>
                <a:gd name="T5" fmla="*/ 10 h 30"/>
                <a:gd name="T6" fmla="*/ 94 w 187"/>
                <a:gd name="T7" fmla="*/ 30 h 30"/>
                <a:gd name="T8" fmla="*/ 187 w 187"/>
                <a:gd name="T9" fmla="*/ 10 h 30"/>
                <a:gd name="T10" fmla="*/ 187 w 187"/>
                <a:gd name="T11" fmla="*/ 0 h 30"/>
                <a:gd name="T12" fmla="*/ 94 w 187"/>
                <a:gd name="T13" fmla="*/ 20 h 30"/>
              </a:gdLst>
              <a:ahLst/>
              <a:cxnLst>
                <a:cxn ang="0">
                  <a:pos x="T0" y="T1"/>
                </a:cxn>
                <a:cxn ang="0">
                  <a:pos x="T2" y="T3"/>
                </a:cxn>
                <a:cxn ang="0">
                  <a:pos x="T4" y="T5"/>
                </a:cxn>
                <a:cxn ang="0">
                  <a:pos x="T6" y="T7"/>
                </a:cxn>
                <a:cxn ang="0">
                  <a:pos x="T8" y="T9"/>
                </a:cxn>
                <a:cxn ang="0">
                  <a:pos x="T10" y="T11"/>
                </a:cxn>
                <a:cxn ang="0">
                  <a:pos x="T12" y="T13"/>
                </a:cxn>
              </a:cxnLst>
              <a:rect l="0" t="0" r="r" b="b"/>
              <a:pathLst>
                <a:path w="187" h="30">
                  <a:moveTo>
                    <a:pt x="94" y="20"/>
                  </a:moveTo>
                  <a:cubicBezTo>
                    <a:pt x="42" y="20"/>
                    <a:pt x="0" y="11"/>
                    <a:pt x="0" y="0"/>
                  </a:cubicBezTo>
                  <a:cubicBezTo>
                    <a:pt x="0" y="10"/>
                    <a:pt x="0" y="10"/>
                    <a:pt x="0" y="10"/>
                  </a:cubicBezTo>
                  <a:cubicBezTo>
                    <a:pt x="0" y="21"/>
                    <a:pt x="42" y="30"/>
                    <a:pt x="94" y="30"/>
                  </a:cubicBezTo>
                  <a:cubicBezTo>
                    <a:pt x="145" y="30"/>
                    <a:pt x="187" y="21"/>
                    <a:pt x="187" y="10"/>
                  </a:cubicBezTo>
                  <a:cubicBezTo>
                    <a:pt x="187" y="0"/>
                    <a:pt x="187" y="0"/>
                    <a:pt x="187" y="0"/>
                  </a:cubicBezTo>
                  <a:cubicBezTo>
                    <a:pt x="187" y="11"/>
                    <a:pt x="145" y="20"/>
                    <a:pt x="94" y="20"/>
                  </a:cubicBezTo>
                  <a:close/>
                </a:path>
              </a:pathLst>
            </a:custGeom>
            <a:solidFill>
              <a:srgbClr val="2336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6" name="Freeform 315"/>
            <p:cNvSpPr/>
            <p:nvPr/>
          </p:nvSpPr>
          <p:spPr bwMode="auto">
            <a:xfrm>
              <a:off x="6321425" y="5313363"/>
              <a:ext cx="109538" cy="298450"/>
            </a:xfrm>
            <a:custGeom>
              <a:avLst/>
              <a:gdLst>
                <a:gd name="T0" fmla="*/ 106 w 106"/>
                <a:gd name="T1" fmla="*/ 148 h 290"/>
                <a:gd name="T2" fmla="*/ 53 w 106"/>
                <a:gd name="T3" fmla="*/ 0 h 290"/>
                <a:gd name="T4" fmla="*/ 0 w 106"/>
                <a:gd name="T5" fmla="*/ 148 h 290"/>
                <a:gd name="T6" fmla="*/ 14 w 106"/>
                <a:gd name="T7" fmla="*/ 249 h 290"/>
                <a:gd name="T8" fmla="*/ 69 w 106"/>
                <a:gd name="T9" fmla="*/ 290 h 290"/>
                <a:gd name="T10" fmla="*/ 106 w 106"/>
                <a:gd name="T11" fmla="*/ 148 h 290"/>
              </a:gdLst>
              <a:ahLst/>
              <a:cxnLst>
                <a:cxn ang="0">
                  <a:pos x="T0" y="T1"/>
                </a:cxn>
                <a:cxn ang="0">
                  <a:pos x="T2" y="T3"/>
                </a:cxn>
                <a:cxn ang="0">
                  <a:pos x="T4" y="T5"/>
                </a:cxn>
                <a:cxn ang="0">
                  <a:pos x="T6" y="T7"/>
                </a:cxn>
                <a:cxn ang="0">
                  <a:pos x="T8" y="T9"/>
                </a:cxn>
                <a:cxn ang="0">
                  <a:pos x="T10" y="T11"/>
                </a:cxn>
              </a:cxnLst>
              <a:rect l="0" t="0" r="r" b="b"/>
              <a:pathLst>
                <a:path w="106" h="290">
                  <a:moveTo>
                    <a:pt x="106" y="148"/>
                  </a:moveTo>
                  <a:cubicBezTo>
                    <a:pt x="106" y="66"/>
                    <a:pt x="82" y="0"/>
                    <a:pt x="53" y="0"/>
                  </a:cubicBezTo>
                  <a:cubicBezTo>
                    <a:pt x="24" y="0"/>
                    <a:pt x="0" y="66"/>
                    <a:pt x="0" y="148"/>
                  </a:cubicBezTo>
                  <a:cubicBezTo>
                    <a:pt x="0" y="187"/>
                    <a:pt x="6" y="222"/>
                    <a:pt x="14" y="249"/>
                  </a:cubicBezTo>
                  <a:cubicBezTo>
                    <a:pt x="31" y="264"/>
                    <a:pt x="50" y="277"/>
                    <a:pt x="69" y="290"/>
                  </a:cubicBezTo>
                  <a:cubicBezTo>
                    <a:pt x="90" y="271"/>
                    <a:pt x="106" y="215"/>
                    <a:pt x="106" y="148"/>
                  </a:cubicBezTo>
                  <a:close/>
                </a:path>
              </a:pathLst>
            </a:custGeom>
            <a:solidFill>
              <a:srgbClr val="283E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7" name="Freeform 316"/>
            <p:cNvSpPr/>
            <p:nvPr/>
          </p:nvSpPr>
          <p:spPr bwMode="auto">
            <a:xfrm>
              <a:off x="6900863" y="5313363"/>
              <a:ext cx="109538" cy="304800"/>
            </a:xfrm>
            <a:custGeom>
              <a:avLst/>
              <a:gdLst>
                <a:gd name="T0" fmla="*/ 53 w 105"/>
                <a:gd name="T1" fmla="*/ 0 h 296"/>
                <a:gd name="T2" fmla="*/ 0 w 105"/>
                <a:gd name="T3" fmla="*/ 148 h 296"/>
                <a:gd name="T4" fmla="*/ 51 w 105"/>
                <a:gd name="T5" fmla="*/ 296 h 296"/>
                <a:gd name="T6" fmla="*/ 78 w 105"/>
                <a:gd name="T7" fmla="*/ 279 h 296"/>
                <a:gd name="T8" fmla="*/ 105 w 105"/>
                <a:gd name="T9" fmla="*/ 148 h 296"/>
                <a:gd name="T10" fmla="*/ 53 w 105"/>
                <a:gd name="T11" fmla="*/ 0 h 296"/>
              </a:gdLst>
              <a:ahLst/>
              <a:cxnLst>
                <a:cxn ang="0">
                  <a:pos x="T0" y="T1"/>
                </a:cxn>
                <a:cxn ang="0">
                  <a:pos x="T2" y="T3"/>
                </a:cxn>
                <a:cxn ang="0">
                  <a:pos x="T4" y="T5"/>
                </a:cxn>
                <a:cxn ang="0">
                  <a:pos x="T6" y="T7"/>
                </a:cxn>
                <a:cxn ang="0">
                  <a:pos x="T8" y="T9"/>
                </a:cxn>
                <a:cxn ang="0">
                  <a:pos x="T10" y="T11"/>
                </a:cxn>
              </a:cxnLst>
              <a:rect l="0" t="0" r="r" b="b"/>
              <a:pathLst>
                <a:path w="105" h="296">
                  <a:moveTo>
                    <a:pt x="53" y="0"/>
                  </a:moveTo>
                  <a:cubicBezTo>
                    <a:pt x="23" y="0"/>
                    <a:pt x="0" y="66"/>
                    <a:pt x="0" y="148"/>
                  </a:cubicBezTo>
                  <a:cubicBezTo>
                    <a:pt x="0" y="228"/>
                    <a:pt x="22" y="294"/>
                    <a:pt x="51" y="296"/>
                  </a:cubicBezTo>
                  <a:cubicBezTo>
                    <a:pt x="60" y="291"/>
                    <a:pt x="69" y="285"/>
                    <a:pt x="78" y="279"/>
                  </a:cubicBezTo>
                  <a:cubicBezTo>
                    <a:pt x="94" y="253"/>
                    <a:pt x="105" y="205"/>
                    <a:pt x="105" y="148"/>
                  </a:cubicBezTo>
                  <a:cubicBezTo>
                    <a:pt x="105" y="66"/>
                    <a:pt x="82" y="0"/>
                    <a:pt x="53" y="0"/>
                  </a:cubicBezTo>
                  <a:close/>
                </a:path>
              </a:pathLst>
            </a:custGeom>
            <a:solidFill>
              <a:srgbClr val="283E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148" name="Freeform 317"/>
          <p:cNvSpPr/>
          <p:nvPr/>
        </p:nvSpPr>
        <p:spPr bwMode="auto">
          <a:xfrm>
            <a:off x="738411" y="5562020"/>
            <a:ext cx="920603" cy="243242"/>
          </a:xfrm>
          <a:custGeom>
            <a:avLst/>
            <a:gdLst>
              <a:gd name="T0" fmla="*/ 418 w 837"/>
              <a:gd name="T1" fmla="*/ 221 h 221"/>
              <a:gd name="T2" fmla="*/ 837 w 837"/>
              <a:gd name="T3" fmla="*/ 0 h 221"/>
              <a:gd name="T4" fmla="*/ 0 w 837"/>
              <a:gd name="T5" fmla="*/ 0 h 221"/>
              <a:gd name="T6" fmla="*/ 418 w 837"/>
              <a:gd name="T7" fmla="*/ 221 h 221"/>
            </a:gdLst>
            <a:ahLst/>
            <a:cxnLst>
              <a:cxn ang="0">
                <a:pos x="T0" y="T1"/>
              </a:cxn>
              <a:cxn ang="0">
                <a:pos x="T2" y="T3"/>
              </a:cxn>
              <a:cxn ang="0">
                <a:pos x="T4" y="T5"/>
              </a:cxn>
              <a:cxn ang="0">
                <a:pos x="T6" y="T7"/>
              </a:cxn>
            </a:cxnLst>
            <a:rect l="0" t="0" r="r" b="b"/>
            <a:pathLst>
              <a:path w="837" h="221">
                <a:moveTo>
                  <a:pt x="418" y="221"/>
                </a:moveTo>
                <a:cubicBezTo>
                  <a:pt x="592" y="221"/>
                  <a:pt x="745" y="133"/>
                  <a:pt x="837" y="0"/>
                </a:cubicBezTo>
                <a:cubicBezTo>
                  <a:pt x="0" y="0"/>
                  <a:pt x="0" y="0"/>
                  <a:pt x="0" y="0"/>
                </a:cubicBezTo>
                <a:cubicBezTo>
                  <a:pt x="91" y="133"/>
                  <a:pt x="245" y="221"/>
                  <a:pt x="418" y="221"/>
                </a:cubicBezTo>
                <a:close/>
              </a:path>
            </a:pathLst>
          </a:custGeom>
          <a:solidFill>
            <a:srgbClr val="C69B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9" name="Freeform 318"/>
          <p:cNvSpPr/>
          <p:nvPr/>
        </p:nvSpPr>
        <p:spPr bwMode="auto">
          <a:xfrm>
            <a:off x="638749" y="4687025"/>
            <a:ext cx="1118236" cy="874994"/>
          </a:xfrm>
          <a:custGeom>
            <a:avLst/>
            <a:gdLst>
              <a:gd name="T0" fmla="*/ 508 w 1016"/>
              <a:gd name="T1" fmla="*/ 0 h 795"/>
              <a:gd name="T2" fmla="*/ 0 w 1016"/>
              <a:gd name="T3" fmla="*/ 508 h 795"/>
              <a:gd name="T4" fmla="*/ 90 w 1016"/>
              <a:gd name="T5" fmla="*/ 795 h 795"/>
              <a:gd name="T6" fmla="*/ 927 w 1016"/>
              <a:gd name="T7" fmla="*/ 795 h 795"/>
              <a:gd name="T8" fmla="*/ 1016 w 1016"/>
              <a:gd name="T9" fmla="*/ 508 h 795"/>
              <a:gd name="T10" fmla="*/ 508 w 1016"/>
              <a:gd name="T11" fmla="*/ 0 h 795"/>
            </a:gdLst>
            <a:ahLst/>
            <a:cxnLst>
              <a:cxn ang="0">
                <a:pos x="T0" y="T1"/>
              </a:cxn>
              <a:cxn ang="0">
                <a:pos x="T2" y="T3"/>
              </a:cxn>
              <a:cxn ang="0">
                <a:pos x="T4" y="T5"/>
              </a:cxn>
              <a:cxn ang="0">
                <a:pos x="T6" y="T7"/>
              </a:cxn>
              <a:cxn ang="0">
                <a:pos x="T8" y="T9"/>
              </a:cxn>
              <a:cxn ang="0">
                <a:pos x="T10" y="T11"/>
              </a:cxn>
            </a:cxnLst>
            <a:rect l="0" t="0" r="r" b="b"/>
            <a:pathLst>
              <a:path w="1016" h="795">
                <a:moveTo>
                  <a:pt x="508" y="0"/>
                </a:moveTo>
                <a:cubicBezTo>
                  <a:pt x="228" y="0"/>
                  <a:pt x="0" y="227"/>
                  <a:pt x="0" y="508"/>
                </a:cubicBezTo>
                <a:cubicBezTo>
                  <a:pt x="0" y="614"/>
                  <a:pt x="33" y="713"/>
                  <a:pt x="90" y="795"/>
                </a:cubicBezTo>
                <a:cubicBezTo>
                  <a:pt x="927" y="795"/>
                  <a:pt x="927" y="795"/>
                  <a:pt x="927" y="795"/>
                </a:cubicBezTo>
                <a:cubicBezTo>
                  <a:pt x="983" y="713"/>
                  <a:pt x="1016" y="614"/>
                  <a:pt x="1016" y="508"/>
                </a:cubicBezTo>
                <a:cubicBezTo>
                  <a:pt x="1016" y="227"/>
                  <a:pt x="789" y="0"/>
                  <a:pt x="508" y="0"/>
                </a:cubicBezTo>
                <a:close/>
              </a:path>
            </a:pathLst>
          </a:custGeom>
          <a:solidFill>
            <a:srgbClr val="FFD4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460" name="组合 459"/>
          <p:cNvGrpSpPr/>
          <p:nvPr/>
        </p:nvGrpSpPr>
        <p:grpSpPr>
          <a:xfrm>
            <a:off x="863410" y="4788376"/>
            <a:ext cx="670604" cy="1016885"/>
            <a:chOff x="4033838" y="5903913"/>
            <a:chExt cx="630238" cy="955675"/>
          </a:xfrm>
        </p:grpSpPr>
        <p:sp>
          <p:nvSpPr>
            <p:cNvPr id="150" name="Freeform 319"/>
            <p:cNvSpPr/>
            <p:nvPr/>
          </p:nvSpPr>
          <p:spPr bwMode="auto">
            <a:xfrm>
              <a:off x="4033838" y="6037263"/>
              <a:ext cx="166688" cy="234950"/>
            </a:xfrm>
            <a:custGeom>
              <a:avLst/>
              <a:gdLst>
                <a:gd name="T0" fmla="*/ 0 w 105"/>
                <a:gd name="T1" fmla="*/ 148 h 148"/>
                <a:gd name="T2" fmla="*/ 105 w 105"/>
                <a:gd name="T3" fmla="*/ 148 h 148"/>
                <a:gd name="T4" fmla="*/ 53 w 105"/>
                <a:gd name="T5" fmla="*/ 0 h 148"/>
                <a:gd name="T6" fmla="*/ 0 w 105"/>
                <a:gd name="T7" fmla="*/ 148 h 148"/>
              </a:gdLst>
              <a:ahLst/>
              <a:cxnLst>
                <a:cxn ang="0">
                  <a:pos x="T0" y="T1"/>
                </a:cxn>
                <a:cxn ang="0">
                  <a:pos x="T2" y="T3"/>
                </a:cxn>
                <a:cxn ang="0">
                  <a:pos x="T4" y="T5"/>
                </a:cxn>
                <a:cxn ang="0">
                  <a:pos x="T6" y="T7"/>
                </a:cxn>
              </a:cxnLst>
              <a:rect l="0" t="0" r="r" b="b"/>
              <a:pathLst>
                <a:path w="105" h="148">
                  <a:moveTo>
                    <a:pt x="0" y="148"/>
                  </a:moveTo>
                  <a:lnTo>
                    <a:pt x="105" y="148"/>
                  </a:lnTo>
                  <a:lnTo>
                    <a:pt x="53" y="0"/>
                  </a:lnTo>
                  <a:lnTo>
                    <a:pt x="0" y="148"/>
                  </a:lnTo>
                  <a:close/>
                </a:path>
              </a:pathLst>
            </a:custGeom>
            <a:solidFill>
              <a:srgbClr val="DEBE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1" name="Freeform 320"/>
            <p:cNvSpPr/>
            <p:nvPr/>
          </p:nvSpPr>
          <p:spPr bwMode="auto">
            <a:xfrm>
              <a:off x="4090988" y="6037263"/>
              <a:ext cx="109538" cy="234950"/>
            </a:xfrm>
            <a:custGeom>
              <a:avLst/>
              <a:gdLst>
                <a:gd name="T0" fmla="*/ 0 w 69"/>
                <a:gd name="T1" fmla="*/ 148 h 148"/>
                <a:gd name="T2" fmla="*/ 69 w 69"/>
                <a:gd name="T3" fmla="*/ 148 h 148"/>
                <a:gd name="T4" fmla="*/ 17 w 69"/>
                <a:gd name="T5" fmla="*/ 0 h 148"/>
                <a:gd name="T6" fmla="*/ 0 w 69"/>
                <a:gd name="T7" fmla="*/ 148 h 148"/>
              </a:gdLst>
              <a:ahLst/>
              <a:cxnLst>
                <a:cxn ang="0">
                  <a:pos x="T0" y="T1"/>
                </a:cxn>
                <a:cxn ang="0">
                  <a:pos x="T2" y="T3"/>
                </a:cxn>
                <a:cxn ang="0">
                  <a:pos x="T4" y="T5"/>
                </a:cxn>
                <a:cxn ang="0">
                  <a:pos x="T6" y="T7"/>
                </a:cxn>
              </a:cxnLst>
              <a:rect l="0" t="0" r="r" b="b"/>
              <a:pathLst>
                <a:path w="69" h="148">
                  <a:moveTo>
                    <a:pt x="0" y="148"/>
                  </a:moveTo>
                  <a:lnTo>
                    <a:pt x="69" y="148"/>
                  </a:lnTo>
                  <a:lnTo>
                    <a:pt x="17" y="0"/>
                  </a:lnTo>
                  <a:lnTo>
                    <a:pt x="0" y="148"/>
                  </a:lnTo>
                  <a:close/>
                </a:path>
              </a:pathLst>
            </a:custGeom>
            <a:solidFill>
              <a:srgbClr val="F1D7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2" name="Freeform 321"/>
            <p:cNvSpPr/>
            <p:nvPr/>
          </p:nvSpPr>
          <p:spPr bwMode="auto">
            <a:xfrm>
              <a:off x="4117975" y="6037263"/>
              <a:ext cx="82550" cy="234950"/>
            </a:xfrm>
            <a:custGeom>
              <a:avLst/>
              <a:gdLst>
                <a:gd name="T0" fmla="*/ 19 w 52"/>
                <a:gd name="T1" fmla="*/ 148 h 148"/>
                <a:gd name="T2" fmla="*/ 52 w 52"/>
                <a:gd name="T3" fmla="*/ 148 h 148"/>
                <a:gd name="T4" fmla="*/ 0 w 52"/>
                <a:gd name="T5" fmla="*/ 0 h 148"/>
                <a:gd name="T6" fmla="*/ 19 w 52"/>
                <a:gd name="T7" fmla="*/ 148 h 148"/>
              </a:gdLst>
              <a:ahLst/>
              <a:cxnLst>
                <a:cxn ang="0">
                  <a:pos x="T0" y="T1"/>
                </a:cxn>
                <a:cxn ang="0">
                  <a:pos x="T2" y="T3"/>
                </a:cxn>
                <a:cxn ang="0">
                  <a:pos x="T4" y="T5"/>
                </a:cxn>
                <a:cxn ang="0">
                  <a:pos x="T6" y="T7"/>
                </a:cxn>
              </a:cxnLst>
              <a:rect l="0" t="0" r="r" b="b"/>
              <a:pathLst>
                <a:path w="52" h="148">
                  <a:moveTo>
                    <a:pt x="19" y="148"/>
                  </a:moveTo>
                  <a:lnTo>
                    <a:pt x="52" y="148"/>
                  </a:lnTo>
                  <a:lnTo>
                    <a:pt x="0" y="0"/>
                  </a:lnTo>
                  <a:lnTo>
                    <a:pt x="19" y="148"/>
                  </a:lnTo>
                  <a:close/>
                </a:path>
              </a:pathLst>
            </a:custGeom>
            <a:solidFill>
              <a:srgbClr val="FAF6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3" name="Freeform 322"/>
            <p:cNvSpPr/>
            <p:nvPr/>
          </p:nvSpPr>
          <p:spPr bwMode="auto">
            <a:xfrm>
              <a:off x="4090988" y="6037263"/>
              <a:ext cx="53975" cy="77788"/>
            </a:xfrm>
            <a:custGeom>
              <a:avLst/>
              <a:gdLst>
                <a:gd name="T0" fmla="*/ 34 w 34"/>
                <a:gd name="T1" fmla="*/ 49 h 49"/>
                <a:gd name="T2" fmla="*/ 17 w 34"/>
                <a:gd name="T3" fmla="*/ 0 h 49"/>
                <a:gd name="T4" fmla="*/ 0 w 34"/>
                <a:gd name="T5" fmla="*/ 49 h 49"/>
                <a:gd name="T6" fmla="*/ 34 w 34"/>
                <a:gd name="T7" fmla="*/ 49 h 49"/>
              </a:gdLst>
              <a:ahLst/>
              <a:cxnLst>
                <a:cxn ang="0">
                  <a:pos x="T0" y="T1"/>
                </a:cxn>
                <a:cxn ang="0">
                  <a:pos x="T2" y="T3"/>
                </a:cxn>
                <a:cxn ang="0">
                  <a:pos x="T4" y="T5"/>
                </a:cxn>
                <a:cxn ang="0">
                  <a:pos x="T6" y="T7"/>
                </a:cxn>
              </a:cxnLst>
              <a:rect l="0" t="0" r="r" b="b"/>
              <a:pathLst>
                <a:path w="34" h="49">
                  <a:moveTo>
                    <a:pt x="34" y="49"/>
                  </a:moveTo>
                  <a:lnTo>
                    <a:pt x="17" y="0"/>
                  </a:lnTo>
                  <a:lnTo>
                    <a:pt x="0" y="49"/>
                  </a:lnTo>
                  <a:lnTo>
                    <a:pt x="34" y="49"/>
                  </a:lnTo>
                  <a:close/>
                </a:path>
              </a:pathLst>
            </a:custGeom>
            <a:solidFill>
              <a:srgbClr val="3945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4" name="Freeform 323"/>
            <p:cNvSpPr/>
            <p:nvPr/>
          </p:nvSpPr>
          <p:spPr bwMode="auto">
            <a:xfrm>
              <a:off x="4270375" y="5903913"/>
              <a:ext cx="166688" cy="263525"/>
            </a:xfrm>
            <a:custGeom>
              <a:avLst/>
              <a:gdLst>
                <a:gd name="T0" fmla="*/ 0 w 105"/>
                <a:gd name="T1" fmla="*/ 166 h 166"/>
                <a:gd name="T2" fmla="*/ 105 w 105"/>
                <a:gd name="T3" fmla="*/ 166 h 166"/>
                <a:gd name="T4" fmla="*/ 54 w 105"/>
                <a:gd name="T5" fmla="*/ 0 h 166"/>
                <a:gd name="T6" fmla="*/ 0 w 105"/>
                <a:gd name="T7" fmla="*/ 166 h 166"/>
              </a:gdLst>
              <a:ahLst/>
              <a:cxnLst>
                <a:cxn ang="0">
                  <a:pos x="T0" y="T1"/>
                </a:cxn>
                <a:cxn ang="0">
                  <a:pos x="T2" y="T3"/>
                </a:cxn>
                <a:cxn ang="0">
                  <a:pos x="T4" y="T5"/>
                </a:cxn>
                <a:cxn ang="0">
                  <a:pos x="T6" y="T7"/>
                </a:cxn>
              </a:cxnLst>
              <a:rect l="0" t="0" r="r" b="b"/>
              <a:pathLst>
                <a:path w="105" h="166">
                  <a:moveTo>
                    <a:pt x="0" y="166"/>
                  </a:moveTo>
                  <a:lnTo>
                    <a:pt x="105" y="166"/>
                  </a:lnTo>
                  <a:lnTo>
                    <a:pt x="54" y="0"/>
                  </a:lnTo>
                  <a:lnTo>
                    <a:pt x="0" y="166"/>
                  </a:lnTo>
                  <a:close/>
                </a:path>
              </a:pathLst>
            </a:custGeom>
            <a:solidFill>
              <a:srgbClr val="DEBE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5" name="Freeform 324"/>
            <p:cNvSpPr/>
            <p:nvPr/>
          </p:nvSpPr>
          <p:spPr bwMode="auto">
            <a:xfrm>
              <a:off x="4329113" y="5903913"/>
              <a:ext cx="107950" cy="263525"/>
            </a:xfrm>
            <a:custGeom>
              <a:avLst/>
              <a:gdLst>
                <a:gd name="T0" fmla="*/ 0 w 68"/>
                <a:gd name="T1" fmla="*/ 166 h 166"/>
                <a:gd name="T2" fmla="*/ 68 w 68"/>
                <a:gd name="T3" fmla="*/ 166 h 166"/>
                <a:gd name="T4" fmla="*/ 17 w 68"/>
                <a:gd name="T5" fmla="*/ 0 h 166"/>
                <a:gd name="T6" fmla="*/ 0 w 68"/>
                <a:gd name="T7" fmla="*/ 166 h 166"/>
              </a:gdLst>
              <a:ahLst/>
              <a:cxnLst>
                <a:cxn ang="0">
                  <a:pos x="T0" y="T1"/>
                </a:cxn>
                <a:cxn ang="0">
                  <a:pos x="T2" y="T3"/>
                </a:cxn>
                <a:cxn ang="0">
                  <a:pos x="T4" y="T5"/>
                </a:cxn>
                <a:cxn ang="0">
                  <a:pos x="T6" y="T7"/>
                </a:cxn>
              </a:cxnLst>
              <a:rect l="0" t="0" r="r" b="b"/>
              <a:pathLst>
                <a:path w="68" h="166">
                  <a:moveTo>
                    <a:pt x="0" y="166"/>
                  </a:moveTo>
                  <a:lnTo>
                    <a:pt x="68" y="166"/>
                  </a:lnTo>
                  <a:lnTo>
                    <a:pt x="17" y="0"/>
                  </a:lnTo>
                  <a:lnTo>
                    <a:pt x="0" y="166"/>
                  </a:lnTo>
                  <a:close/>
                </a:path>
              </a:pathLst>
            </a:custGeom>
            <a:solidFill>
              <a:srgbClr val="F1D7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6" name="Freeform 325"/>
            <p:cNvSpPr/>
            <p:nvPr/>
          </p:nvSpPr>
          <p:spPr bwMode="auto">
            <a:xfrm>
              <a:off x="4356100" y="5903913"/>
              <a:ext cx="80963" cy="263525"/>
            </a:xfrm>
            <a:custGeom>
              <a:avLst/>
              <a:gdLst>
                <a:gd name="T0" fmla="*/ 19 w 51"/>
                <a:gd name="T1" fmla="*/ 166 h 166"/>
                <a:gd name="T2" fmla="*/ 51 w 51"/>
                <a:gd name="T3" fmla="*/ 166 h 166"/>
                <a:gd name="T4" fmla="*/ 0 w 51"/>
                <a:gd name="T5" fmla="*/ 0 h 166"/>
                <a:gd name="T6" fmla="*/ 19 w 51"/>
                <a:gd name="T7" fmla="*/ 166 h 166"/>
              </a:gdLst>
              <a:ahLst/>
              <a:cxnLst>
                <a:cxn ang="0">
                  <a:pos x="T0" y="T1"/>
                </a:cxn>
                <a:cxn ang="0">
                  <a:pos x="T2" y="T3"/>
                </a:cxn>
                <a:cxn ang="0">
                  <a:pos x="T4" y="T5"/>
                </a:cxn>
                <a:cxn ang="0">
                  <a:pos x="T6" y="T7"/>
                </a:cxn>
              </a:cxnLst>
              <a:rect l="0" t="0" r="r" b="b"/>
              <a:pathLst>
                <a:path w="51" h="166">
                  <a:moveTo>
                    <a:pt x="19" y="166"/>
                  </a:moveTo>
                  <a:lnTo>
                    <a:pt x="51" y="166"/>
                  </a:lnTo>
                  <a:lnTo>
                    <a:pt x="0" y="0"/>
                  </a:lnTo>
                  <a:lnTo>
                    <a:pt x="19" y="166"/>
                  </a:lnTo>
                  <a:close/>
                </a:path>
              </a:pathLst>
            </a:custGeom>
            <a:solidFill>
              <a:srgbClr val="FAF6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7" name="Freeform 326"/>
            <p:cNvSpPr/>
            <p:nvPr/>
          </p:nvSpPr>
          <p:spPr bwMode="auto">
            <a:xfrm>
              <a:off x="4327525" y="5903913"/>
              <a:ext cx="55563" cy="87313"/>
            </a:xfrm>
            <a:custGeom>
              <a:avLst/>
              <a:gdLst>
                <a:gd name="T0" fmla="*/ 35 w 35"/>
                <a:gd name="T1" fmla="*/ 55 h 55"/>
                <a:gd name="T2" fmla="*/ 18 w 35"/>
                <a:gd name="T3" fmla="*/ 0 h 55"/>
                <a:gd name="T4" fmla="*/ 0 w 35"/>
                <a:gd name="T5" fmla="*/ 55 h 55"/>
                <a:gd name="T6" fmla="*/ 35 w 35"/>
                <a:gd name="T7" fmla="*/ 55 h 55"/>
              </a:gdLst>
              <a:ahLst/>
              <a:cxnLst>
                <a:cxn ang="0">
                  <a:pos x="T0" y="T1"/>
                </a:cxn>
                <a:cxn ang="0">
                  <a:pos x="T2" y="T3"/>
                </a:cxn>
                <a:cxn ang="0">
                  <a:pos x="T4" y="T5"/>
                </a:cxn>
                <a:cxn ang="0">
                  <a:pos x="T6" y="T7"/>
                </a:cxn>
              </a:cxnLst>
              <a:rect l="0" t="0" r="r" b="b"/>
              <a:pathLst>
                <a:path w="35" h="55">
                  <a:moveTo>
                    <a:pt x="35" y="55"/>
                  </a:moveTo>
                  <a:lnTo>
                    <a:pt x="18" y="0"/>
                  </a:lnTo>
                  <a:lnTo>
                    <a:pt x="0" y="55"/>
                  </a:lnTo>
                  <a:lnTo>
                    <a:pt x="35" y="55"/>
                  </a:lnTo>
                  <a:close/>
                </a:path>
              </a:pathLst>
            </a:custGeom>
            <a:solidFill>
              <a:srgbClr val="3945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8" name="Freeform 327"/>
            <p:cNvSpPr/>
            <p:nvPr/>
          </p:nvSpPr>
          <p:spPr bwMode="auto">
            <a:xfrm>
              <a:off x="4495800" y="6354763"/>
              <a:ext cx="168275" cy="212725"/>
            </a:xfrm>
            <a:custGeom>
              <a:avLst/>
              <a:gdLst>
                <a:gd name="T0" fmla="*/ 0 w 106"/>
                <a:gd name="T1" fmla="*/ 134 h 134"/>
                <a:gd name="T2" fmla="*/ 106 w 106"/>
                <a:gd name="T3" fmla="*/ 134 h 134"/>
                <a:gd name="T4" fmla="*/ 54 w 106"/>
                <a:gd name="T5" fmla="*/ 0 h 134"/>
                <a:gd name="T6" fmla="*/ 0 w 106"/>
                <a:gd name="T7" fmla="*/ 134 h 134"/>
              </a:gdLst>
              <a:ahLst/>
              <a:cxnLst>
                <a:cxn ang="0">
                  <a:pos x="T0" y="T1"/>
                </a:cxn>
                <a:cxn ang="0">
                  <a:pos x="T2" y="T3"/>
                </a:cxn>
                <a:cxn ang="0">
                  <a:pos x="T4" y="T5"/>
                </a:cxn>
                <a:cxn ang="0">
                  <a:pos x="T6" y="T7"/>
                </a:cxn>
              </a:cxnLst>
              <a:rect l="0" t="0" r="r" b="b"/>
              <a:pathLst>
                <a:path w="106" h="134">
                  <a:moveTo>
                    <a:pt x="0" y="134"/>
                  </a:moveTo>
                  <a:lnTo>
                    <a:pt x="106" y="134"/>
                  </a:lnTo>
                  <a:lnTo>
                    <a:pt x="54" y="0"/>
                  </a:lnTo>
                  <a:lnTo>
                    <a:pt x="0" y="134"/>
                  </a:lnTo>
                  <a:close/>
                </a:path>
              </a:pathLst>
            </a:custGeom>
            <a:solidFill>
              <a:srgbClr val="DEBE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9" name="Freeform 328"/>
            <p:cNvSpPr/>
            <p:nvPr/>
          </p:nvSpPr>
          <p:spPr bwMode="auto">
            <a:xfrm>
              <a:off x="4554538" y="6354763"/>
              <a:ext cx="109538" cy="212725"/>
            </a:xfrm>
            <a:custGeom>
              <a:avLst/>
              <a:gdLst>
                <a:gd name="T0" fmla="*/ 0 w 69"/>
                <a:gd name="T1" fmla="*/ 134 h 134"/>
                <a:gd name="T2" fmla="*/ 69 w 69"/>
                <a:gd name="T3" fmla="*/ 134 h 134"/>
                <a:gd name="T4" fmla="*/ 17 w 69"/>
                <a:gd name="T5" fmla="*/ 0 h 134"/>
                <a:gd name="T6" fmla="*/ 0 w 69"/>
                <a:gd name="T7" fmla="*/ 134 h 134"/>
              </a:gdLst>
              <a:ahLst/>
              <a:cxnLst>
                <a:cxn ang="0">
                  <a:pos x="T0" y="T1"/>
                </a:cxn>
                <a:cxn ang="0">
                  <a:pos x="T2" y="T3"/>
                </a:cxn>
                <a:cxn ang="0">
                  <a:pos x="T4" y="T5"/>
                </a:cxn>
                <a:cxn ang="0">
                  <a:pos x="T6" y="T7"/>
                </a:cxn>
              </a:cxnLst>
              <a:rect l="0" t="0" r="r" b="b"/>
              <a:pathLst>
                <a:path w="69" h="134">
                  <a:moveTo>
                    <a:pt x="0" y="134"/>
                  </a:moveTo>
                  <a:lnTo>
                    <a:pt x="69" y="134"/>
                  </a:lnTo>
                  <a:lnTo>
                    <a:pt x="17" y="0"/>
                  </a:lnTo>
                  <a:lnTo>
                    <a:pt x="0" y="134"/>
                  </a:lnTo>
                  <a:close/>
                </a:path>
              </a:pathLst>
            </a:custGeom>
            <a:solidFill>
              <a:srgbClr val="F1D7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0" name="Freeform 329"/>
            <p:cNvSpPr/>
            <p:nvPr/>
          </p:nvSpPr>
          <p:spPr bwMode="auto">
            <a:xfrm>
              <a:off x="4581525" y="6354763"/>
              <a:ext cx="82550" cy="212725"/>
            </a:xfrm>
            <a:custGeom>
              <a:avLst/>
              <a:gdLst>
                <a:gd name="T0" fmla="*/ 19 w 52"/>
                <a:gd name="T1" fmla="*/ 134 h 134"/>
                <a:gd name="T2" fmla="*/ 52 w 52"/>
                <a:gd name="T3" fmla="*/ 134 h 134"/>
                <a:gd name="T4" fmla="*/ 0 w 52"/>
                <a:gd name="T5" fmla="*/ 0 h 134"/>
                <a:gd name="T6" fmla="*/ 19 w 52"/>
                <a:gd name="T7" fmla="*/ 134 h 134"/>
              </a:gdLst>
              <a:ahLst/>
              <a:cxnLst>
                <a:cxn ang="0">
                  <a:pos x="T0" y="T1"/>
                </a:cxn>
                <a:cxn ang="0">
                  <a:pos x="T2" y="T3"/>
                </a:cxn>
                <a:cxn ang="0">
                  <a:pos x="T4" y="T5"/>
                </a:cxn>
                <a:cxn ang="0">
                  <a:pos x="T6" y="T7"/>
                </a:cxn>
              </a:cxnLst>
              <a:rect l="0" t="0" r="r" b="b"/>
              <a:pathLst>
                <a:path w="52" h="134">
                  <a:moveTo>
                    <a:pt x="19" y="134"/>
                  </a:moveTo>
                  <a:lnTo>
                    <a:pt x="52" y="134"/>
                  </a:lnTo>
                  <a:lnTo>
                    <a:pt x="0" y="0"/>
                  </a:lnTo>
                  <a:lnTo>
                    <a:pt x="19" y="134"/>
                  </a:lnTo>
                  <a:close/>
                </a:path>
              </a:pathLst>
            </a:custGeom>
            <a:solidFill>
              <a:srgbClr val="FAF6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1" name="Freeform 330"/>
            <p:cNvSpPr/>
            <p:nvPr/>
          </p:nvSpPr>
          <p:spPr bwMode="auto">
            <a:xfrm>
              <a:off x="4554538" y="6354763"/>
              <a:ext cx="53975" cy="71438"/>
            </a:xfrm>
            <a:custGeom>
              <a:avLst/>
              <a:gdLst>
                <a:gd name="T0" fmla="*/ 34 w 34"/>
                <a:gd name="T1" fmla="*/ 45 h 45"/>
                <a:gd name="T2" fmla="*/ 17 w 34"/>
                <a:gd name="T3" fmla="*/ 0 h 45"/>
                <a:gd name="T4" fmla="*/ 0 w 34"/>
                <a:gd name="T5" fmla="*/ 45 h 45"/>
                <a:gd name="T6" fmla="*/ 34 w 34"/>
                <a:gd name="T7" fmla="*/ 45 h 45"/>
              </a:gdLst>
              <a:ahLst/>
              <a:cxnLst>
                <a:cxn ang="0">
                  <a:pos x="T0" y="T1"/>
                </a:cxn>
                <a:cxn ang="0">
                  <a:pos x="T2" y="T3"/>
                </a:cxn>
                <a:cxn ang="0">
                  <a:pos x="T4" y="T5"/>
                </a:cxn>
                <a:cxn ang="0">
                  <a:pos x="T6" y="T7"/>
                </a:cxn>
              </a:cxnLst>
              <a:rect l="0" t="0" r="r" b="b"/>
              <a:pathLst>
                <a:path w="34" h="45">
                  <a:moveTo>
                    <a:pt x="34" y="45"/>
                  </a:moveTo>
                  <a:lnTo>
                    <a:pt x="17" y="0"/>
                  </a:lnTo>
                  <a:lnTo>
                    <a:pt x="0" y="45"/>
                  </a:lnTo>
                  <a:lnTo>
                    <a:pt x="34" y="45"/>
                  </a:lnTo>
                  <a:close/>
                </a:path>
              </a:pathLst>
            </a:custGeom>
            <a:solidFill>
              <a:srgbClr val="3945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2" name="Freeform 331"/>
            <p:cNvSpPr/>
            <p:nvPr/>
          </p:nvSpPr>
          <p:spPr bwMode="auto">
            <a:xfrm>
              <a:off x="4033838" y="6272213"/>
              <a:ext cx="166688" cy="519113"/>
            </a:xfrm>
            <a:custGeom>
              <a:avLst/>
              <a:gdLst>
                <a:gd name="T0" fmla="*/ 56 w 161"/>
                <a:gd name="T1" fmla="*/ 0 h 503"/>
                <a:gd name="T2" fmla="*/ 111 w 161"/>
                <a:gd name="T3" fmla="*/ 0 h 503"/>
                <a:gd name="T4" fmla="*/ 161 w 161"/>
                <a:gd name="T5" fmla="*/ 0 h 503"/>
                <a:gd name="T6" fmla="*/ 0 w 161"/>
                <a:gd name="T7" fmla="*/ 0 h 503"/>
                <a:gd name="T8" fmla="*/ 0 w 161"/>
                <a:gd name="T9" fmla="*/ 466 h 503"/>
                <a:gd name="T10" fmla="*/ 57 w 161"/>
                <a:gd name="T11" fmla="*/ 503 h 503"/>
                <a:gd name="T12" fmla="*/ 56 w 161"/>
                <a:gd name="T13" fmla="*/ 0 h 503"/>
              </a:gdLst>
              <a:ahLst/>
              <a:cxnLst>
                <a:cxn ang="0">
                  <a:pos x="T0" y="T1"/>
                </a:cxn>
                <a:cxn ang="0">
                  <a:pos x="T2" y="T3"/>
                </a:cxn>
                <a:cxn ang="0">
                  <a:pos x="T4" y="T5"/>
                </a:cxn>
                <a:cxn ang="0">
                  <a:pos x="T6" y="T7"/>
                </a:cxn>
                <a:cxn ang="0">
                  <a:pos x="T8" y="T9"/>
                </a:cxn>
                <a:cxn ang="0">
                  <a:pos x="T10" y="T11"/>
                </a:cxn>
                <a:cxn ang="0">
                  <a:pos x="T12" y="T13"/>
                </a:cxn>
              </a:cxnLst>
              <a:rect l="0" t="0" r="r" b="b"/>
              <a:pathLst>
                <a:path w="161" h="503">
                  <a:moveTo>
                    <a:pt x="56" y="0"/>
                  </a:moveTo>
                  <a:cubicBezTo>
                    <a:pt x="111" y="0"/>
                    <a:pt x="111" y="0"/>
                    <a:pt x="111" y="0"/>
                  </a:cubicBezTo>
                  <a:cubicBezTo>
                    <a:pt x="161" y="0"/>
                    <a:pt x="161" y="0"/>
                    <a:pt x="161" y="0"/>
                  </a:cubicBezTo>
                  <a:cubicBezTo>
                    <a:pt x="0" y="0"/>
                    <a:pt x="0" y="0"/>
                    <a:pt x="0" y="0"/>
                  </a:cubicBezTo>
                  <a:cubicBezTo>
                    <a:pt x="0" y="466"/>
                    <a:pt x="0" y="466"/>
                    <a:pt x="0" y="466"/>
                  </a:cubicBezTo>
                  <a:cubicBezTo>
                    <a:pt x="18" y="480"/>
                    <a:pt x="37" y="492"/>
                    <a:pt x="57" y="503"/>
                  </a:cubicBezTo>
                  <a:lnTo>
                    <a:pt x="56" y="0"/>
                  </a:lnTo>
                  <a:close/>
                </a:path>
              </a:pathLst>
            </a:custGeom>
            <a:solidFill>
              <a:srgbClr val="4D7B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3" name="Freeform 332"/>
            <p:cNvSpPr/>
            <p:nvPr/>
          </p:nvSpPr>
          <p:spPr bwMode="auto">
            <a:xfrm>
              <a:off x="4148138" y="6272213"/>
              <a:ext cx="52388" cy="565150"/>
            </a:xfrm>
            <a:custGeom>
              <a:avLst/>
              <a:gdLst>
                <a:gd name="T0" fmla="*/ 0 w 50"/>
                <a:gd name="T1" fmla="*/ 0 h 547"/>
                <a:gd name="T2" fmla="*/ 0 w 50"/>
                <a:gd name="T3" fmla="*/ 530 h 547"/>
                <a:gd name="T4" fmla="*/ 50 w 50"/>
                <a:gd name="T5" fmla="*/ 547 h 547"/>
                <a:gd name="T6" fmla="*/ 50 w 50"/>
                <a:gd name="T7" fmla="*/ 0 h 547"/>
                <a:gd name="T8" fmla="*/ 0 w 50"/>
                <a:gd name="T9" fmla="*/ 0 h 547"/>
              </a:gdLst>
              <a:ahLst/>
              <a:cxnLst>
                <a:cxn ang="0">
                  <a:pos x="T0" y="T1"/>
                </a:cxn>
                <a:cxn ang="0">
                  <a:pos x="T2" y="T3"/>
                </a:cxn>
                <a:cxn ang="0">
                  <a:pos x="T4" y="T5"/>
                </a:cxn>
                <a:cxn ang="0">
                  <a:pos x="T6" y="T7"/>
                </a:cxn>
                <a:cxn ang="0">
                  <a:pos x="T8" y="T9"/>
                </a:cxn>
              </a:cxnLst>
              <a:rect l="0" t="0" r="r" b="b"/>
              <a:pathLst>
                <a:path w="50" h="547">
                  <a:moveTo>
                    <a:pt x="0" y="0"/>
                  </a:moveTo>
                  <a:cubicBezTo>
                    <a:pt x="0" y="530"/>
                    <a:pt x="0" y="530"/>
                    <a:pt x="0" y="530"/>
                  </a:cubicBezTo>
                  <a:cubicBezTo>
                    <a:pt x="17" y="536"/>
                    <a:pt x="33" y="542"/>
                    <a:pt x="50" y="547"/>
                  </a:cubicBezTo>
                  <a:cubicBezTo>
                    <a:pt x="50" y="0"/>
                    <a:pt x="50" y="0"/>
                    <a:pt x="50" y="0"/>
                  </a:cubicBezTo>
                  <a:lnTo>
                    <a:pt x="0" y="0"/>
                  </a:lnTo>
                  <a:close/>
                </a:path>
              </a:pathLst>
            </a:custGeom>
            <a:solidFill>
              <a:srgbClr val="8BC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4" name="Freeform 333"/>
            <p:cNvSpPr/>
            <p:nvPr/>
          </p:nvSpPr>
          <p:spPr bwMode="auto">
            <a:xfrm>
              <a:off x="4090988" y="6272213"/>
              <a:ext cx="57150" cy="547688"/>
            </a:xfrm>
            <a:custGeom>
              <a:avLst/>
              <a:gdLst>
                <a:gd name="T0" fmla="*/ 1 w 55"/>
                <a:gd name="T1" fmla="*/ 503 h 530"/>
                <a:gd name="T2" fmla="*/ 55 w 55"/>
                <a:gd name="T3" fmla="*/ 530 h 530"/>
                <a:gd name="T4" fmla="*/ 55 w 55"/>
                <a:gd name="T5" fmla="*/ 0 h 530"/>
                <a:gd name="T6" fmla="*/ 0 w 55"/>
                <a:gd name="T7" fmla="*/ 0 h 530"/>
                <a:gd name="T8" fmla="*/ 1 w 55"/>
                <a:gd name="T9" fmla="*/ 503 h 530"/>
              </a:gdLst>
              <a:ahLst/>
              <a:cxnLst>
                <a:cxn ang="0">
                  <a:pos x="T0" y="T1"/>
                </a:cxn>
                <a:cxn ang="0">
                  <a:pos x="T2" y="T3"/>
                </a:cxn>
                <a:cxn ang="0">
                  <a:pos x="T4" y="T5"/>
                </a:cxn>
                <a:cxn ang="0">
                  <a:pos x="T6" y="T7"/>
                </a:cxn>
                <a:cxn ang="0">
                  <a:pos x="T8" y="T9"/>
                </a:cxn>
              </a:cxnLst>
              <a:rect l="0" t="0" r="r" b="b"/>
              <a:pathLst>
                <a:path w="55" h="530">
                  <a:moveTo>
                    <a:pt x="1" y="503"/>
                  </a:moveTo>
                  <a:cubicBezTo>
                    <a:pt x="18" y="513"/>
                    <a:pt x="36" y="522"/>
                    <a:pt x="55" y="530"/>
                  </a:cubicBezTo>
                  <a:cubicBezTo>
                    <a:pt x="55" y="0"/>
                    <a:pt x="55" y="0"/>
                    <a:pt x="55" y="0"/>
                  </a:cubicBezTo>
                  <a:cubicBezTo>
                    <a:pt x="0" y="0"/>
                    <a:pt x="0" y="0"/>
                    <a:pt x="0" y="0"/>
                  </a:cubicBezTo>
                  <a:lnTo>
                    <a:pt x="1" y="503"/>
                  </a:lnTo>
                  <a:close/>
                </a:path>
              </a:pathLst>
            </a:custGeom>
            <a:solidFill>
              <a:srgbClr val="719F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5" name="Freeform 334"/>
            <p:cNvSpPr/>
            <p:nvPr/>
          </p:nvSpPr>
          <p:spPr bwMode="auto">
            <a:xfrm>
              <a:off x="4270375" y="6167438"/>
              <a:ext cx="166688" cy="690563"/>
            </a:xfrm>
            <a:custGeom>
              <a:avLst/>
              <a:gdLst>
                <a:gd name="T0" fmla="*/ 57 w 161"/>
                <a:gd name="T1" fmla="*/ 0 h 667"/>
                <a:gd name="T2" fmla="*/ 111 w 161"/>
                <a:gd name="T3" fmla="*/ 0 h 667"/>
                <a:gd name="T4" fmla="*/ 161 w 161"/>
                <a:gd name="T5" fmla="*/ 0 h 667"/>
                <a:gd name="T6" fmla="*/ 0 w 161"/>
                <a:gd name="T7" fmla="*/ 0 h 667"/>
                <a:gd name="T8" fmla="*/ 0 w 161"/>
                <a:gd name="T9" fmla="*/ 662 h 667"/>
                <a:gd name="T10" fmla="*/ 57 w 161"/>
                <a:gd name="T11" fmla="*/ 667 h 667"/>
                <a:gd name="T12" fmla="*/ 57 w 161"/>
                <a:gd name="T13" fmla="*/ 0 h 667"/>
              </a:gdLst>
              <a:ahLst/>
              <a:cxnLst>
                <a:cxn ang="0">
                  <a:pos x="T0" y="T1"/>
                </a:cxn>
                <a:cxn ang="0">
                  <a:pos x="T2" y="T3"/>
                </a:cxn>
                <a:cxn ang="0">
                  <a:pos x="T4" y="T5"/>
                </a:cxn>
                <a:cxn ang="0">
                  <a:pos x="T6" y="T7"/>
                </a:cxn>
                <a:cxn ang="0">
                  <a:pos x="T8" y="T9"/>
                </a:cxn>
                <a:cxn ang="0">
                  <a:pos x="T10" y="T11"/>
                </a:cxn>
                <a:cxn ang="0">
                  <a:pos x="T12" y="T13"/>
                </a:cxn>
              </a:cxnLst>
              <a:rect l="0" t="0" r="r" b="b"/>
              <a:pathLst>
                <a:path w="161" h="667">
                  <a:moveTo>
                    <a:pt x="57" y="0"/>
                  </a:moveTo>
                  <a:cubicBezTo>
                    <a:pt x="111" y="0"/>
                    <a:pt x="111" y="0"/>
                    <a:pt x="111" y="0"/>
                  </a:cubicBezTo>
                  <a:cubicBezTo>
                    <a:pt x="161" y="0"/>
                    <a:pt x="161" y="0"/>
                    <a:pt x="161" y="0"/>
                  </a:cubicBezTo>
                  <a:cubicBezTo>
                    <a:pt x="0" y="0"/>
                    <a:pt x="0" y="0"/>
                    <a:pt x="0" y="0"/>
                  </a:cubicBezTo>
                  <a:cubicBezTo>
                    <a:pt x="0" y="662"/>
                    <a:pt x="0" y="662"/>
                    <a:pt x="0" y="662"/>
                  </a:cubicBezTo>
                  <a:cubicBezTo>
                    <a:pt x="19" y="665"/>
                    <a:pt x="38" y="667"/>
                    <a:pt x="57" y="667"/>
                  </a:cubicBezTo>
                  <a:lnTo>
                    <a:pt x="57" y="0"/>
                  </a:lnTo>
                  <a:close/>
                </a:path>
              </a:pathLst>
            </a:custGeom>
            <a:solidFill>
              <a:srgbClr val="04786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6" name="Freeform 335"/>
            <p:cNvSpPr/>
            <p:nvPr/>
          </p:nvSpPr>
          <p:spPr bwMode="auto">
            <a:xfrm>
              <a:off x="4386263" y="6167438"/>
              <a:ext cx="52388" cy="688975"/>
            </a:xfrm>
            <a:custGeom>
              <a:avLst/>
              <a:gdLst>
                <a:gd name="T0" fmla="*/ 0 w 51"/>
                <a:gd name="T1" fmla="*/ 0 h 666"/>
                <a:gd name="T2" fmla="*/ 0 w 51"/>
                <a:gd name="T3" fmla="*/ 666 h 666"/>
                <a:gd name="T4" fmla="*/ 51 w 51"/>
                <a:gd name="T5" fmla="*/ 660 h 666"/>
                <a:gd name="T6" fmla="*/ 50 w 51"/>
                <a:gd name="T7" fmla="*/ 0 h 666"/>
                <a:gd name="T8" fmla="*/ 0 w 51"/>
                <a:gd name="T9" fmla="*/ 0 h 666"/>
              </a:gdLst>
              <a:ahLst/>
              <a:cxnLst>
                <a:cxn ang="0">
                  <a:pos x="T0" y="T1"/>
                </a:cxn>
                <a:cxn ang="0">
                  <a:pos x="T2" y="T3"/>
                </a:cxn>
                <a:cxn ang="0">
                  <a:pos x="T4" y="T5"/>
                </a:cxn>
                <a:cxn ang="0">
                  <a:pos x="T6" y="T7"/>
                </a:cxn>
                <a:cxn ang="0">
                  <a:pos x="T8" y="T9"/>
                </a:cxn>
              </a:cxnLst>
              <a:rect l="0" t="0" r="r" b="b"/>
              <a:pathLst>
                <a:path w="51" h="666">
                  <a:moveTo>
                    <a:pt x="0" y="0"/>
                  </a:moveTo>
                  <a:cubicBezTo>
                    <a:pt x="0" y="666"/>
                    <a:pt x="0" y="666"/>
                    <a:pt x="0" y="666"/>
                  </a:cubicBezTo>
                  <a:cubicBezTo>
                    <a:pt x="17" y="665"/>
                    <a:pt x="34" y="663"/>
                    <a:pt x="51" y="660"/>
                  </a:cubicBezTo>
                  <a:cubicBezTo>
                    <a:pt x="50" y="0"/>
                    <a:pt x="50" y="0"/>
                    <a:pt x="50" y="0"/>
                  </a:cubicBezTo>
                  <a:lnTo>
                    <a:pt x="0" y="0"/>
                  </a:lnTo>
                  <a:close/>
                </a:path>
              </a:pathLst>
            </a:custGeom>
            <a:solidFill>
              <a:srgbClr val="0EBD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7" name="Freeform 336"/>
            <p:cNvSpPr/>
            <p:nvPr/>
          </p:nvSpPr>
          <p:spPr bwMode="auto">
            <a:xfrm>
              <a:off x="4329113" y="6167438"/>
              <a:ext cx="57150" cy="692150"/>
            </a:xfrm>
            <a:custGeom>
              <a:avLst/>
              <a:gdLst>
                <a:gd name="T0" fmla="*/ 0 w 54"/>
                <a:gd name="T1" fmla="*/ 667 h 668"/>
                <a:gd name="T2" fmla="*/ 18 w 54"/>
                <a:gd name="T3" fmla="*/ 668 h 668"/>
                <a:gd name="T4" fmla="*/ 54 w 54"/>
                <a:gd name="T5" fmla="*/ 666 h 668"/>
                <a:gd name="T6" fmla="*/ 54 w 54"/>
                <a:gd name="T7" fmla="*/ 0 h 668"/>
                <a:gd name="T8" fmla="*/ 0 w 54"/>
                <a:gd name="T9" fmla="*/ 0 h 668"/>
                <a:gd name="T10" fmla="*/ 0 w 54"/>
                <a:gd name="T11" fmla="*/ 667 h 668"/>
              </a:gdLst>
              <a:ahLst/>
              <a:cxnLst>
                <a:cxn ang="0">
                  <a:pos x="T0" y="T1"/>
                </a:cxn>
                <a:cxn ang="0">
                  <a:pos x="T2" y="T3"/>
                </a:cxn>
                <a:cxn ang="0">
                  <a:pos x="T4" y="T5"/>
                </a:cxn>
                <a:cxn ang="0">
                  <a:pos x="T6" y="T7"/>
                </a:cxn>
                <a:cxn ang="0">
                  <a:pos x="T8" y="T9"/>
                </a:cxn>
                <a:cxn ang="0">
                  <a:pos x="T10" y="T11"/>
                </a:cxn>
              </a:cxnLst>
              <a:rect l="0" t="0" r="r" b="b"/>
              <a:pathLst>
                <a:path w="54" h="668">
                  <a:moveTo>
                    <a:pt x="0" y="667"/>
                  </a:moveTo>
                  <a:cubicBezTo>
                    <a:pt x="6" y="667"/>
                    <a:pt x="12" y="668"/>
                    <a:pt x="18" y="668"/>
                  </a:cubicBezTo>
                  <a:cubicBezTo>
                    <a:pt x="30" y="668"/>
                    <a:pt x="43" y="667"/>
                    <a:pt x="54" y="666"/>
                  </a:cubicBezTo>
                  <a:cubicBezTo>
                    <a:pt x="54" y="0"/>
                    <a:pt x="54" y="0"/>
                    <a:pt x="54" y="0"/>
                  </a:cubicBezTo>
                  <a:cubicBezTo>
                    <a:pt x="0" y="0"/>
                    <a:pt x="0" y="0"/>
                    <a:pt x="0" y="0"/>
                  </a:cubicBezTo>
                  <a:lnTo>
                    <a:pt x="0" y="667"/>
                  </a:lnTo>
                  <a:close/>
                </a:path>
              </a:pathLst>
            </a:custGeom>
            <a:solidFill>
              <a:srgbClr val="07AA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8" name="Freeform 337"/>
            <p:cNvSpPr/>
            <p:nvPr/>
          </p:nvSpPr>
          <p:spPr bwMode="auto">
            <a:xfrm>
              <a:off x="4495800" y="6567488"/>
              <a:ext cx="58738" cy="269875"/>
            </a:xfrm>
            <a:custGeom>
              <a:avLst/>
              <a:gdLst>
                <a:gd name="T0" fmla="*/ 57 w 57"/>
                <a:gd name="T1" fmla="*/ 0 h 261"/>
                <a:gd name="T2" fmla="*/ 0 w 57"/>
                <a:gd name="T3" fmla="*/ 0 h 261"/>
                <a:gd name="T4" fmla="*/ 0 w 57"/>
                <a:gd name="T5" fmla="*/ 261 h 261"/>
                <a:gd name="T6" fmla="*/ 57 w 57"/>
                <a:gd name="T7" fmla="*/ 241 h 261"/>
                <a:gd name="T8" fmla="*/ 57 w 57"/>
                <a:gd name="T9" fmla="*/ 0 h 261"/>
              </a:gdLst>
              <a:ahLst/>
              <a:cxnLst>
                <a:cxn ang="0">
                  <a:pos x="T0" y="T1"/>
                </a:cxn>
                <a:cxn ang="0">
                  <a:pos x="T2" y="T3"/>
                </a:cxn>
                <a:cxn ang="0">
                  <a:pos x="T4" y="T5"/>
                </a:cxn>
                <a:cxn ang="0">
                  <a:pos x="T6" y="T7"/>
                </a:cxn>
                <a:cxn ang="0">
                  <a:pos x="T8" y="T9"/>
                </a:cxn>
              </a:cxnLst>
              <a:rect l="0" t="0" r="r" b="b"/>
              <a:pathLst>
                <a:path w="57" h="261">
                  <a:moveTo>
                    <a:pt x="57" y="0"/>
                  </a:moveTo>
                  <a:cubicBezTo>
                    <a:pt x="0" y="0"/>
                    <a:pt x="0" y="0"/>
                    <a:pt x="0" y="0"/>
                  </a:cubicBezTo>
                  <a:cubicBezTo>
                    <a:pt x="0" y="261"/>
                    <a:pt x="0" y="261"/>
                    <a:pt x="0" y="261"/>
                  </a:cubicBezTo>
                  <a:cubicBezTo>
                    <a:pt x="20" y="255"/>
                    <a:pt x="39" y="249"/>
                    <a:pt x="57" y="241"/>
                  </a:cubicBezTo>
                  <a:lnTo>
                    <a:pt x="57" y="0"/>
                  </a:lnTo>
                  <a:close/>
                </a:path>
              </a:pathLst>
            </a:custGeom>
            <a:solidFill>
              <a:srgbClr val="F798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9" name="Rectangle 338"/>
            <p:cNvSpPr>
              <a:spLocks noChangeArrowheads="1"/>
            </p:cNvSpPr>
            <p:nvPr/>
          </p:nvSpPr>
          <p:spPr bwMode="auto">
            <a:xfrm>
              <a:off x="4611688" y="6567488"/>
              <a:ext cx="52388" cy="1588"/>
            </a:xfrm>
            <a:prstGeom prst="rect">
              <a:avLst/>
            </a:prstGeom>
            <a:solidFill>
              <a:srgbClr val="FDE5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70" name="Freeform 339"/>
            <p:cNvSpPr/>
            <p:nvPr/>
          </p:nvSpPr>
          <p:spPr bwMode="auto">
            <a:xfrm>
              <a:off x="4611688" y="6567488"/>
              <a:ext cx="52388" cy="220663"/>
            </a:xfrm>
            <a:custGeom>
              <a:avLst/>
              <a:gdLst>
                <a:gd name="T0" fmla="*/ 0 w 51"/>
                <a:gd name="T1" fmla="*/ 0 h 213"/>
                <a:gd name="T2" fmla="*/ 1 w 51"/>
                <a:gd name="T3" fmla="*/ 213 h 213"/>
                <a:gd name="T4" fmla="*/ 51 w 51"/>
                <a:gd name="T5" fmla="*/ 180 h 213"/>
                <a:gd name="T6" fmla="*/ 51 w 51"/>
                <a:gd name="T7" fmla="*/ 0 h 213"/>
                <a:gd name="T8" fmla="*/ 0 w 51"/>
                <a:gd name="T9" fmla="*/ 0 h 213"/>
              </a:gdLst>
              <a:ahLst/>
              <a:cxnLst>
                <a:cxn ang="0">
                  <a:pos x="T0" y="T1"/>
                </a:cxn>
                <a:cxn ang="0">
                  <a:pos x="T2" y="T3"/>
                </a:cxn>
                <a:cxn ang="0">
                  <a:pos x="T4" y="T5"/>
                </a:cxn>
                <a:cxn ang="0">
                  <a:pos x="T6" y="T7"/>
                </a:cxn>
                <a:cxn ang="0">
                  <a:pos x="T8" y="T9"/>
                </a:cxn>
              </a:cxnLst>
              <a:rect l="0" t="0" r="r" b="b"/>
              <a:pathLst>
                <a:path w="51" h="213">
                  <a:moveTo>
                    <a:pt x="0" y="0"/>
                  </a:moveTo>
                  <a:cubicBezTo>
                    <a:pt x="1" y="213"/>
                    <a:pt x="1" y="213"/>
                    <a:pt x="1" y="213"/>
                  </a:cubicBezTo>
                  <a:cubicBezTo>
                    <a:pt x="18" y="203"/>
                    <a:pt x="35" y="192"/>
                    <a:pt x="51" y="180"/>
                  </a:cubicBezTo>
                  <a:cubicBezTo>
                    <a:pt x="51" y="0"/>
                    <a:pt x="51" y="0"/>
                    <a:pt x="51" y="0"/>
                  </a:cubicBezTo>
                  <a:lnTo>
                    <a:pt x="0" y="0"/>
                  </a:lnTo>
                  <a:close/>
                </a:path>
              </a:pathLst>
            </a:custGeom>
            <a:solidFill>
              <a:srgbClr val="FDE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71" name="Rectangle 340"/>
            <p:cNvSpPr>
              <a:spLocks noChangeArrowheads="1"/>
            </p:cNvSpPr>
            <p:nvPr/>
          </p:nvSpPr>
          <p:spPr bwMode="auto">
            <a:xfrm>
              <a:off x="4554538" y="6567488"/>
              <a:ext cx="57150" cy="1588"/>
            </a:xfrm>
            <a:prstGeom prst="rect">
              <a:avLst/>
            </a:prstGeom>
            <a:solidFill>
              <a:srgbClr val="F8CC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72" name="Freeform 341"/>
            <p:cNvSpPr/>
            <p:nvPr/>
          </p:nvSpPr>
          <p:spPr bwMode="auto">
            <a:xfrm>
              <a:off x="4554538" y="6567488"/>
              <a:ext cx="57150" cy="249238"/>
            </a:xfrm>
            <a:custGeom>
              <a:avLst/>
              <a:gdLst>
                <a:gd name="T0" fmla="*/ 55 w 55"/>
                <a:gd name="T1" fmla="*/ 213 h 241"/>
                <a:gd name="T2" fmla="*/ 54 w 55"/>
                <a:gd name="T3" fmla="*/ 0 h 241"/>
                <a:gd name="T4" fmla="*/ 0 w 55"/>
                <a:gd name="T5" fmla="*/ 0 h 241"/>
                <a:gd name="T6" fmla="*/ 0 w 55"/>
                <a:gd name="T7" fmla="*/ 241 h 241"/>
                <a:gd name="T8" fmla="*/ 55 w 55"/>
                <a:gd name="T9" fmla="*/ 213 h 241"/>
              </a:gdLst>
              <a:ahLst/>
              <a:cxnLst>
                <a:cxn ang="0">
                  <a:pos x="T0" y="T1"/>
                </a:cxn>
                <a:cxn ang="0">
                  <a:pos x="T2" y="T3"/>
                </a:cxn>
                <a:cxn ang="0">
                  <a:pos x="T4" y="T5"/>
                </a:cxn>
                <a:cxn ang="0">
                  <a:pos x="T6" y="T7"/>
                </a:cxn>
                <a:cxn ang="0">
                  <a:pos x="T8" y="T9"/>
                </a:cxn>
              </a:cxnLst>
              <a:rect l="0" t="0" r="r" b="b"/>
              <a:pathLst>
                <a:path w="55" h="241">
                  <a:moveTo>
                    <a:pt x="55" y="213"/>
                  </a:moveTo>
                  <a:cubicBezTo>
                    <a:pt x="54" y="0"/>
                    <a:pt x="54" y="0"/>
                    <a:pt x="54" y="0"/>
                  </a:cubicBezTo>
                  <a:cubicBezTo>
                    <a:pt x="0" y="0"/>
                    <a:pt x="0" y="0"/>
                    <a:pt x="0" y="0"/>
                  </a:cubicBezTo>
                  <a:cubicBezTo>
                    <a:pt x="0" y="241"/>
                    <a:pt x="0" y="241"/>
                    <a:pt x="0" y="241"/>
                  </a:cubicBezTo>
                  <a:cubicBezTo>
                    <a:pt x="19" y="233"/>
                    <a:pt x="37" y="224"/>
                    <a:pt x="55" y="213"/>
                  </a:cubicBezTo>
                  <a:close/>
                </a:path>
              </a:pathLst>
            </a:custGeom>
            <a:solidFill>
              <a:srgbClr val="F8CC0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173" name="Oval 342"/>
          <p:cNvSpPr>
            <a:spLocks noChangeArrowheads="1"/>
          </p:cNvSpPr>
          <p:nvPr/>
        </p:nvSpPr>
        <p:spPr bwMode="auto">
          <a:xfrm>
            <a:off x="2009235" y="4687025"/>
            <a:ext cx="1118236" cy="1118236"/>
          </a:xfrm>
          <a:prstGeom prst="ellipse">
            <a:avLst/>
          </a:prstGeom>
          <a:solidFill>
            <a:srgbClr val="F275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459" name="组合 458"/>
          <p:cNvGrpSpPr/>
          <p:nvPr/>
        </p:nvGrpSpPr>
        <p:grpSpPr>
          <a:xfrm>
            <a:off x="2186599" y="4812025"/>
            <a:ext cx="597969" cy="908778"/>
            <a:chOff x="5154613" y="5926138"/>
            <a:chExt cx="561975" cy="854075"/>
          </a:xfrm>
        </p:grpSpPr>
        <p:sp>
          <p:nvSpPr>
            <p:cNvPr id="174" name="Freeform 343"/>
            <p:cNvSpPr/>
            <p:nvPr/>
          </p:nvSpPr>
          <p:spPr bwMode="auto">
            <a:xfrm>
              <a:off x="5314950" y="6424613"/>
              <a:ext cx="317500" cy="131763"/>
            </a:xfrm>
            <a:custGeom>
              <a:avLst/>
              <a:gdLst>
                <a:gd name="T0" fmla="*/ 199 w 200"/>
                <a:gd name="T1" fmla="*/ 83 h 83"/>
                <a:gd name="T2" fmla="*/ 0 w 200"/>
                <a:gd name="T3" fmla="*/ 5 h 83"/>
                <a:gd name="T4" fmla="*/ 2 w 200"/>
                <a:gd name="T5" fmla="*/ 0 h 83"/>
                <a:gd name="T6" fmla="*/ 200 w 200"/>
                <a:gd name="T7" fmla="*/ 79 h 83"/>
                <a:gd name="T8" fmla="*/ 199 w 200"/>
                <a:gd name="T9" fmla="*/ 83 h 83"/>
              </a:gdLst>
              <a:ahLst/>
              <a:cxnLst>
                <a:cxn ang="0">
                  <a:pos x="T0" y="T1"/>
                </a:cxn>
                <a:cxn ang="0">
                  <a:pos x="T2" y="T3"/>
                </a:cxn>
                <a:cxn ang="0">
                  <a:pos x="T4" y="T5"/>
                </a:cxn>
                <a:cxn ang="0">
                  <a:pos x="T6" y="T7"/>
                </a:cxn>
                <a:cxn ang="0">
                  <a:pos x="T8" y="T9"/>
                </a:cxn>
              </a:cxnLst>
              <a:rect l="0" t="0" r="r" b="b"/>
              <a:pathLst>
                <a:path w="200" h="83">
                  <a:moveTo>
                    <a:pt x="199" y="83"/>
                  </a:moveTo>
                  <a:lnTo>
                    <a:pt x="0" y="5"/>
                  </a:lnTo>
                  <a:lnTo>
                    <a:pt x="2" y="0"/>
                  </a:lnTo>
                  <a:lnTo>
                    <a:pt x="200" y="79"/>
                  </a:lnTo>
                  <a:lnTo>
                    <a:pt x="199" y="83"/>
                  </a:ln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75" name="Freeform 344"/>
            <p:cNvSpPr>
              <a:spLocks noEditPoints="1"/>
            </p:cNvSpPr>
            <p:nvPr/>
          </p:nvSpPr>
          <p:spPr bwMode="auto">
            <a:xfrm>
              <a:off x="5529263" y="6029325"/>
              <a:ext cx="184150" cy="182563"/>
            </a:xfrm>
            <a:custGeom>
              <a:avLst/>
              <a:gdLst>
                <a:gd name="T0" fmla="*/ 117 w 177"/>
                <a:gd name="T1" fmla="*/ 16 h 177"/>
                <a:gd name="T2" fmla="*/ 16 w 177"/>
                <a:gd name="T3" fmla="*/ 59 h 177"/>
                <a:gd name="T4" fmla="*/ 60 w 177"/>
                <a:gd name="T5" fmla="*/ 161 h 177"/>
                <a:gd name="T6" fmla="*/ 161 w 177"/>
                <a:gd name="T7" fmla="*/ 117 h 177"/>
                <a:gd name="T8" fmla="*/ 117 w 177"/>
                <a:gd name="T9" fmla="*/ 16 h 177"/>
                <a:gd name="T10" fmla="*/ 72 w 177"/>
                <a:gd name="T11" fmla="*/ 128 h 177"/>
                <a:gd name="T12" fmla="*/ 48 w 177"/>
                <a:gd name="T13" fmla="*/ 72 h 177"/>
                <a:gd name="T14" fmla="*/ 104 w 177"/>
                <a:gd name="T15" fmla="*/ 48 h 177"/>
                <a:gd name="T16" fmla="*/ 128 w 177"/>
                <a:gd name="T17" fmla="*/ 104 h 177"/>
                <a:gd name="T18" fmla="*/ 72 w 177"/>
                <a:gd name="T19" fmla="*/ 128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177">
                  <a:moveTo>
                    <a:pt x="117" y="16"/>
                  </a:moveTo>
                  <a:cubicBezTo>
                    <a:pt x="77" y="0"/>
                    <a:pt x="32" y="19"/>
                    <a:pt x="16" y="59"/>
                  </a:cubicBezTo>
                  <a:cubicBezTo>
                    <a:pt x="0" y="99"/>
                    <a:pt x="19" y="145"/>
                    <a:pt x="60" y="161"/>
                  </a:cubicBezTo>
                  <a:cubicBezTo>
                    <a:pt x="100" y="177"/>
                    <a:pt x="145" y="157"/>
                    <a:pt x="161" y="117"/>
                  </a:cubicBezTo>
                  <a:cubicBezTo>
                    <a:pt x="177" y="77"/>
                    <a:pt x="157" y="31"/>
                    <a:pt x="117" y="16"/>
                  </a:cubicBezTo>
                  <a:close/>
                  <a:moveTo>
                    <a:pt x="72" y="128"/>
                  </a:moveTo>
                  <a:cubicBezTo>
                    <a:pt x="50" y="119"/>
                    <a:pt x="39" y="94"/>
                    <a:pt x="48" y="72"/>
                  </a:cubicBezTo>
                  <a:cubicBezTo>
                    <a:pt x="57" y="50"/>
                    <a:pt x="82" y="39"/>
                    <a:pt x="104" y="48"/>
                  </a:cubicBezTo>
                  <a:cubicBezTo>
                    <a:pt x="126" y="57"/>
                    <a:pt x="137" y="82"/>
                    <a:pt x="128" y="104"/>
                  </a:cubicBezTo>
                  <a:cubicBezTo>
                    <a:pt x="120" y="126"/>
                    <a:pt x="95" y="137"/>
                    <a:pt x="72" y="128"/>
                  </a:cubicBezTo>
                  <a:close/>
                </a:path>
              </a:pathLst>
            </a:custGeom>
            <a:solidFill>
              <a:srgbClr val="8DD7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76" name="Freeform 345"/>
            <p:cNvSpPr/>
            <p:nvPr/>
          </p:nvSpPr>
          <p:spPr bwMode="auto">
            <a:xfrm>
              <a:off x="5613400" y="6173788"/>
              <a:ext cx="52388" cy="606425"/>
            </a:xfrm>
            <a:custGeom>
              <a:avLst/>
              <a:gdLst>
                <a:gd name="T0" fmla="*/ 5 w 33"/>
                <a:gd name="T1" fmla="*/ 300 h 382"/>
                <a:gd name="T2" fmla="*/ 16 w 33"/>
                <a:gd name="T3" fmla="*/ 382 h 382"/>
                <a:gd name="T4" fmla="*/ 33 w 33"/>
                <a:gd name="T5" fmla="*/ 299 h 382"/>
                <a:gd name="T6" fmla="*/ 27 w 33"/>
                <a:gd name="T7" fmla="*/ 0 h 382"/>
                <a:gd name="T8" fmla="*/ 0 w 33"/>
                <a:gd name="T9" fmla="*/ 0 h 382"/>
                <a:gd name="T10" fmla="*/ 5 w 33"/>
                <a:gd name="T11" fmla="*/ 300 h 382"/>
              </a:gdLst>
              <a:ahLst/>
              <a:cxnLst>
                <a:cxn ang="0">
                  <a:pos x="T0" y="T1"/>
                </a:cxn>
                <a:cxn ang="0">
                  <a:pos x="T2" y="T3"/>
                </a:cxn>
                <a:cxn ang="0">
                  <a:pos x="T4" y="T5"/>
                </a:cxn>
                <a:cxn ang="0">
                  <a:pos x="T6" y="T7"/>
                </a:cxn>
                <a:cxn ang="0">
                  <a:pos x="T8" y="T9"/>
                </a:cxn>
                <a:cxn ang="0">
                  <a:pos x="T10" y="T11"/>
                </a:cxn>
              </a:cxnLst>
              <a:rect l="0" t="0" r="r" b="b"/>
              <a:pathLst>
                <a:path w="33" h="382">
                  <a:moveTo>
                    <a:pt x="5" y="300"/>
                  </a:moveTo>
                  <a:lnTo>
                    <a:pt x="16" y="382"/>
                  </a:lnTo>
                  <a:lnTo>
                    <a:pt x="33" y="299"/>
                  </a:lnTo>
                  <a:lnTo>
                    <a:pt x="27" y="0"/>
                  </a:lnTo>
                  <a:lnTo>
                    <a:pt x="0" y="0"/>
                  </a:lnTo>
                  <a:lnTo>
                    <a:pt x="5" y="300"/>
                  </a:lnTo>
                  <a:close/>
                </a:path>
              </a:pathLst>
            </a:custGeom>
            <a:solidFill>
              <a:srgbClr val="6BB8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77" name="Freeform 346"/>
            <p:cNvSpPr/>
            <p:nvPr/>
          </p:nvSpPr>
          <p:spPr bwMode="auto">
            <a:xfrm>
              <a:off x="5632450" y="6173788"/>
              <a:ext cx="33338" cy="606425"/>
            </a:xfrm>
            <a:custGeom>
              <a:avLst/>
              <a:gdLst>
                <a:gd name="T0" fmla="*/ 3 w 21"/>
                <a:gd name="T1" fmla="*/ 296 h 382"/>
                <a:gd name="T2" fmla="*/ 4 w 21"/>
                <a:gd name="T3" fmla="*/ 382 h 382"/>
                <a:gd name="T4" fmla="*/ 21 w 21"/>
                <a:gd name="T5" fmla="*/ 299 h 382"/>
                <a:gd name="T6" fmla="*/ 15 w 21"/>
                <a:gd name="T7" fmla="*/ 0 h 382"/>
                <a:gd name="T8" fmla="*/ 0 w 21"/>
                <a:gd name="T9" fmla="*/ 2 h 382"/>
                <a:gd name="T10" fmla="*/ 3 w 21"/>
                <a:gd name="T11" fmla="*/ 296 h 382"/>
              </a:gdLst>
              <a:ahLst/>
              <a:cxnLst>
                <a:cxn ang="0">
                  <a:pos x="T0" y="T1"/>
                </a:cxn>
                <a:cxn ang="0">
                  <a:pos x="T2" y="T3"/>
                </a:cxn>
                <a:cxn ang="0">
                  <a:pos x="T4" y="T5"/>
                </a:cxn>
                <a:cxn ang="0">
                  <a:pos x="T6" y="T7"/>
                </a:cxn>
                <a:cxn ang="0">
                  <a:pos x="T8" y="T9"/>
                </a:cxn>
                <a:cxn ang="0">
                  <a:pos x="T10" y="T11"/>
                </a:cxn>
              </a:cxnLst>
              <a:rect l="0" t="0" r="r" b="b"/>
              <a:pathLst>
                <a:path w="21" h="382">
                  <a:moveTo>
                    <a:pt x="3" y="296"/>
                  </a:moveTo>
                  <a:lnTo>
                    <a:pt x="4" y="382"/>
                  </a:lnTo>
                  <a:lnTo>
                    <a:pt x="21" y="299"/>
                  </a:lnTo>
                  <a:lnTo>
                    <a:pt x="15" y="0"/>
                  </a:lnTo>
                  <a:lnTo>
                    <a:pt x="0" y="2"/>
                  </a:lnTo>
                  <a:lnTo>
                    <a:pt x="3" y="296"/>
                  </a:lnTo>
                  <a:close/>
                </a:path>
              </a:pathLst>
            </a:custGeom>
            <a:solidFill>
              <a:srgbClr val="1C84A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78" name="Freeform 347"/>
            <p:cNvSpPr/>
            <p:nvPr/>
          </p:nvSpPr>
          <p:spPr bwMode="auto">
            <a:xfrm>
              <a:off x="5154613" y="6134100"/>
              <a:ext cx="434975" cy="455613"/>
            </a:xfrm>
            <a:custGeom>
              <a:avLst/>
              <a:gdLst>
                <a:gd name="T0" fmla="*/ 65 w 274"/>
                <a:gd name="T1" fmla="*/ 234 h 287"/>
                <a:gd name="T2" fmla="*/ 0 w 274"/>
                <a:gd name="T3" fmla="*/ 287 h 287"/>
                <a:gd name="T4" fmla="*/ 45 w 274"/>
                <a:gd name="T5" fmla="*/ 215 h 287"/>
                <a:gd name="T6" fmla="*/ 254 w 274"/>
                <a:gd name="T7" fmla="*/ 0 h 287"/>
                <a:gd name="T8" fmla="*/ 274 w 274"/>
                <a:gd name="T9" fmla="*/ 19 h 287"/>
                <a:gd name="T10" fmla="*/ 65 w 274"/>
                <a:gd name="T11" fmla="*/ 234 h 287"/>
              </a:gdLst>
              <a:ahLst/>
              <a:cxnLst>
                <a:cxn ang="0">
                  <a:pos x="T0" y="T1"/>
                </a:cxn>
                <a:cxn ang="0">
                  <a:pos x="T2" y="T3"/>
                </a:cxn>
                <a:cxn ang="0">
                  <a:pos x="T4" y="T5"/>
                </a:cxn>
                <a:cxn ang="0">
                  <a:pos x="T6" y="T7"/>
                </a:cxn>
                <a:cxn ang="0">
                  <a:pos x="T8" y="T9"/>
                </a:cxn>
                <a:cxn ang="0">
                  <a:pos x="T10" y="T11"/>
                </a:cxn>
              </a:cxnLst>
              <a:rect l="0" t="0" r="r" b="b"/>
              <a:pathLst>
                <a:path w="274" h="287">
                  <a:moveTo>
                    <a:pt x="65" y="234"/>
                  </a:moveTo>
                  <a:lnTo>
                    <a:pt x="0" y="287"/>
                  </a:lnTo>
                  <a:lnTo>
                    <a:pt x="45" y="215"/>
                  </a:lnTo>
                  <a:lnTo>
                    <a:pt x="254" y="0"/>
                  </a:lnTo>
                  <a:lnTo>
                    <a:pt x="274" y="19"/>
                  </a:lnTo>
                  <a:lnTo>
                    <a:pt x="65" y="234"/>
                  </a:lnTo>
                  <a:close/>
                </a:path>
              </a:pathLst>
            </a:custGeom>
            <a:solidFill>
              <a:srgbClr val="6BB8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79" name="Freeform 348"/>
            <p:cNvSpPr/>
            <p:nvPr/>
          </p:nvSpPr>
          <p:spPr bwMode="auto">
            <a:xfrm>
              <a:off x="5154613" y="6151563"/>
              <a:ext cx="434975" cy="438150"/>
            </a:xfrm>
            <a:custGeom>
              <a:avLst/>
              <a:gdLst>
                <a:gd name="T0" fmla="*/ 65 w 274"/>
                <a:gd name="T1" fmla="*/ 223 h 276"/>
                <a:gd name="T2" fmla="*/ 0 w 274"/>
                <a:gd name="T3" fmla="*/ 276 h 276"/>
                <a:gd name="T4" fmla="*/ 54 w 274"/>
                <a:gd name="T5" fmla="*/ 216 h 276"/>
                <a:gd name="T6" fmla="*/ 264 w 274"/>
                <a:gd name="T7" fmla="*/ 0 h 276"/>
                <a:gd name="T8" fmla="*/ 274 w 274"/>
                <a:gd name="T9" fmla="*/ 8 h 276"/>
                <a:gd name="T10" fmla="*/ 65 w 274"/>
                <a:gd name="T11" fmla="*/ 223 h 276"/>
              </a:gdLst>
              <a:ahLst/>
              <a:cxnLst>
                <a:cxn ang="0">
                  <a:pos x="T0" y="T1"/>
                </a:cxn>
                <a:cxn ang="0">
                  <a:pos x="T2" y="T3"/>
                </a:cxn>
                <a:cxn ang="0">
                  <a:pos x="T4" y="T5"/>
                </a:cxn>
                <a:cxn ang="0">
                  <a:pos x="T6" y="T7"/>
                </a:cxn>
                <a:cxn ang="0">
                  <a:pos x="T8" y="T9"/>
                </a:cxn>
                <a:cxn ang="0">
                  <a:pos x="T10" y="T11"/>
                </a:cxn>
              </a:cxnLst>
              <a:rect l="0" t="0" r="r" b="b"/>
              <a:pathLst>
                <a:path w="274" h="276">
                  <a:moveTo>
                    <a:pt x="65" y="223"/>
                  </a:moveTo>
                  <a:lnTo>
                    <a:pt x="0" y="276"/>
                  </a:lnTo>
                  <a:lnTo>
                    <a:pt x="54" y="216"/>
                  </a:lnTo>
                  <a:lnTo>
                    <a:pt x="264" y="0"/>
                  </a:lnTo>
                  <a:lnTo>
                    <a:pt x="274" y="8"/>
                  </a:lnTo>
                  <a:lnTo>
                    <a:pt x="65" y="223"/>
                  </a:lnTo>
                  <a:close/>
                </a:path>
              </a:pathLst>
            </a:custGeom>
            <a:solidFill>
              <a:srgbClr val="1C84A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80" name="Freeform 349"/>
            <p:cNvSpPr>
              <a:spLocks noEditPoints="1"/>
            </p:cNvSpPr>
            <p:nvPr/>
          </p:nvSpPr>
          <p:spPr bwMode="auto">
            <a:xfrm>
              <a:off x="5529263" y="6029325"/>
              <a:ext cx="184150" cy="182563"/>
            </a:xfrm>
            <a:custGeom>
              <a:avLst/>
              <a:gdLst>
                <a:gd name="T0" fmla="*/ 117 w 177"/>
                <a:gd name="T1" fmla="*/ 16 h 177"/>
                <a:gd name="T2" fmla="*/ 16 w 177"/>
                <a:gd name="T3" fmla="*/ 59 h 177"/>
                <a:gd name="T4" fmla="*/ 60 w 177"/>
                <a:gd name="T5" fmla="*/ 161 h 177"/>
                <a:gd name="T6" fmla="*/ 161 w 177"/>
                <a:gd name="T7" fmla="*/ 117 h 177"/>
                <a:gd name="T8" fmla="*/ 117 w 177"/>
                <a:gd name="T9" fmla="*/ 16 h 177"/>
                <a:gd name="T10" fmla="*/ 72 w 177"/>
                <a:gd name="T11" fmla="*/ 128 h 177"/>
                <a:gd name="T12" fmla="*/ 48 w 177"/>
                <a:gd name="T13" fmla="*/ 72 h 177"/>
                <a:gd name="T14" fmla="*/ 104 w 177"/>
                <a:gd name="T15" fmla="*/ 48 h 177"/>
                <a:gd name="T16" fmla="*/ 128 w 177"/>
                <a:gd name="T17" fmla="*/ 104 h 177"/>
                <a:gd name="T18" fmla="*/ 72 w 177"/>
                <a:gd name="T19" fmla="*/ 128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177">
                  <a:moveTo>
                    <a:pt x="117" y="16"/>
                  </a:moveTo>
                  <a:cubicBezTo>
                    <a:pt x="77" y="0"/>
                    <a:pt x="32" y="19"/>
                    <a:pt x="16" y="59"/>
                  </a:cubicBezTo>
                  <a:cubicBezTo>
                    <a:pt x="0" y="99"/>
                    <a:pt x="19" y="145"/>
                    <a:pt x="60" y="161"/>
                  </a:cubicBezTo>
                  <a:cubicBezTo>
                    <a:pt x="100" y="177"/>
                    <a:pt x="145" y="157"/>
                    <a:pt x="161" y="117"/>
                  </a:cubicBezTo>
                  <a:cubicBezTo>
                    <a:pt x="177" y="77"/>
                    <a:pt x="157" y="31"/>
                    <a:pt x="117" y="16"/>
                  </a:cubicBezTo>
                  <a:close/>
                  <a:moveTo>
                    <a:pt x="72" y="128"/>
                  </a:moveTo>
                  <a:cubicBezTo>
                    <a:pt x="50" y="119"/>
                    <a:pt x="39" y="94"/>
                    <a:pt x="48" y="72"/>
                  </a:cubicBezTo>
                  <a:cubicBezTo>
                    <a:pt x="57" y="50"/>
                    <a:pt x="82" y="39"/>
                    <a:pt x="104" y="48"/>
                  </a:cubicBezTo>
                  <a:cubicBezTo>
                    <a:pt x="126" y="57"/>
                    <a:pt x="137" y="82"/>
                    <a:pt x="128" y="104"/>
                  </a:cubicBezTo>
                  <a:cubicBezTo>
                    <a:pt x="120" y="126"/>
                    <a:pt x="95" y="137"/>
                    <a:pt x="72" y="128"/>
                  </a:cubicBez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81" name="Freeform 350"/>
            <p:cNvSpPr/>
            <p:nvPr/>
          </p:nvSpPr>
          <p:spPr bwMode="auto">
            <a:xfrm>
              <a:off x="5584825" y="6084888"/>
              <a:ext cx="71438" cy="71438"/>
            </a:xfrm>
            <a:custGeom>
              <a:avLst/>
              <a:gdLst>
                <a:gd name="T0" fmla="*/ 62 w 68"/>
                <a:gd name="T1" fmla="*/ 45 h 68"/>
                <a:gd name="T2" fmla="*/ 23 w 68"/>
                <a:gd name="T3" fmla="*/ 62 h 68"/>
                <a:gd name="T4" fmla="*/ 6 w 68"/>
                <a:gd name="T5" fmla="*/ 23 h 68"/>
                <a:gd name="T6" fmla="*/ 45 w 68"/>
                <a:gd name="T7" fmla="*/ 6 h 68"/>
                <a:gd name="T8" fmla="*/ 62 w 68"/>
                <a:gd name="T9" fmla="*/ 45 h 68"/>
              </a:gdLst>
              <a:ahLst/>
              <a:cxnLst>
                <a:cxn ang="0">
                  <a:pos x="T0" y="T1"/>
                </a:cxn>
                <a:cxn ang="0">
                  <a:pos x="T2" y="T3"/>
                </a:cxn>
                <a:cxn ang="0">
                  <a:pos x="T4" y="T5"/>
                </a:cxn>
                <a:cxn ang="0">
                  <a:pos x="T6" y="T7"/>
                </a:cxn>
                <a:cxn ang="0">
                  <a:pos x="T8" y="T9"/>
                </a:cxn>
              </a:cxnLst>
              <a:rect l="0" t="0" r="r" b="b"/>
              <a:pathLst>
                <a:path w="68" h="68">
                  <a:moveTo>
                    <a:pt x="62" y="45"/>
                  </a:moveTo>
                  <a:cubicBezTo>
                    <a:pt x="56" y="61"/>
                    <a:pt x="39" y="68"/>
                    <a:pt x="23" y="62"/>
                  </a:cubicBezTo>
                  <a:cubicBezTo>
                    <a:pt x="8" y="56"/>
                    <a:pt x="0" y="38"/>
                    <a:pt x="6" y="23"/>
                  </a:cubicBezTo>
                  <a:cubicBezTo>
                    <a:pt x="13" y="8"/>
                    <a:pt x="30" y="0"/>
                    <a:pt x="45" y="6"/>
                  </a:cubicBezTo>
                  <a:cubicBezTo>
                    <a:pt x="61" y="12"/>
                    <a:pt x="68" y="30"/>
                    <a:pt x="62" y="45"/>
                  </a:cubicBez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82" name="Freeform 351"/>
            <p:cNvSpPr/>
            <p:nvPr/>
          </p:nvSpPr>
          <p:spPr bwMode="auto">
            <a:xfrm>
              <a:off x="5630863" y="5926138"/>
              <a:ext cx="85725" cy="115888"/>
            </a:xfrm>
            <a:custGeom>
              <a:avLst/>
              <a:gdLst>
                <a:gd name="T0" fmla="*/ 48 w 83"/>
                <a:gd name="T1" fmla="*/ 112 h 112"/>
                <a:gd name="T2" fmla="*/ 78 w 83"/>
                <a:gd name="T3" fmla="*/ 37 h 112"/>
                <a:gd name="T4" fmla="*/ 66 w 83"/>
                <a:gd name="T5" fmla="*/ 8 h 112"/>
                <a:gd name="T6" fmla="*/ 59 w 83"/>
                <a:gd name="T7" fmla="*/ 5 h 112"/>
                <a:gd name="T8" fmla="*/ 30 w 83"/>
                <a:gd name="T9" fmla="*/ 18 h 112"/>
                <a:gd name="T10" fmla="*/ 0 w 83"/>
                <a:gd name="T11" fmla="*/ 93 h 112"/>
                <a:gd name="T12" fmla="*/ 48 w 83"/>
                <a:gd name="T13" fmla="*/ 112 h 112"/>
              </a:gdLst>
              <a:ahLst/>
              <a:cxnLst>
                <a:cxn ang="0">
                  <a:pos x="T0" y="T1"/>
                </a:cxn>
                <a:cxn ang="0">
                  <a:pos x="T2" y="T3"/>
                </a:cxn>
                <a:cxn ang="0">
                  <a:pos x="T4" y="T5"/>
                </a:cxn>
                <a:cxn ang="0">
                  <a:pos x="T6" y="T7"/>
                </a:cxn>
                <a:cxn ang="0">
                  <a:pos x="T8" y="T9"/>
                </a:cxn>
                <a:cxn ang="0">
                  <a:pos x="T10" y="T11"/>
                </a:cxn>
                <a:cxn ang="0">
                  <a:pos x="T12" y="T13"/>
                </a:cxn>
              </a:cxnLst>
              <a:rect l="0" t="0" r="r" b="b"/>
              <a:pathLst>
                <a:path w="83" h="112">
                  <a:moveTo>
                    <a:pt x="48" y="112"/>
                  </a:moveTo>
                  <a:cubicBezTo>
                    <a:pt x="78" y="37"/>
                    <a:pt x="78" y="37"/>
                    <a:pt x="78" y="37"/>
                  </a:cubicBezTo>
                  <a:cubicBezTo>
                    <a:pt x="83" y="25"/>
                    <a:pt x="77" y="12"/>
                    <a:pt x="66" y="8"/>
                  </a:cubicBezTo>
                  <a:cubicBezTo>
                    <a:pt x="59" y="5"/>
                    <a:pt x="59" y="5"/>
                    <a:pt x="59" y="5"/>
                  </a:cubicBezTo>
                  <a:cubicBezTo>
                    <a:pt x="48" y="0"/>
                    <a:pt x="35" y="6"/>
                    <a:pt x="30" y="18"/>
                  </a:cubicBezTo>
                  <a:cubicBezTo>
                    <a:pt x="0" y="93"/>
                    <a:pt x="0" y="93"/>
                    <a:pt x="0" y="93"/>
                  </a:cubicBezTo>
                  <a:lnTo>
                    <a:pt x="48" y="112"/>
                  </a:lnTo>
                  <a:close/>
                </a:path>
              </a:pathLst>
            </a:custGeom>
            <a:solidFill>
              <a:srgbClr val="1C84A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83" name="Freeform 352"/>
            <p:cNvSpPr/>
            <p:nvPr/>
          </p:nvSpPr>
          <p:spPr bwMode="auto">
            <a:xfrm>
              <a:off x="5441950" y="6426200"/>
              <a:ext cx="63500" cy="128588"/>
            </a:xfrm>
            <a:custGeom>
              <a:avLst/>
              <a:gdLst>
                <a:gd name="T0" fmla="*/ 32 w 40"/>
                <a:gd name="T1" fmla="*/ 34 h 81"/>
                <a:gd name="T2" fmla="*/ 29 w 40"/>
                <a:gd name="T3" fmla="*/ 33 h 81"/>
                <a:gd name="T4" fmla="*/ 40 w 40"/>
                <a:gd name="T5" fmla="*/ 4 h 81"/>
                <a:gd name="T6" fmla="*/ 30 w 40"/>
                <a:gd name="T7" fmla="*/ 0 h 81"/>
                <a:gd name="T8" fmla="*/ 19 w 40"/>
                <a:gd name="T9" fmla="*/ 29 h 81"/>
                <a:gd name="T10" fmla="*/ 16 w 40"/>
                <a:gd name="T11" fmla="*/ 28 h 81"/>
                <a:gd name="T12" fmla="*/ 8 w 40"/>
                <a:gd name="T13" fmla="*/ 47 h 81"/>
                <a:gd name="T14" fmla="*/ 12 w 40"/>
                <a:gd name="T15" fmla="*/ 48 h 81"/>
                <a:gd name="T16" fmla="*/ 0 w 40"/>
                <a:gd name="T17" fmla="*/ 77 h 81"/>
                <a:gd name="T18" fmla="*/ 10 w 40"/>
                <a:gd name="T19" fmla="*/ 81 h 81"/>
                <a:gd name="T20" fmla="*/ 21 w 40"/>
                <a:gd name="T21" fmla="*/ 52 h 81"/>
                <a:gd name="T22" fmla="*/ 25 w 40"/>
                <a:gd name="T23" fmla="*/ 53 h 81"/>
                <a:gd name="T24" fmla="*/ 32 w 40"/>
                <a:gd name="T25" fmla="*/ 3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81">
                  <a:moveTo>
                    <a:pt x="32" y="34"/>
                  </a:moveTo>
                  <a:lnTo>
                    <a:pt x="29" y="33"/>
                  </a:lnTo>
                  <a:lnTo>
                    <a:pt x="40" y="4"/>
                  </a:lnTo>
                  <a:lnTo>
                    <a:pt x="30" y="0"/>
                  </a:lnTo>
                  <a:lnTo>
                    <a:pt x="19" y="29"/>
                  </a:lnTo>
                  <a:lnTo>
                    <a:pt x="16" y="28"/>
                  </a:lnTo>
                  <a:lnTo>
                    <a:pt x="8" y="47"/>
                  </a:lnTo>
                  <a:lnTo>
                    <a:pt x="12" y="48"/>
                  </a:lnTo>
                  <a:lnTo>
                    <a:pt x="0" y="77"/>
                  </a:lnTo>
                  <a:lnTo>
                    <a:pt x="10" y="81"/>
                  </a:lnTo>
                  <a:lnTo>
                    <a:pt x="21" y="52"/>
                  </a:lnTo>
                  <a:lnTo>
                    <a:pt x="25" y="53"/>
                  </a:lnTo>
                  <a:lnTo>
                    <a:pt x="32" y="34"/>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458" name="组合 457"/>
          <p:cNvGrpSpPr/>
          <p:nvPr/>
        </p:nvGrpSpPr>
        <p:grpSpPr>
          <a:xfrm>
            <a:off x="8990712" y="4967429"/>
            <a:ext cx="1118236" cy="837832"/>
            <a:chOff x="6153150" y="6072188"/>
            <a:chExt cx="1050925" cy="787400"/>
          </a:xfrm>
        </p:grpSpPr>
        <p:sp>
          <p:nvSpPr>
            <p:cNvPr id="184" name="Freeform 353"/>
            <p:cNvSpPr/>
            <p:nvPr/>
          </p:nvSpPr>
          <p:spPr bwMode="auto">
            <a:xfrm>
              <a:off x="6153150" y="6283325"/>
              <a:ext cx="673100" cy="327025"/>
            </a:xfrm>
            <a:custGeom>
              <a:avLst/>
              <a:gdLst>
                <a:gd name="T0" fmla="*/ 1 w 651"/>
                <a:gd name="T1" fmla="*/ 34 h 316"/>
                <a:gd name="T2" fmla="*/ 0 w 651"/>
                <a:gd name="T3" fmla="*/ 48 h 316"/>
                <a:gd name="T4" fmla="*/ 77 w 651"/>
                <a:gd name="T5" fmla="*/ 316 h 316"/>
                <a:gd name="T6" fmla="*/ 188 w 651"/>
                <a:gd name="T7" fmla="*/ 251 h 316"/>
                <a:gd name="T8" fmla="*/ 264 w 651"/>
                <a:gd name="T9" fmla="*/ 208 h 316"/>
                <a:gd name="T10" fmla="*/ 386 w 651"/>
                <a:gd name="T11" fmla="*/ 155 h 316"/>
                <a:gd name="T12" fmla="*/ 651 w 651"/>
                <a:gd name="T13" fmla="*/ 57 h 316"/>
                <a:gd name="T14" fmla="*/ 378 w 651"/>
                <a:gd name="T15" fmla="*/ 9 h 316"/>
                <a:gd name="T16" fmla="*/ 1 w 651"/>
                <a:gd name="T17" fmla="*/ 3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1" h="316">
                  <a:moveTo>
                    <a:pt x="1" y="34"/>
                  </a:moveTo>
                  <a:cubicBezTo>
                    <a:pt x="1" y="39"/>
                    <a:pt x="0" y="43"/>
                    <a:pt x="0" y="48"/>
                  </a:cubicBezTo>
                  <a:cubicBezTo>
                    <a:pt x="0" y="146"/>
                    <a:pt x="29" y="238"/>
                    <a:pt x="77" y="316"/>
                  </a:cubicBezTo>
                  <a:cubicBezTo>
                    <a:pt x="114" y="294"/>
                    <a:pt x="151" y="272"/>
                    <a:pt x="188" y="251"/>
                  </a:cubicBezTo>
                  <a:cubicBezTo>
                    <a:pt x="213" y="236"/>
                    <a:pt x="238" y="221"/>
                    <a:pt x="264" y="208"/>
                  </a:cubicBezTo>
                  <a:cubicBezTo>
                    <a:pt x="304" y="188"/>
                    <a:pt x="345" y="171"/>
                    <a:pt x="386" y="155"/>
                  </a:cubicBezTo>
                  <a:cubicBezTo>
                    <a:pt x="474" y="121"/>
                    <a:pt x="562" y="87"/>
                    <a:pt x="651" y="57"/>
                  </a:cubicBezTo>
                  <a:cubicBezTo>
                    <a:pt x="562" y="33"/>
                    <a:pt x="471" y="15"/>
                    <a:pt x="378" y="9"/>
                  </a:cubicBezTo>
                  <a:cubicBezTo>
                    <a:pt x="252" y="0"/>
                    <a:pt x="125" y="13"/>
                    <a:pt x="1" y="34"/>
                  </a:cubicBezTo>
                  <a:close/>
                </a:path>
              </a:pathLst>
            </a:custGeom>
            <a:solidFill>
              <a:srgbClr val="CE93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85" name="Freeform 354"/>
            <p:cNvSpPr/>
            <p:nvPr/>
          </p:nvSpPr>
          <p:spPr bwMode="auto">
            <a:xfrm>
              <a:off x="6232525" y="6253163"/>
              <a:ext cx="971550" cy="398463"/>
            </a:xfrm>
            <a:custGeom>
              <a:avLst/>
              <a:gdLst>
                <a:gd name="T0" fmla="*/ 939 w 939"/>
                <a:gd name="T1" fmla="*/ 78 h 385"/>
                <a:gd name="T2" fmla="*/ 933 w 939"/>
                <a:gd name="T3" fmla="*/ 0 h 385"/>
                <a:gd name="T4" fmla="*/ 309 w 939"/>
                <a:gd name="T5" fmla="*/ 185 h 385"/>
                <a:gd name="T6" fmla="*/ 187 w 939"/>
                <a:gd name="T7" fmla="*/ 238 h 385"/>
                <a:gd name="T8" fmla="*/ 111 w 939"/>
                <a:gd name="T9" fmla="*/ 281 h 385"/>
                <a:gd name="T10" fmla="*/ 0 w 939"/>
                <a:gd name="T11" fmla="*/ 346 h 385"/>
                <a:gd name="T12" fmla="*/ 27 w 939"/>
                <a:gd name="T13" fmla="*/ 385 h 385"/>
                <a:gd name="T14" fmla="*/ 927 w 939"/>
                <a:gd name="T15" fmla="*/ 188 h 385"/>
                <a:gd name="T16" fmla="*/ 939 w 939"/>
                <a:gd name="T17" fmla="*/ 78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9" h="385">
                  <a:moveTo>
                    <a:pt x="939" y="78"/>
                  </a:moveTo>
                  <a:cubicBezTo>
                    <a:pt x="939" y="51"/>
                    <a:pt x="937" y="25"/>
                    <a:pt x="933" y="0"/>
                  </a:cubicBezTo>
                  <a:cubicBezTo>
                    <a:pt x="718" y="28"/>
                    <a:pt x="512" y="105"/>
                    <a:pt x="309" y="185"/>
                  </a:cubicBezTo>
                  <a:cubicBezTo>
                    <a:pt x="268" y="201"/>
                    <a:pt x="227" y="218"/>
                    <a:pt x="187" y="238"/>
                  </a:cubicBezTo>
                  <a:cubicBezTo>
                    <a:pt x="161" y="251"/>
                    <a:pt x="136" y="266"/>
                    <a:pt x="111" y="281"/>
                  </a:cubicBezTo>
                  <a:cubicBezTo>
                    <a:pt x="74" y="302"/>
                    <a:pt x="37" y="324"/>
                    <a:pt x="0" y="346"/>
                  </a:cubicBezTo>
                  <a:cubicBezTo>
                    <a:pt x="8" y="359"/>
                    <a:pt x="17" y="372"/>
                    <a:pt x="27" y="385"/>
                  </a:cubicBezTo>
                  <a:cubicBezTo>
                    <a:pt x="308" y="257"/>
                    <a:pt x="618" y="201"/>
                    <a:pt x="927" y="188"/>
                  </a:cubicBezTo>
                  <a:cubicBezTo>
                    <a:pt x="935" y="152"/>
                    <a:pt x="939" y="115"/>
                    <a:pt x="939" y="78"/>
                  </a:cubicBezTo>
                  <a:close/>
                </a:path>
              </a:pathLst>
            </a:custGeom>
            <a:solidFill>
              <a:srgbClr val="F2CD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86" name="Freeform 355"/>
            <p:cNvSpPr/>
            <p:nvPr/>
          </p:nvSpPr>
          <p:spPr bwMode="auto">
            <a:xfrm>
              <a:off x="6286500" y="6559550"/>
              <a:ext cx="842963" cy="300038"/>
            </a:xfrm>
            <a:custGeom>
              <a:avLst/>
              <a:gdLst>
                <a:gd name="T0" fmla="*/ 482 w 816"/>
                <a:gd name="T1" fmla="*/ 29 h 290"/>
                <a:gd name="T2" fmla="*/ 375 w 816"/>
                <a:gd name="T3" fmla="*/ 62 h 290"/>
                <a:gd name="T4" fmla="*/ 248 w 816"/>
                <a:gd name="T5" fmla="*/ 58 h 290"/>
                <a:gd name="T6" fmla="*/ 65 w 816"/>
                <a:gd name="T7" fmla="*/ 93 h 290"/>
                <a:gd name="T8" fmla="*/ 0 w 816"/>
                <a:gd name="T9" fmla="*/ 119 h 290"/>
                <a:gd name="T10" fmla="*/ 379 w 816"/>
                <a:gd name="T11" fmla="*/ 290 h 290"/>
                <a:gd name="T12" fmla="*/ 816 w 816"/>
                <a:gd name="T13" fmla="*/ 41 h 290"/>
                <a:gd name="T14" fmla="*/ 482 w 816"/>
                <a:gd name="T15" fmla="*/ 29 h 2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6" h="290">
                  <a:moveTo>
                    <a:pt x="482" y="29"/>
                  </a:moveTo>
                  <a:cubicBezTo>
                    <a:pt x="446" y="38"/>
                    <a:pt x="412" y="56"/>
                    <a:pt x="375" y="62"/>
                  </a:cubicBezTo>
                  <a:cubicBezTo>
                    <a:pt x="333" y="69"/>
                    <a:pt x="290" y="60"/>
                    <a:pt x="248" y="58"/>
                  </a:cubicBezTo>
                  <a:cubicBezTo>
                    <a:pt x="185" y="55"/>
                    <a:pt x="121" y="67"/>
                    <a:pt x="65" y="93"/>
                  </a:cubicBezTo>
                  <a:cubicBezTo>
                    <a:pt x="44" y="103"/>
                    <a:pt x="22" y="114"/>
                    <a:pt x="0" y="119"/>
                  </a:cubicBezTo>
                  <a:cubicBezTo>
                    <a:pt x="93" y="224"/>
                    <a:pt x="229" y="290"/>
                    <a:pt x="379" y="290"/>
                  </a:cubicBezTo>
                  <a:cubicBezTo>
                    <a:pt x="565" y="290"/>
                    <a:pt x="728" y="190"/>
                    <a:pt x="816" y="41"/>
                  </a:cubicBezTo>
                  <a:cubicBezTo>
                    <a:pt x="707" y="50"/>
                    <a:pt x="590" y="0"/>
                    <a:pt x="482" y="29"/>
                  </a:cubicBezTo>
                  <a:close/>
                </a:path>
              </a:pathLst>
            </a:custGeom>
            <a:solidFill>
              <a:srgbClr val="F2CD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87" name="Freeform 356"/>
            <p:cNvSpPr/>
            <p:nvPr/>
          </p:nvSpPr>
          <p:spPr bwMode="auto">
            <a:xfrm>
              <a:off x="6259513" y="6446838"/>
              <a:ext cx="931863" cy="234950"/>
            </a:xfrm>
            <a:custGeom>
              <a:avLst/>
              <a:gdLst>
                <a:gd name="T0" fmla="*/ 273 w 900"/>
                <a:gd name="T1" fmla="*/ 166 h 227"/>
                <a:gd name="T2" fmla="*/ 400 w 900"/>
                <a:gd name="T3" fmla="*/ 170 h 227"/>
                <a:gd name="T4" fmla="*/ 507 w 900"/>
                <a:gd name="T5" fmla="*/ 137 h 227"/>
                <a:gd name="T6" fmla="*/ 841 w 900"/>
                <a:gd name="T7" fmla="*/ 149 h 227"/>
                <a:gd name="T8" fmla="*/ 900 w 900"/>
                <a:gd name="T9" fmla="*/ 0 h 227"/>
                <a:gd name="T10" fmla="*/ 0 w 900"/>
                <a:gd name="T11" fmla="*/ 197 h 227"/>
                <a:gd name="T12" fmla="*/ 25 w 900"/>
                <a:gd name="T13" fmla="*/ 227 h 227"/>
                <a:gd name="T14" fmla="*/ 90 w 900"/>
                <a:gd name="T15" fmla="*/ 201 h 227"/>
                <a:gd name="T16" fmla="*/ 273 w 900"/>
                <a:gd name="T17" fmla="*/ 166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0" h="227">
                  <a:moveTo>
                    <a:pt x="273" y="166"/>
                  </a:moveTo>
                  <a:cubicBezTo>
                    <a:pt x="315" y="168"/>
                    <a:pt x="358" y="177"/>
                    <a:pt x="400" y="170"/>
                  </a:cubicBezTo>
                  <a:cubicBezTo>
                    <a:pt x="437" y="164"/>
                    <a:pt x="471" y="146"/>
                    <a:pt x="507" y="137"/>
                  </a:cubicBezTo>
                  <a:cubicBezTo>
                    <a:pt x="615" y="108"/>
                    <a:pt x="732" y="158"/>
                    <a:pt x="841" y="149"/>
                  </a:cubicBezTo>
                  <a:cubicBezTo>
                    <a:pt x="868" y="104"/>
                    <a:pt x="889" y="53"/>
                    <a:pt x="900" y="0"/>
                  </a:cubicBezTo>
                  <a:cubicBezTo>
                    <a:pt x="591" y="13"/>
                    <a:pt x="281" y="69"/>
                    <a:pt x="0" y="197"/>
                  </a:cubicBezTo>
                  <a:cubicBezTo>
                    <a:pt x="8" y="207"/>
                    <a:pt x="16" y="217"/>
                    <a:pt x="25" y="227"/>
                  </a:cubicBezTo>
                  <a:cubicBezTo>
                    <a:pt x="47" y="222"/>
                    <a:pt x="69" y="211"/>
                    <a:pt x="90" y="201"/>
                  </a:cubicBezTo>
                  <a:cubicBezTo>
                    <a:pt x="146" y="175"/>
                    <a:pt x="210" y="163"/>
                    <a:pt x="273" y="166"/>
                  </a:cubicBezTo>
                  <a:close/>
                </a:path>
              </a:pathLst>
            </a:custGeom>
            <a:solidFill>
              <a:srgbClr val="D8B4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88" name="Freeform 357"/>
            <p:cNvSpPr/>
            <p:nvPr/>
          </p:nvSpPr>
          <p:spPr bwMode="auto">
            <a:xfrm>
              <a:off x="6381750" y="6072188"/>
              <a:ext cx="393700" cy="255588"/>
            </a:xfrm>
            <a:custGeom>
              <a:avLst/>
              <a:gdLst>
                <a:gd name="T0" fmla="*/ 190 w 380"/>
                <a:gd name="T1" fmla="*/ 0 h 246"/>
                <a:gd name="T2" fmla="*/ 0 w 380"/>
                <a:gd name="T3" fmla="*/ 190 h 246"/>
                <a:gd name="T4" fmla="*/ 2 w 380"/>
                <a:gd name="T5" fmla="*/ 212 h 246"/>
                <a:gd name="T6" fmla="*/ 156 w 380"/>
                <a:gd name="T7" fmla="*/ 213 h 246"/>
                <a:gd name="T8" fmla="*/ 371 w 380"/>
                <a:gd name="T9" fmla="*/ 246 h 246"/>
                <a:gd name="T10" fmla="*/ 380 w 380"/>
                <a:gd name="T11" fmla="*/ 190 h 246"/>
                <a:gd name="T12" fmla="*/ 190 w 380"/>
                <a:gd name="T13" fmla="*/ 0 h 246"/>
              </a:gdLst>
              <a:ahLst/>
              <a:cxnLst>
                <a:cxn ang="0">
                  <a:pos x="T0" y="T1"/>
                </a:cxn>
                <a:cxn ang="0">
                  <a:pos x="T2" y="T3"/>
                </a:cxn>
                <a:cxn ang="0">
                  <a:pos x="T4" y="T5"/>
                </a:cxn>
                <a:cxn ang="0">
                  <a:pos x="T6" y="T7"/>
                </a:cxn>
                <a:cxn ang="0">
                  <a:pos x="T8" y="T9"/>
                </a:cxn>
                <a:cxn ang="0">
                  <a:pos x="T10" y="T11"/>
                </a:cxn>
                <a:cxn ang="0">
                  <a:pos x="T12" y="T13"/>
                </a:cxn>
              </a:cxnLst>
              <a:rect l="0" t="0" r="r" b="b"/>
              <a:pathLst>
                <a:path w="380" h="246">
                  <a:moveTo>
                    <a:pt x="190" y="0"/>
                  </a:moveTo>
                  <a:cubicBezTo>
                    <a:pt x="85" y="0"/>
                    <a:pt x="0" y="85"/>
                    <a:pt x="0" y="190"/>
                  </a:cubicBezTo>
                  <a:cubicBezTo>
                    <a:pt x="0" y="197"/>
                    <a:pt x="1" y="205"/>
                    <a:pt x="2" y="212"/>
                  </a:cubicBezTo>
                  <a:cubicBezTo>
                    <a:pt x="53" y="209"/>
                    <a:pt x="105" y="209"/>
                    <a:pt x="156" y="213"/>
                  </a:cubicBezTo>
                  <a:cubicBezTo>
                    <a:pt x="229" y="218"/>
                    <a:pt x="300" y="230"/>
                    <a:pt x="371" y="246"/>
                  </a:cubicBezTo>
                  <a:cubicBezTo>
                    <a:pt x="377" y="228"/>
                    <a:pt x="380" y="209"/>
                    <a:pt x="380" y="190"/>
                  </a:cubicBezTo>
                  <a:cubicBezTo>
                    <a:pt x="380" y="85"/>
                    <a:pt x="295" y="0"/>
                    <a:pt x="190" y="0"/>
                  </a:cubicBez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189" name="Freeform 358"/>
          <p:cNvSpPr/>
          <p:nvPr/>
        </p:nvSpPr>
        <p:spPr bwMode="auto">
          <a:xfrm>
            <a:off x="8990712" y="4687025"/>
            <a:ext cx="1111479" cy="569253"/>
          </a:xfrm>
          <a:custGeom>
            <a:avLst/>
            <a:gdLst>
              <a:gd name="T0" fmla="*/ 1009 w 1009"/>
              <a:gd name="T1" fmla="*/ 430 h 517"/>
              <a:gd name="T2" fmla="*/ 507 w 1009"/>
              <a:gd name="T3" fmla="*/ 0 h 517"/>
              <a:gd name="T4" fmla="*/ 0 w 1009"/>
              <a:gd name="T5" fmla="*/ 494 h 517"/>
              <a:gd name="T6" fmla="*/ 223 w 1009"/>
              <a:gd name="T7" fmla="*/ 468 h 517"/>
              <a:gd name="T8" fmla="*/ 221 w 1009"/>
              <a:gd name="T9" fmla="*/ 446 h 517"/>
              <a:gd name="T10" fmla="*/ 411 w 1009"/>
              <a:gd name="T11" fmla="*/ 256 h 517"/>
              <a:gd name="T12" fmla="*/ 601 w 1009"/>
              <a:gd name="T13" fmla="*/ 446 h 517"/>
              <a:gd name="T14" fmla="*/ 592 w 1009"/>
              <a:gd name="T15" fmla="*/ 502 h 517"/>
              <a:gd name="T16" fmla="*/ 650 w 1009"/>
              <a:gd name="T17" fmla="*/ 517 h 517"/>
              <a:gd name="T18" fmla="*/ 1009 w 1009"/>
              <a:gd name="T19" fmla="*/ 43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9" h="517">
                <a:moveTo>
                  <a:pt x="1009" y="430"/>
                </a:moveTo>
                <a:cubicBezTo>
                  <a:pt x="972" y="186"/>
                  <a:pt x="761" y="0"/>
                  <a:pt x="507" y="0"/>
                </a:cubicBezTo>
                <a:cubicBezTo>
                  <a:pt x="231" y="0"/>
                  <a:pt x="7" y="220"/>
                  <a:pt x="0" y="494"/>
                </a:cubicBezTo>
                <a:cubicBezTo>
                  <a:pt x="74" y="482"/>
                  <a:pt x="148" y="472"/>
                  <a:pt x="223" y="468"/>
                </a:cubicBezTo>
                <a:cubicBezTo>
                  <a:pt x="222" y="461"/>
                  <a:pt x="221" y="453"/>
                  <a:pt x="221" y="446"/>
                </a:cubicBezTo>
                <a:cubicBezTo>
                  <a:pt x="221" y="341"/>
                  <a:pt x="306" y="256"/>
                  <a:pt x="411" y="256"/>
                </a:cubicBezTo>
                <a:cubicBezTo>
                  <a:pt x="516" y="256"/>
                  <a:pt x="601" y="341"/>
                  <a:pt x="601" y="446"/>
                </a:cubicBezTo>
                <a:cubicBezTo>
                  <a:pt x="601" y="465"/>
                  <a:pt x="598" y="484"/>
                  <a:pt x="592" y="502"/>
                </a:cubicBezTo>
                <a:cubicBezTo>
                  <a:pt x="612" y="507"/>
                  <a:pt x="631" y="512"/>
                  <a:pt x="650" y="517"/>
                </a:cubicBezTo>
                <a:cubicBezTo>
                  <a:pt x="768" y="477"/>
                  <a:pt x="887" y="446"/>
                  <a:pt x="1009" y="430"/>
                </a:cubicBezTo>
                <a:close/>
              </a:path>
            </a:pathLst>
          </a:custGeom>
          <a:solidFill>
            <a:srgbClr val="24A2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90" name="Oval 359"/>
          <p:cNvSpPr>
            <a:spLocks noChangeArrowheads="1"/>
          </p:cNvSpPr>
          <p:nvPr/>
        </p:nvSpPr>
        <p:spPr bwMode="auto">
          <a:xfrm>
            <a:off x="10359506" y="4687025"/>
            <a:ext cx="1118236" cy="1118236"/>
          </a:xfrm>
          <a:prstGeom prst="ellipse">
            <a:avLst/>
          </a:prstGeom>
          <a:solidFill>
            <a:srgbClr val="37B1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457" name="组合 456"/>
          <p:cNvGrpSpPr/>
          <p:nvPr/>
        </p:nvGrpSpPr>
        <p:grpSpPr>
          <a:xfrm>
            <a:off x="10511532" y="4942091"/>
            <a:ext cx="815873" cy="604726"/>
            <a:chOff x="7459663" y="6048375"/>
            <a:chExt cx="766762" cy="568325"/>
          </a:xfrm>
        </p:grpSpPr>
        <p:sp>
          <p:nvSpPr>
            <p:cNvPr id="191" name="Freeform 360"/>
            <p:cNvSpPr/>
            <p:nvPr/>
          </p:nvSpPr>
          <p:spPr bwMode="auto">
            <a:xfrm>
              <a:off x="7459663" y="6256338"/>
              <a:ext cx="174625" cy="53975"/>
            </a:xfrm>
            <a:custGeom>
              <a:avLst/>
              <a:gdLst>
                <a:gd name="T0" fmla="*/ 13 w 168"/>
                <a:gd name="T1" fmla="*/ 46 h 51"/>
                <a:gd name="T2" fmla="*/ 0 w 168"/>
                <a:gd name="T3" fmla="*/ 39 h 51"/>
                <a:gd name="T4" fmla="*/ 8 w 168"/>
                <a:gd name="T5" fmla="*/ 27 h 51"/>
                <a:gd name="T6" fmla="*/ 50 w 168"/>
                <a:gd name="T7" fmla="*/ 31 h 51"/>
                <a:gd name="T8" fmla="*/ 63 w 168"/>
                <a:gd name="T9" fmla="*/ 23 h 51"/>
                <a:gd name="T10" fmla="*/ 73 w 168"/>
                <a:gd name="T11" fmla="*/ 17 h 51"/>
                <a:gd name="T12" fmla="*/ 168 w 168"/>
                <a:gd name="T13" fmla="*/ 20 h 51"/>
                <a:gd name="T14" fmla="*/ 159 w 168"/>
                <a:gd name="T15" fmla="*/ 33 h 51"/>
                <a:gd name="T16" fmla="*/ 80 w 168"/>
                <a:gd name="T17" fmla="*/ 30 h 51"/>
                <a:gd name="T18" fmla="*/ 72 w 168"/>
                <a:gd name="T19" fmla="*/ 36 h 51"/>
                <a:gd name="T20" fmla="*/ 56 w 168"/>
                <a:gd name="T21" fmla="*/ 45 h 51"/>
                <a:gd name="T22" fmla="*/ 13 w 168"/>
                <a:gd name="T23" fmla="*/ 4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51">
                  <a:moveTo>
                    <a:pt x="13" y="46"/>
                  </a:moveTo>
                  <a:cubicBezTo>
                    <a:pt x="8" y="45"/>
                    <a:pt x="4" y="42"/>
                    <a:pt x="0" y="39"/>
                  </a:cubicBezTo>
                  <a:cubicBezTo>
                    <a:pt x="8" y="27"/>
                    <a:pt x="8" y="27"/>
                    <a:pt x="8" y="27"/>
                  </a:cubicBezTo>
                  <a:cubicBezTo>
                    <a:pt x="20" y="35"/>
                    <a:pt x="36" y="37"/>
                    <a:pt x="50" y="31"/>
                  </a:cubicBezTo>
                  <a:cubicBezTo>
                    <a:pt x="54" y="29"/>
                    <a:pt x="59" y="26"/>
                    <a:pt x="63" y="23"/>
                  </a:cubicBezTo>
                  <a:cubicBezTo>
                    <a:pt x="67" y="21"/>
                    <a:pt x="70" y="19"/>
                    <a:pt x="73" y="17"/>
                  </a:cubicBezTo>
                  <a:cubicBezTo>
                    <a:pt x="102" y="0"/>
                    <a:pt x="140" y="2"/>
                    <a:pt x="168" y="20"/>
                  </a:cubicBezTo>
                  <a:cubicBezTo>
                    <a:pt x="159" y="33"/>
                    <a:pt x="159" y="33"/>
                    <a:pt x="159" y="33"/>
                  </a:cubicBezTo>
                  <a:cubicBezTo>
                    <a:pt x="136" y="17"/>
                    <a:pt x="105" y="16"/>
                    <a:pt x="80" y="30"/>
                  </a:cubicBezTo>
                  <a:cubicBezTo>
                    <a:pt x="78" y="32"/>
                    <a:pt x="75" y="34"/>
                    <a:pt x="72" y="36"/>
                  </a:cubicBezTo>
                  <a:cubicBezTo>
                    <a:pt x="67" y="39"/>
                    <a:pt x="62" y="43"/>
                    <a:pt x="56" y="45"/>
                  </a:cubicBezTo>
                  <a:cubicBezTo>
                    <a:pt x="42" y="51"/>
                    <a:pt x="27" y="51"/>
                    <a:pt x="13" y="46"/>
                  </a:cubicBezTo>
                  <a:close/>
                </a:path>
              </a:pathLst>
            </a:custGeom>
            <a:solidFill>
              <a:srgbClr val="F0C9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92" name="Freeform 361"/>
            <p:cNvSpPr/>
            <p:nvPr/>
          </p:nvSpPr>
          <p:spPr bwMode="auto">
            <a:xfrm>
              <a:off x="7845425" y="6245225"/>
              <a:ext cx="381000" cy="342900"/>
            </a:xfrm>
            <a:custGeom>
              <a:avLst/>
              <a:gdLst>
                <a:gd name="T0" fmla="*/ 362 w 369"/>
                <a:gd name="T1" fmla="*/ 332 h 332"/>
                <a:gd name="T2" fmla="*/ 317 w 369"/>
                <a:gd name="T3" fmla="*/ 283 h 332"/>
                <a:gd name="T4" fmla="*/ 316 w 369"/>
                <a:gd name="T5" fmla="*/ 280 h 332"/>
                <a:gd name="T6" fmla="*/ 301 w 369"/>
                <a:gd name="T7" fmla="*/ 260 h 332"/>
                <a:gd name="T8" fmla="*/ 291 w 369"/>
                <a:gd name="T9" fmla="*/ 261 h 332"/>
                <a:gd name="T10" fmla="*/ 285 w 369"/>
                <a:gd name="T11" fmla="*/ 262 h 332"/>
                <a:gd name="T12" fmla="*/ 232 w 369"/>
                <a:gd name="T13" fmla="*/ 241 h 332"/>
                <a:gd name="T14" fmla="*/ 206 w 369"/>
                <a:gd name="T15" fmla="*/ 203 h 332"/>
                <a:gd name="T16" fmla="*/ 203 w 369"/>
                <a:gd name="T17" fmla="*/ 197 h 332"/>
                <a:gd name="T18" fmla="*/ 0 w 369"/>
                <a:gd name="T19" fmla="*/ 14 h 332"/>
                <a:gd name="T20" fmla="*/ 6 w 369"/>
                <a:gd name="T21" fmla="*/ 0 h 332"/>
                <a:gd name="T22" fmla="*/ 216 w 369"/>
                <a:gd name="T23" fmla="*/ 189 h 332"/>
                <a:gd name="T24" fmla="*/ 219 w 369"/>
                <a:gd name="T25" fmla="*/ 196 h 332"/>
                <a:gd name="T26" fmla="*/ 243 w 369"/>
                <a:gd name="T27" fmla="*/ 231 h 332"/>
                <a:gd name="T28" fmla="*/ 283 w 369"/>
                <a:gd name="T29" fmla="*/ 247 h 332"/>
                <a:gd name="T30" fmla="*/ 287 w 369"/>
                <a:gd name="T31" fmla="*/ 246 h 332"/>
                <a:gd name="T32" fmla="*/ 304 w 369"/>
                <a:gd name="T33" fmla="*/ 245 h 332"/>
                <a:gd name="T34" fmla="*/ 329 w 369"/>
                <a:gd name="T35" fmla="*/ 273 h 332"/>
                <a:gd name="T36" fmla="*/ 331 w 369"/>
                <a:gd name="T37" fmla="*/ 276 h 332"/>
                <a:gd name="T38" fmla="*/ 369 w 369"/>
                <a:gd name="T39" fmla="*/ 319 h 332"/>
                <a:gd name="T40" fmla="*/ 362 w 369"/>
                <a:gd name="T41"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9" h="332">
                  <a:moveTo>
                    <a:pt x="362" y="332"/>
                  </a:moveTo>
                  <a:cubicBezTo>
                    <a:pt x="342" y="321"/>
                    <a:pt x="326" y="303"/>
                    <a:pt x="317" y="283"/>
                  </a:cubicBezTo>
                  <a:cubicBezTo>
                    <a:pt x="316" y="280"/>
                    <a:pt x="316" y="280"/>
                    <a:pt x="316" y="280"/>
                  </a:cubicBezTo>
                  <a:cubicBezTo>
                    <a:pt x="312" y="271"/>
                    <a:pt x="308" y="261"/>
                    <a:pt x="301" y="260"/>
                  </a:cubicBezTo>
                  <a:cubicBezTo>
                    <a:pt x="298" y="260"/>
                    <a:pt x="294" y="260"/>
                    <a:pt x="291" y="261"/>
                  </a:cubicBezTo>
                  <a:cubicBezTo>
                    <a:pt x="289" y="262"/>
                    <a:pt x="287" y="262"/>
                    <a:pt x="285" y="262"/>
                  </a:cubicBezTo>
                  <a:cubicBezTo>
                    <a:pt x="267" y="265"/>
                    <a:pt x="247" y="257"/>
                    <a:pt x="232" y="241"/>
                  </a:cubicBezTo>
                  <a:cubicBezTo>
                    <a:pt x="221" y="230"/>
                    <a:pt x="213" y="216"/>
                    <a:pt x="206" y="203"/>
                  </a:cubicBezTo>
                  <a:cubicBezTo>
                    <a:pt x="203" y="197"/>
                    <a:pt x="203" y="197"/>
                    <a:pt x="203" y="197"/>
                  </a:cubicBezTo>
                  <a:cubicBezTo>
                    <a:pt x="154" y="110"/>
                    <a:pt x="82" y="45"/>
                    <a:pt x="0" y="14"/>
                  </a:cubicBezTo>
                  <a:cubicBezTo>
                    <a:pt x="6" y="0"/>
                    <a:pt x="6" y="0"/>
                    <a:pt x="6" y="0"/>
                  </a:cubicBezTo>
                  <a:cubicBezTo>
                    <a:pt x="91" y="33"/>
                    <a:pt x="165" y="100"/>
                    <a:pt x="216" y="189"/>
                  </a:cubicBezTo>
                  <a:cubicBezTo>
                    <a:pt x="219" y="196"/>
                    <a:pt x="219" y="196"/>
                    <a:pt x="219" y="196"/>
                  </a:cubicBezTo>
                  <a:cubicBezTo>
                    <a:pt x="227" y="209"/>
                    <a:pt x="233" y="221"/>
                    <a:pt x="243" y="231"/>
                  </a:cubicBezTo>
                  <a:cubicBezTo>
                    <a:pt x="255" y="243"/>
                    <a:pt x="270" y="249"/>
                    <a:pt x="283" y="247"/>
                  </a:cubicBezTo>
                  <a:cubicBezTo>
                    <a:pt x="284" y="247"/>
                    <a:pt x="286" y="247"/>
                    <a:pt x="287" y="246"/>
                  </a:cubicBezTo>
                  <a:cubicBezTo>
                    <a:pt x="292" y="245"/>
                    <a:pt x="298" y="244"/>
                    <a:pt x="304" y="245"/>
                  </a:cubicBezTo>
                  <a:cubicBezTo>
                    <a:pt x="318" y="248"/>
                    <a:pt x="324" y="262"/>
                    <a:pt x="329" y="273"/>
                  </a:cubicBezTo>
                  <a:cubicBezTo>
                    <a:pt x="331" y="276"/>
                    <a:pt x="331" y="276"/>
                    <a:pt x="331" y="276"/>
                  </a:cubicBezTo>
                  <a:cubicBezTo>
                    <a:pt x="339" y="294"/>
                    <a:pt x="353" y="309"/>
                    <a:pt x="369" y="319"/>
                  </a:cubicBezTo>
                  <a:lnTo>
                    <a:pt x="362" y="332"/>
                  </a:lnTo>
                  <a:close/>
                </a:path>
              </a:pathLst>
            </a:custGeom>
            <a:solidFill>
              <a:srgbClr val="F0C9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93" name="Freeform 362"/>
            <p:cNvSpPr/>
            <p:nvPr/>
          </p:nvSpPr>
          <p:spPr bwMode="auto">
            <a:xfrm>
              <a:off x="7535863" y="6048375"/>
              <a:ext cx="344488" cy="428625"/>
            </a:xfrm>
            <a:custGeom>
              <a:avLst/>
              <a:gdLst>
                <a:gd name="T0" fmla="*/ 72 w 333"/>
                <a:gd name="T1" fmla="*/ 293 h 414"/>
                <a:gd name="T2" fmla="*/ 183 w 333"/>
                <a:gd name="T3" fmla="*/ 399 h 414"/>
                <a:gd name="T4" fmla="*/ 241 w 333"/>
                <a:gd name="T5" fmla="*/ 407 h 414"/>
                <a:gd name="T6" fmla="*/ 281 w 333"/>
                <a:gd name="T7" fmla="*/ 364 h 414"/>
                <a:gd name="T8" fmla="*/ 269 w 333"/>
                <a:gd name="T9" fmla="*/ 18 h 414"/>
                <a:gd name="T10" fmla="*/ 261 w 333"/>
                <a:gd name="T11" fmla="*/ 8 h 414"/>
                <a:gd name="T12" fmla="*/ 224 w 333"/>
                <a:gd name="T13" fmla="*/ 17 h 414"/>
                <a:gd name="T14" fmla="*/ 17 w 333"/>
                <a:gd name="T15" fmla="*/ 73 h 414"/>
                <a:gd name="T16" fmla="*/ 5 w 333"/>
                <a:gd name="T17" fmla="*/ 76 h 414"/>
                <a:gd name="T18" fmla="*/ 2 w 333"/>
                <a:gd name="T19" fmla="*/ 94 h 414"/>
                <a:gd name="T20" fmla="*/ 47 w 333"/>
                <a:gd name="T21" fmla="*/ 250 h 414"/>
                <a:gd name="T22" fmla="*/ 72 w 333"/>
                <a:gd name="T23" fmla="*/ 293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3" h="414">
                  <a:moveTo>
                    <a:pt x="72" y="293"/>
                  </a:moveTo>
                  <a:cubicBezTo>
                    <a:pt x="100" y="336"/>
                    <a:pt x="137" y="376"/>
                    <a:pt x="183" y="399"/>
                  </a:cubicBezTo>
                  <a:cubicBezTo>
                    <a:pt x="201" y="407"/>
                    <a:pt x="222" y="414"/>
                    <a:pt x="241" y="407"/>
                  </a:cubicBezTo>
                  <a:cubicBezTo>
                    <a:pt x="260" y="400"/>
                    <a:pt x="272" y="382"/>
                    <a:pt x="281" y="364"/>
                  </a:cubicBezTo>
                  <a:cubicBezTo>
                    <a:pt x="333" y="261"/>
                    <a:pt x="326" y="117"/>
                    <a:pt x="269" y="18"/>
                  </a:cubicBezTo>
                  <a:cubicBezTo>
                    <a:pt x="267" y="14"/>
                    <a:pt x="265" y="11"/>
                    <a:pt x="261" y="8"/>
                  </a:cubicBezTo>
                  <a:cubicBezTo>
                    <a:pt x="250" y="0"/>
                    <a:pt x="234" y="8"/>
                    <a:pt x="224" y="17"/>
                  </a:cubicBezTo>
                  <a:cubicBezTo>
                    <a:pt x="170" y="66"/>
                    <a:pt x="108" y="84"/>
                    <a:pt x="17" y="73"/>
                  </a:cubicBezTo>
                  <a:cubicBezTo>
                    <a:pt x="13" y="72"/>
                    <a:pt x="8" y="73"/>
                    <a:pt x="5" y="76"/>
                  </a:cubicBezTo>
                  <a:cubicBezTo>
                    <a:pt x="0" y="81"/>
                    <a:pt x="1" y="88"/>
                    <a:pt x="2" y="94"/>
                  </a:cubicBezTo>
                  <a:cubicBezTo>
                    <a:pt x="12" y="148"/>
                    <a:pt x="23" y="201"/>
                    <a:pt x="47" y="250"/>
                  </a:cubicBezTo>
                  <a:cubicBezTo>
                    <a:pt x="54" y="265"/>
                    <a:pt x="62" y="279"/>
                    <a:pt x="72" y="293"/>
                  </a:cubicBezTo>
                  <a:close/>
                </a:path>
              </a:pathLst>
            </a:custGeom>
            <a:solidFill>
              <a:srgbClr val="BE3F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94" name="Freeform 363"/>
            <p:cNvSpPr/>
            <p:nvPr/>
          </p:nvSpPr>
          <p:spPr bwMode="auto">
            <a:xfrm>
              <a:off x="7607300" y="6192838"/>
              <a:ext cx="63500" cy="61913"/>
            </a:xfrm>
            <a:custGeom>
              <a:avLst/>
              <a:gdLst>
                <a:gd name="T0" fmla="*/ 3 w 61"/>
                <a:gd name="T1" fmla="*/ 60 h 60"/>
                <a:gd name="T2" fmla="*/ 2 w 61"/>
                <a:gd name="T3" fmla="*/ 56 h 60"/>
                <a:gd name="T4" fmla="*/ 0 w 61"/>
                <a:gd name="T5" fmla="*/ 45 h 60"/>
                <a:gd name="T6" fmla="*/ 1 w 61"/>
                <a:gd name="T7" fmla="*/ 37 h 60"/>
                <a:gd name="T8" fmla="*/ 4 w 61"/>
                <a:gd name="T9" fmla="*/ 29 h 60"/>
                <a:gd name="T10" fmla="*/ 8 w 61"/>
                <a:gd name="T11" fmla="*/ 20 h 60"/>
                <a:gd name="T12" fmla="*/ 14 w 61"/>
                <a:gd name="T13" fmla="*/ 13 h 60"/>
                <a:gd name="T14" fmla="*/ 22 w 61"/>
                <a:gd name="T15" fmla="*/ 7 h 60"/>
                <a:gd name="T16" fmla="*/ 30 w 61"/>
                <a:gd name="T17" fmla="*/ 3 h 60"/>
                <a:gd name="T18" fmla="*/ 39 w 61"/>
                <a:gd name="T19" fmla="*/ 1 h 60"/>
                <a:gd name="T20" fmla="*/ 46 w 61"/>
                <a:gd name="T21" fmla="*/ 0 h 60"/>
                <a:gd name="T22" fmla="*/ 52 w 61"/>
                <a:gd name="T23" fmla="*/ 0 h 60"/>
                <a:gd name="T24" fmla="*/ 57 w 61"/>
                <a:gd name="T25" fmla="*/ 1 h 60"/>
                <a:gd name="T26" fmla="*/ 61 w 61"/>
                <a:gd name="T27" fmla="*/ 2 h 60"/>
                <a:gd name="T28" fmla="*/ 61 w 61"/>
                <a:gd name="T29" fmla="*/ 4 h 60"/>
                <a:gd name="T30" fmla="*/ 58 w 61"/>
                <a:gd name="T31" fmla="*/ 6 h 60"/>
                <a:gd name="T32" fmla="*/ 49 w 61"/>
                <a:gd name="T33" fmla="*/ 10 h 60"/>
                <a:gd name="T34" fmla="*/ 43 w 61"/>
                <a:gd name="T35" fmla="*/ 13 h 60"/>
                <a:gd name="T36" fmla="*/ 37 w 61"/>
                <a:gd name="T37" fmla="*/ 17 h 60"/>
                <a:gd name="T38" fmla="*/ 32 w 61"/>
                <a:gd name="T39" fmla="*/ 21 h 60"/>
                <a:gd name="T40" fmla="*/ 26 w 61"/>
                <a:gd name="T41" fmla="*/ 26 h 60"/>
                <a:gd name="T42" fmla="*/ 21 w 61"/>
                <a:gd name="T43" fmla="*/ 31 h 60"/>
                <a:gd name="T44" fmla="*/ 19 w 61"/>
                <a:gd name="T45" fmla="*/ 33 h 60"/>
                <a:gd name="T46" fmla="*/ 17 w 61"/>
                <a:gd name="T47" fmla="*/ 36 h 60"/>
                <a:gd name="T48" fmla="*/ 14 w 61"/>
                <a:gd name="T49" fmla="*/ 41 h 60"/>
                <a:gd name="T50" fmla="*/ 11 w 61"/>
                <a:gd name="T51" fmla="*/ 47 h 60"/>
                <a:gd name="T52" fmla="*/ 7 w 61"/>
                <a:gd name="T53" fmla="*/ 56 h 60"/>
                <a:gd name="T54" fmla="*/ 5 w 61"/>
                <a:gd name="T55" fmla="*/ 60 h 60"/>
                <a:gd name="T56" fmla="*/ 3 w 61"/>
                <a:gd name="T5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0">
                  <a:moveTo>
                    <a:pt x="3" y="60"/>
                  </a:moveTo>
                  <a:cubicBezTo>
                    <a:pt x="3" y="60"/>
                    <a:pt x="2" y="58"/>
                    <a:pt x="2" y="56"/>
                  </a:cubicBezTo>
                  <a:cubicBezTo>
                    <a:pt x="1" y="53"/>
                    <a:pt x="0" y="49"/>
                    <a:pt x="0" y="45"/>
                  </a:cubicBezTo>
                  <a:cubicBezTo>
                    <a:pt x="0" y="42"/>
                    <a:pt x="1" y="40"/>
                    <a:pt x="1" y="37"/>
                  </a:cubicBezTo>
                  <a:cubicBezTo>
                    <a:pt x="2" y="34"/>
                    <a:pt x="2" y="31"/>
                    <a:pt x="4" y="29"/>
                  </a:cubicBezTo>
                  <a:cubicBezTo>
                    <a:pt x="5" y="26"/>
                    <a:pt x="6" y="23"/>
                    <a:pt x="8" y="20"/>
                  </a:cubicBezTo>
                  <a:cubicBezTo>
                    <a:pt x="10" y="18"/>
                    <a:pt x="12" y="15"/>
                    <a:pt x="14" y="13"/>
                  </a:cubicBezTo>
                  <a:cubicBezTo>
                    <a:pt x="17" y="11"/>
                    <a:pt x="19" y="9"/>
                    <a:pt x="22" y="7"/>
                  </a:cubicBezTo>
                  <a:cubicBezTo>
                    <a:pt x="25" y="6"/>
                    <a:pt x="28" y="4"/>
                    <a:pt x="30" y="3"/>
                  </a:cubicBezTo>
                  <a:cubicBezTo>
                    <a:pt x="33" y="2"/>
                    <a:pt x="36" y="1"/>
                    <a:pt x="39" y="1"/>
                  </a:cubicBezTo>
                  <a:cubicBezTo>
                    <a:pt x="41" y="0"/>
                    <a:pt x="44" y="0"/>
                    <a:pt x="46" y="0"/>
                  </a:cubicBezTo>
                  <a:cubicBezTo>
                    <a:pt x="48" y="0"/>
                    <a:pt x="50" y="0"/>
                    <a:pt x="52" y="0"/>
                  </a:cubicBezTo>
                  <a:cubicBezTo>
                    <a:pt x="54" y="0"/>
                    <a:pt x="56" y="1"/>
                    <a:pt x="57" y="1"/>
                  </a:cubicBezTo>
                  <a:cubicBezTo>
                    <a:pt x="60" y="1"/>
                    <a:pt x="61" y="2"/>
                    <a:pt x="61" y="2"/>
                  </a:cubicBezTo>
                  <a:cubicBezTo>
                    <a:pt x="61" y="4"/>
                    <a:pt x="61" y="4"/>
                    <a:pt x="61" y="4"/>
                  </a:cubicBezTo>
                  <a:cubicBezTo>
                    <a:pt x="61" y="4"/>
                    <a:pt x="60" y="4"/>
                    <a:pt x="58" y="6"/>
                  </a:cubicBezTo>
                  <a:cubicBezTo>
                    <a:pt x="55" y="7"/>
                    <a:pt x="52" y="8"/>
                    <a:pt x="49" y="10"/>
                  </a:cubicBezTo>
                  <a:cubicBezTo>
                    <a:pt x="47" y="11"/>
                    <a:pt x="45" y="12"/>
                    <a:pt x="43" y="13"/>
                  </a:cubicBezTo>
                  <a:cubicBezTo>
                    <a:pt x="41" y="15"/>
                    <a:pt x="39" y="16"/>
                    <a:pt x="37" y="17"/>
                  </a:cubicBezTo>
                  <a:cubicBezTo>
                    <a:pt x="35" y="18"/>
                    <a:pt x="34" y="20"/>
                    <a:pt x="32" y="21"/>
                  </a:cubicBezTo>
                  <a:cubicBezTo>
                    <a:pt x="30" y="23"/>
                    <a:pt x="28" y="24"/>
                    <a:pt x="26" y="26"/>
                  </a:cubicBezTo>
                  <a:cubicBezTo>
                    <a:pt x="25" y="27"/>
                    <a:pt x="23" y="29"/>
                    <a:pt x="21" y="31"/>
                  </a:cubicBezTo>
                  <a:cubicBezTo>
                    <a:pt x="19" y="33"/>
                    <a:pt x="19" y="33"/>
                    <a:pt x="19" y="33"/>
                  </a:cubicBezTo>
                  <a:cubicBezTo>
                    <a:pt x="19" y="34"/>
                    <a:pt x="18" y="35"/>
                    <a:pt x="17" y="36"/>
                  </a:cubicBezTo>
                  <a:cubicBezTo>
                    <a:pt x="16" y="38"/>
                    <a:pt x="15" y="40"/>
                    <a:pt x="14" y="41"/>
                  </a:cubicBezTo>
                  <a:cubicBezTo>
                    <a:pt x="13" y="43"/>
                    <a:pt x="12" y="45"/>
                    <a:pt x="11" y="47"/>
                  </a:cubicBezTo>
                  <a:cubicBezTo>
                    <a:pt x="9" y="50"/>
                    <a:pt x="8" y="54"/>
                    <a:pt x="7" y="56"/>
                  </a:cubicBezTo>
                  <a:cubicBezTo>
                    <a:pt x="6" y="58"/>
                    <a:pt x="5" y="60"/>
                    <a:pt x="5" y="60"/>
                  </a:cubicBezTo>
                  <a:lnTo>
                    <a:pt x="3" y="60"/>
                  </a:ln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95" name="Freeform 364"/>
            <p:cNvSpPr/>
            <p:nvPr/>
          </p:nvSpPr>
          <p:spPr bwMode="auto">
            <a:xfrm>
              <a:off x="7734300" y="6162675"/>
              <a:ext cx="85725" cy="28575"/>
            </a:xfrm>
            <a:custGeom>
              <a:avLst/>
              <a:gdLst>
                <a:gd name="T0" fmla="*/ 0 w 83"/>
                <a:gd name="T1" fmla="*/ 24 h 28"/>
                <a:gd name="T2" fmla="*/ 2 w 83"/>
                <a:gd name="T3" fmla="*/ 21 h 28"/>
                <a:gd name="T4" fmla="*/ 9 w 83"/>
                <a:gd name="T5" fmla="*/ 12 h 28"/>
                <a:gd name="T6" fmla="*/ 15 w 83"/>
                <a:gd name="T7" fmla="*/ 7 h 28"/>
                <a:gd name="T8" fmla="*/ 23 w 83"/>
                <a:gd name="T9" fmla="*/ 3 h 28"/>
                <a:gd name="T10" fmla="*/ 32 w 83"/>
                <a:gd name="T11" fmla="*/ 1 h 28"/>
                <a:gd name="T12" fmla="*/ 42 w 83"/>
                <a:gd name="T13" fmla="*/ 0 h 28"/>
                <a:gd name="T14" fmla="*/ 52 w 83"/>
                <a:gd name="T15" fmla="*/ 2 h 28"/>
                <a:gd name="T16" fmla="*/ 60 w 83"/>
                <a:gd name="T17" fmla="*/ 5 h 28"/>
                <a:gd name="T18" fmla="*/ 68 w 83"/>
                <a:gd name="T19" fmla="*/ 9 h 28"/>
                <a:gd name="T20" fmla="*/ 74 w 83"/>
                <a:gd name="T21" fmla="*/ 14 h 28"/>
                <a:gd name="T22" fmla="*/ 78 w 83"/>
                <a:gd name="T23" fmla="*/ 19 h 28"/>
                <a:gd name="T24" fmla="*/ 81 w 83"/>
                <a:gd name="T25" fmla="*/ 23 h 28"/>
                <a:gd name="T26" fmla="*/ 83 w 83"/>
                <a:gd name="T27" fmla="*/ 26 h 28"/>
                <a:gd name="T28" fmla="*/ 82 w 83"/>
                <a:gd name="T29" fmla="*/ 28 h 28"/>
                <a:gd name="T30" fmla="*/ 78 w 83"/>
                <a:gd name="T31" fmla="*/ 27 h 28"/>
                <a:gd name="T32" fmla="*/ 68 w 83"/>
                <a:gd name="T33" fmla="*/ 23 h 28"/>
                <a:gd name="T34" fmla="*/ 62 w 83"/>
                <a:gd name="T35" fmla="*/ 21 h 28"/>
                <a:gd name="T36" fmla="*/ 55 w 83"/>
                <a:gd name="T37" fmla="*/ 20 h 28"/>
                <a:gd name="T38" fmla="*/ 48 w 83"/>
                <a:gd name="T39" fmla="*/ 18 h 28"/>
                <a:gd name="T40" fmla="*/ 41 w 83"/>
                <a:gd name="T41" fmla="*/ 18 h 28"/>
                <a:gd name="T42" fmla="*/ 34 w 83"/>
                <a:gd name="T43" fmla="*/ 18 h 28"/>
                <a:gd name="T44" fmla="*/ 31 w 83"/>
                <a:gd name="T45" fmla="*/ 18 h 28"/>
                <a:gd name="T46" fmla="*/ 27 w 83"/>
                <a:gd name="T47" fmla="*/ 18 h 28"/>
                <a:gd name="T48" fmla="*/ 21 w 83"/>
                <a:gd name="T49" fmla="*/ 19 h 28"/>
                <a:gd name="T50" fmla="*/ 15 w 83"/>
                <a:gd name="T51" fmla="*/ 21 h 28"/>
                <a:gd name="T52" fmla="*/ 5 w 83"/>
                <a:gd name="T53" fmla="*/ 24 h 28"/>
                <a:gd name="T54" fmla="*/ 2 w 83"/>
                <a:gd name="T55" fmla="*/ 26 h 28"/>
                <a:gd name="T56" fmla="*/ 0 w 83"/>
                <a:gd name="T57"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3" h="28">
                  <a:moveTo>
                    <a:pt x="0" y="24"/>
                  </a:moveTo>
                  <a:cubicBezTo>
                    <a:pt x="0" y="24"/>
                    <a:pt x="1" y="23"/>
                    <a:pt x="2" y="21"/>
                  </a:cubicBezTo>
                  <a:cubicBezTo>
                    <a:pt x="3" y="18"/>
                    <a:pt x="6" y="15"/>
                    <a:pt x="9" y="12"/>
                  </a:cubicBezTo>
                  <a:cubicBezTo>
                    <a:pt x="11" y="10"/>
                    <a:pt x="13" y="9"/>
                    <a:pt x="15" y="7"/>
                  </a:cubicBezTo>
                  <a:cubicBezTo>
                    <a:pt x="18" y="6"/>
                    <a:pt x="20" y="4"/>
                    <a:pt x="23" y="3"/>
                  </a:cubicBezTo>
                  <a:cubicBezTo>
                    <a:pt x="26" y="2"/>
                    <a:pt x="29" y="1"/>
                    <a:pt x="32" y="1"/>
                  </a:cubicBezTo>
                  <a:cubicBezTo>
                    <a:pt x="35" y="0"/>
                    <a:pt x="39" y="0"/>
                    <a:pt x="42" y="0"/>
                  </a:cubicBezTo>
                  <a:cubicBezTo>
                    <a:pt x="45" y="1"/>
                    <a:pt x="49" y="1"/>
                    <a:pt x="52" y="2"/>
                  </a:cubicBezTo>
                  <a:cubicBezTo>
                    <a:pt x="55" y="3"/>
                    <a:pt x="58" y="4"/>
                    <a:pt x="60" y="5"/>
                  </a:cubicBezTo>
                  <a:cubicBezTo>
                    <a:pt x="63" y="6"/>
                    <a:pt x="66" y="8"/>
                    <a:pt x="68" y="9"/>
                  </a:cubicBezTo>
                  <a:cubicBezTo>
                    <a:pt x="70" y="11"/>
                    <a:pt x="72" y="13"/>
                    <a:pt x="74" y="14"/>
                  </a:cubicBezTo>
                  <a:cubicBezTo>
                    <a:pt x="75" y="16"/>
                    <a:pt x="77" y="17"/>
                    <a:pt x="78" y="19"/>
                  </a:cubicBezTo>
                  <a:cubicBezTo>
                    <a:pt x="79" y="20"/>
                    <a:pt x="80" y="22"/>
                    <a:pt x="81" y="23"/>
                  </a:cubicBezTo>
                  <a:cubicBezTo>
                    <a:pt x="82" y="25"/>
                    <a:pt x="83" y="26"/>
                    <a:pt x="83" y="26"/>
                  </a:cubicBezTo>
                  <a:cubicBezTo>
                    <a:pt x="82" y="28"/>
                    <a:pt x="82" y="28"/>
                    <a:pt x="82" y="28"/>
                  </a:cubicBezTo>
                  <a:cubicBezTo>
                    <a:pt x="82" y="28"/>
                    <a:pt x="80" y="27"/>
                    <a:pt x="78" y="27"/>
                  </a:cubicBezTo>
                  <a:cubicBezTo>
                    <a:pt x="75" y="26"/>
                    <a:pt x="72" y="24"/>
                    <a:pt x="68" y="23"/>
                  </a:cubicBezTo>
                  <a:cubicBezTo>
                    <a:pt x="66" y="23"/>
                    <a:pt x="64" y="22"/>
                    <a:pt x="62" y="21"/>
                  </a:cubicBezTo>
                  <a:cubicBezTo>
                    <a:pt x="60" y="21"/>
                    <a:pt x="57" y="20"/>
                    <a:pt x="55" y="20"/>
                  </a:cubicBezTo>
                  <a:cubicBezTo>
                    <a:pt x="53" y="19"/>
                    <a:pt x="50" y="19"/>
                    <a:pt x="48" y="18"/>
                  </a:cubicBezTo>
                  <a:cubicBezTo>
                    <a:pt x="46" y="18"/>
                    <a:pt x="43" y="18"/>
                    <a:pt x="41" y="18"/>
                  </a:cubicBezTo>
                  <a:cubicBezTo>
                    <a:pt x="39" y="18"/>
                    <a:pt x="36" y="17"/>
                    <a:pt x="34" y="18"/>
                  </a:cubicBezTo>
                  <a:cubicBezTo>
                    <a:pt x="31" y="18"/>
                    <a:pt x="31" y="18"/>
                    <a:pt x="31" y="18"/>
                  </a:cubicBezTo>
                  <a:cubicBezTo>
                    <a:pt x="30" y="18"/>
                    <a:pt x="28" y="18"/>
                    <a:pt x="27" y="18"/>
                  </a:cubicBezTo>
                  <a:cubicBezTo>
                    <a:pt x="25" y="18"/>
                    <a:pt x="23" y="19"/>
                    <a:pt x="21" y="19"/>
                  </a:cubicBezTo>
                  <a:cubicBezTo>
                    <a:pt x="19" y="20"/>
                    <a:pt x="17" y="20"/>
                    <a:pt x="15" y="21"/>
                  </a:cubicBezTo>
                  <a:cubicBezTo>
                    <a:pt x="11" y="22"/>
                    <a:pt x="8" y="23"/>
                    <a:pt x="5" y="24"/>
                  </a:cubicBezTo>
                  <a:cubicBezTo>
                    <a:pt x="3" y="25"/>
                    <a:pt x="2" y="26"/>
                    <a:pt x="2" y="26"/>
                  </a:cubicBezTo>
                  <a:lnTo>
                    <a:pt x="0" y="24"/>
                  </a:ln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96" name="Freeform 365"/>
            <p:cNvSpPr/>
            <p:nvPr/>
          </p:nvSpPr>
          <p:spPr bwMode="auto">
            <a:xfrm>
              <a:off x="7677150" y="6302375"/>
              <a:ext cx="147638" cy="69850"/>
            </a:xfrm>
            <a:custGeom>
              <a:avLst/>
              <a:gdLst>
                <a:gd name="T0" fmla="*/ 0 w 143"/>
                <a:gd name="T1" fmla="*/ 67 h 67"/>
                <a:gd name="T2" fmla="*/ 1 w 143"/>
                <a:gd name="T3" fmla="*/ 59 h 67"/>
                <a:gd name="T4" fmla="*/ 4 w 143"/>
                <a:gd name="T5" fmla="*/ 51 h 67"/>
                <a:gd name="T6" fmla="*/ 9 w 143"/>
                <a:gd name="T7" fmla="*/ 40 h 67"/>
                <a:gd name="T8" fmla="*/ 13 w 143"/>
                <a:gd name="T9" fmla="*/ 35 h 67"/>
                <a:gd name="T10" fmla="*/ 17 w 143"/>
                <a:gd name="T11" fmla="*/ 29 h 67"/>
                <a:gd name="T12" fmla="*/ 22 w 143"/>
                <a:gd name="T13" fmla="*/ 24 h 67"/>
                <a:gd name="T14" fmla="*/ 28 w 143"/>
                <a:gd name="T15" fmla="*/ 18 h 67"/>
                <a:gd name="T16" fmla="*/ 42 w 143"/>
                <a:gd name="T17" fmla="*/ 9 h 67"/>
                <a:gd name="T18" fmla="*/ 50 w 143"/>
                <a:gd name="T19" fmla="*/ 5 h 67"/>
                <a:gd name="T20" fmla="*/ 59 w 143"/>
                <a:gd name="T21" fmla="*/ 3 h 67"/>
                <a:gd name="T22" fmla="*/ 77 w 143"/>
                <a:gd name="T23" fmla="*/ 0 h 67"/>
                <a:gd name="T24" fmla="*/ 93 w 143"/>
                <a:gd name="T25" fmla="*/ 1 h 67"/>
                <a:gd name="T26" fmla="*/ 108 w 143"/>
                <a:gd name="T27" fmla="*/ 5 h 67"/>
                <a:gd name="T28" fmla="*/ 121 w 143"/>
                <a:gd name="T29" fmla="*/ 11 h 67"/>
                <a:gd name="T30" fmla="*/ 126 w 143"/>
                <a:gd name="T31" fmla="*/ 14 h 67"/>
                <a:gd name="T32" fmla="*/ 130 w 143"/>
                <a:gd name="T33" fmla="*/ 17 h 67"/>
                <a:gd name="T34" fmla="*/ 137 w 143"/>
                <a:gd name="T35" fmla="*/ 22 h 67"/>
                <a:gd name="T36" fmla="*/ 143 w 143"/>
                <a:gd name="T37" fmla="*/ 27 h 67"/>
                <a:gd name="T38" fmla="*/ 142 w 143"/>
                <a:gd name="T39" fmla="*/ 29 h 67"/>
                <a:gd name="T40" fmla="*/ 134 w 143"/>
                <a:gd name="T41" fmla="*/ 28 h 67"/>
                <a:gd name="T42" fmla="*/ 126 w 143"/>
                <a:gd name="T43" fmla="*/ 27 h 67"/>
                <a:gd name="T44" fmla="*/ 116 w 143"/>
                <a:gd name="T45" fmla="*/ 26 h 67"/>
                <a:gd name="T46" fmla="*/ 104 w 143"/>
                <a:gd name="T47" fmla="*/ 24 h 67"/>
                <a:gd name="T48" fmla="*/ 91 w 143"/>
                <a:gd name="T49" fmla="*/ 24 h 67"/>
                <a:gd name="T50" fmla="*/ 78 w 143"/>
                <a:gd name="T51" fmla="*/ 24 h 67"/>
                <a:gd name="T52" fmla="*/ 65 w 143"/>
                <a:gd name="T53" fmla="*/ 27 h 67"/>
                <a:gd name="T54" fmla="*/ 53 w 143"/>
                <a:gd name="T55" fmla="*/ 31 h 67"/>
                <a:gd name="T56" fmla="*/ 41 w 143"/>
                <a:gd name="T57" fmla="*/ 37 h 67"/>
                <a:gd name="T58" fmla="*/ 30 w 143"/>
                <a:gd name="T59" fmla="*/ 43 h 67"/>
                <a:gd name="T60" fmla="*/ 25 w 143"/>
                <a:gd name="T61" fmla="*/ 47 h 67"/>
                <a:gd name="T62" fmla="*/ 21 w 143"/>
                <a:gd name="T63" fmla="*/ 50 h 67"/>
                <a:gd name="T64" fmla="*/ 13 w 143"/>
                <a:gd name="T65" fmla="*/ 57 h 67"/>
                <a:gd name="T66" fmla="*/ 7 w 143"/>
                <a:gd name="T67" fmla="*/ 62 h 67"/>
                <a:gd name="T68" fmla="*/ 1 w 143"/>
                <a:gd name="T69" fmla="*/ 67 h 67"/>
                <a:gd name="T70" fmla="*/ 0 w 143"/>
                <a:gd name="T7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 h="67">
                  <a:moveTo>
                    <a:pt x="0" y="67"/>
                  </a:moveTo>
                  <a:cubicBezTo>
                    <a:pt x="0" y="67"/>
                    <a:pt x="0" y="64"/>
                    <a:pt x="1" y="59"/>
                  </a:cubicBezTo>
                  <a:cubicBezTo>
                    <a:pt x="2" y="57"/>
                    <a:pt x="3" y="54"/>
                    <a:pt x="4" y="51"/>
                  </a:cubicBezTo>
                  <a:cubicBezTo>
                    <a:pt x="5" y="48"/>
                    <a:pt x="7" y="44"/>
                    <a:pt x="9" y="40"/>
                  </a:cubicBezTo>
                  <a:cubicBezTo>
                    <a:pt x="10" y="39"/>
                    <a:pt x="11" y="37"/>
                    <a:pt x="13" y="35"/>
                  </a:cubicBezTo>
                  <a:cubicBezTo>
                    <a:pt x="14" y="33"/>
                    <a:pt x="15" y="31"/>
                    <a:pt x="17" y="29"/>
                  </a:cubicBezTo>
                  <a:cubicBezTo>
                    <a:pt x="18" y="27"/>
                    <a:pt x="20" y="25"/>
                    <a:pt x="22" y="24"/>
                  </a:cubicBezTo>
                  <a:cubicBezTo>
                    <a:pt x="24" y="22"/>
                    <a:pt x="26" y="20"/>
                    <a:pt x="28" y="18"/>
                  </a:cubicBezTo>
                  <a:cubicBezTo>
                    <a:pt x="32" y="15"/>
                    <a:pt x="37" y="11"/>
                    <a:pt x="42" y="9"/>
                  </a:cubicBezTo>
                  <a:cubicBezTo>
                    <a:pt x="45" y="8"/>
                    <a:pt x="48" y="6"/>
                    <a:pt x="50" y="5"/>
                  </a:cubicBezTo>
                  <a:cubicBezTo>
                    <a:pt x="59" y="3"/>
                    <a:pt x="59" y="3"/>
                    <a:pt x="59" y="3"/>
                  </a:cubicBezTo>
                  <a:cubicBezTo>
                    <a:pt x="65" y="1"/>
                    <a:pt x="71" y="1"/>
                    <a:pt x="77" y="0"/>
                  </a:cubicBezTo>
                  <a:cubicBezTo>
                    <a:pt x="82" y="0"/>
                    <a:pt x="88" y="0"/>
                    <a:pt x="93" y="1"/>
                  </a:cubicBezTo>
                  <a:cubicBezTo>
                    <a:pt x="99" y="2"/>
                    <a:pt x="104" y="4"/>
                    <a:pt x="108" y="5"/>
                  </a:cubicBezTo>
                  <a:cubicBezTo>
                    <a:pt x="113" y="7"/>
                    <a:pt x="117" y="9"/>
                    <a:pt x="121" y="11"/>
                  </a:cubicBezTo>
                  <a:cubicBezTo>
                    <a:pt x="123" y="12"/>
                    <a:pt x="124" y="13"/>
                    <a:pt x="126" y="14"/>
                  </a:cubicBezTo>
                  <a:cubicBezTo>
                    <a:pt x="128" y="15"/>
                    <a:pt x="129" y="16"/>
                    <a:pt x="130" y="17"/>
                  </a:cubicBezTo>
                  <a:cubicBezTo>
                    <a:pt x="133" y="19"/>
                    <a:pt x="135" y="21"/>
                    <a:pt x="137" y="22"/>
                  </a:cubicBezTo>
                  <a:cubicBezTo>
                    <a:pt x="141" y="25"/>
                    <a:pt x="143" y="27"/>
                    <a:pt x="143" y="27"/>
                  </a:cubicBezTo>
                  <a:cubicBezTo>
                    <a:pt x="142" y="29"/>
                    <a:pt x="142" y="29"/>
                    <a:pt x="142" y="29"/>
                  </a:cubicBezTo>
                  <a:cubicBezTo>
                    <a:pt x="142" y="29"/>
                    <a:pt x="139" y="29"/>
                    <a:pt x="134" y="28"/>
                  </a:cubicBezTo>
                  <a:cubicBezTo>
                    <a:pt x="132" y="28"/>
                    <a:pt x="129" y="28"/>
                    <a:pt x="126" y="27"/>
                  </a:cubicBezTo>
                  <a:cubicBezTo>
                    <a:pt x="123" y="26"/>
                    <a:pt x="120" y="26"/>
                    <a:pt x="116" y="26"/>
                  </a:cubicBezTo>
                  <a:cubicBezTo>
                    <a:pt x="112" y="25"/>
                    <a:pt x="108" y="25"/>
                    <a:pt x="104" y="24"/>
                  </a:cubicBezTo>
                  <a:cubicBezTo>
                    <a:pt x="100" y="24"/>
                    <a:pt x="96" y="24"/>
                    <a:pt x="91" y="24"/>
                  </a:cubicBezTo>
                  <a:cubicBezTo>
                    <a:pt x="87" y="24"/>
                    <a:pt x="83" y="24"/>
                    <a:pt x="78" y="24"/>
                  </a:cubicBezTo>
                  <a:cubicBezTo>
                    <a:pt x="74" y="25"/>
                    <a:pt x="69" y="26"/>
                    <a:pt x="65" y="27"/>
                  </a:cubicBezTo>
                  <a:cubicBezTo>
                    <a:pt x="61" y="28"/>
                    <a:pt x="57" y="29"/>
                    <a:pt x="53" y="31"/>
                  </a:cubicBezTo>
                  <a:cubicBezTo>
                    <a:pt x="48" y="32"/>
                    <a:pt x="45" y="35"/>
                    <a:pt x="41" y="37"/>
                  </a:cubicBezTo>
                  <a:cubicBezTo>
                    <a:pt x="37" y="39"/>
                    <a:pt x="33" y="41"/>
                    <a:pt x="30" y="43"/>
                  </a:cubicBezTo>
                  <a:cubicBezTo>
                    <a:pt x="28" y="44"/>
                    <a:pt x="27" y="46"/>
                    <a:pt x="25" y="47"/>
                  </a:cubicBezTo>
                  <a:cubicBezTo>
                    <a:pt x="24" y="48"/>
                    <a:pt x="22" y="49"/>
                    <a:pt x="21" y="50"/>
                  </a:cubicBezTo>
                  <a:cubicBezTo>
                    <a:pt x="18" y="52"/>
                    <a:pt x="15" y="55"/>
                    <a:pt x="13" y="57"/>
                  </a:cubicBezTo>
                  <a:cubicBezTo>
                    <a:pt x="11" y="59"/>
                    <a:pt x="8" y="61"/>
                    <a:pt x="7" y="62"/>
                  </a:cubicBezTo>
                  <a:cubicBezTo>
                    <a:pt x="3" y="66"/>
                    <a:pt x="1" y="67"/>
                    <a:pt x="1" y="67"/>
                  </a:cubicBezTo>
                  <a:lnTo>
                    <a:pt x="0" y="67"/>
                  </a:ln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97" name="Freeform 366"/>
            <p:cNvSpPr/>
            <p:nvPr/>
          </p:nvSpPr>
          <p:spPr bwMode="auto">
            <a:xfrm>
              <a:off x="7862888" y="6203950"/>
              <a:ext cx="327025" cy="412750"/>
            </a:xfrm>
            <a:custGeom>
              <a:avLst/>
              <a:gdLst>
                <a:gd name="T0" fmla="*/ 1 w 316"/>
                <a:gd name="T1" fmla="*/ 206 h 400"/>
                <a:gd name="T2" fmla="*/ 32 w 316"/>
                <a:gd name="T3" fmla="*/ 353 h 400"/>
                <a:gd name="T4" fmla="*/ 73 w 316"/>
                <a:gd name="T5" fmla="*/ 394 h 400"/>
                <a:gd name="T6" fmla="*/ 130 w 316"/>
                <a:gd name="T7" fmla="*/ 385 h 400"/>
                <a:gd name="T8" fmla="*/ 315 w 316"/>
                <a:gd name="T9" fmla="*/ 112 h 400"/>
                <a:gd name="T10" fmla="*/ 315 w 316"/>
                <a:gd name="T11" fmla="*/ 101 h 400"/>
                <a:gd name="T12" fmla="*/ 279 w 316"/>
                <a:gd name="T13" fmla="*/ 85 h 400"/>
                <a:gd name="T14" fmla="*/ 81 w 316"/>
                <a:gd name="T15" fmla="*/ 5 h 400"/>
                <a:gd name="T16" fmla="*/ 69 w 316"/>
                <a:gd name="T17" fmla="*/ 1 h 400"/>
                <a:gd name="T18" fmla="*/ 57 w 316"/>
                <a:gd name="T19" fmla="*/ 13 h 400"/>
                <a:gd name="T20" fmla="*/ 6 w 316"/>
                <a:gd name="T21" fmla="*/ 158 h 400"/>
                <a:gd name="T22" fmla="*/ 1 w 316"/>
                <a:gd name="T23" fmla="*/ 20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6" h="400">
                  <a:moveTo>
                    <a:pt x="1" y="206"/>
                  </a:moveTo>
                  <a:cubicBezTo>
                    <a:pt x="0" y="256"/>
                    <a:pt x="7" y="308"/>
                    <a:pt x="32" y="353"/>
                  </a:cubicBezTo>
                  <a:cubicBezTo>
                    <a:pt x="41" y="371"/>
                    <a:pt x="55" y="388"/>
                    <a:pt x="73" y="394"/>
                  </a:cubicBezTo>
                  <a:cubicBezTo>
                    <a:pt x="93" y="400"/>
                    <a:pt x="113" y="393"/>
                    <a:pt x="130" y="385"/>
                  </a:cubicBezTo>
                  <a:cubicBezTo>
                    <a:pt x="230" y="337"/>
                    <a:pt x="306" y="222"/>
                    <a:pt x="315" y="112"/>
                  </a:cubicBezTo>
                  <a:cubicBezTo>
                    <a:pt x="315" y="108"/>
                    <a:pt x="316" y="104"/>
                    <a:pt x="315" y="101"/>
                  </a:cubicBezTo>
                  <a:cubicBezTo>
                    <a:pt x="310" y="88"/>
                    <a:pt x="293" y="84"/>
                    <a:pt x="279" y="85"/>
                  </a:cubicBezTo>
                  <a:cubicBezTo>
                    <a:pt x="208" y="90"/>
                    <a:pt x="148" y="68"/>
                    <a:pt x="81" y="5"/>
                  </a:cubicBezTo>
                  <a:cubicBezTo>
                    <a:pt x="78" y="2"/>
                    <a:pt x="74" y="0"/>
                    <a:pt x="69" y="1"/>
                  </a:cubicBezTo>
                  <a:cubicBezTo>
                    <a:pt x="63" y="1"/>
                    <a:pt x="60" y="7"/>
                    <a:pt x="57" y="13"/>
                  </a:cubicBezTo>
                  <a:cubicBezTo>
                    <a:pt x="35" y="59"/>
                    <a:pt x="14" y="107"/>
                    <a:pt x="6" y="158"/>
                  </a:cubicBezTo>
                  <a:cubicBezTo>
                    <a:pt x="3" y="174"/>
                    <a:pt x="2" y="190"/>
                    <a:pt x="1" y="206"/>
                  </a:cubicBezTo>
                  <a:close/>
                </a:path>
              </a:pathLst>
            </a:custGeom>
            <a:solidFill>
              <a:srgbClr val="344F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98" name="Freeform 367"/>
            <p:cNvSpPr/>
            <p:nvPr/>
          </p:nvSpPr>
          <p:spPr bwMode="auto">
            <a:xfrm>
              <a:off x="7916863" y="6330950"/>
              <a:ext cx="77788" cy="44450"/>
            </a:xfrm>
            <a:custGeom>
              <a:avLst/>
              <a:gdLst>
                <a:gd name="T0" fmla="*/ 76 w 76"/>
                <a:gd name="T1" fmla="*/ 30 h 43"/>
                <a:gd name="T2" fmla="*/ 73 w 76"/>
                <a:gd name="T3" fmla="*/ 33 h 43"/>
                <a:gd name="T4" fmla="*/ 64 w 76"/>
                <a:gd name="T5" fmla="*/ 39 h 43"/>
                <a:gd name="T6" fmla="*/ 57 w 76"/>
                <a:gd name="T7" fmla="*/ 42 h 43"/>
                <a:gd name="T8" fmla="*/ 48 w 76"/>
                <a:gd name="T9" fmla="*/ 43 h 43"/>
                <a:gd name="T10" fmla="*/ 39 w 76"/>
                <a:gd name="T11" fmla="*/ 42 h 43"/>
                <a:gd name="T12" fmla="*/ 29 w 76"/>
                <a:gd name="T13" fmla="*/ 39 h 43"/>
                <a:gd name="T14" fmla="*/ 21 w 76"/>
                <a:gd name="T15" fmla="*/ 35 h 43"/>
                <a:gd name="T16" fmla="*/ 14 w 76"/>
                <a:gd name="T17" fmla="*/ 29 h 43"/>
                <a:gd name="T18" fmla="*/ 8 w 76"/>
                <a:gd name="T19" fmla="*/ 22 h 43"/>
                <a:gd name="T20" fmla="*/ 4 w 76"/>
                <a:gd name="T21" fmla="*/ 16 h 43"/>
                <a:gd name="T22" fmla="*/ 2 w 76"/>
                <a:gd name="T23" fmla="*/ 10 h 43"/>
                <a:gd name="T24" fmla="*/ 1 w 76"/>
                <a:gd name="T25" fmla="*/ 5 h 43"/>
                <a:gd name="T26" fmla="*/ 0 w 76"/>
                <a:gd name="T27" fmla="*/ 1 h 43"/>
                <a:gd name="T28" fmla="*/ 1 w 76"/>
                <a:gd name="T29" fmla="*/ 0 h 43"/>
                <a:gd name="T30" fmla="*/ 5 w 76"/>
                <a:gd name="T31" fmla="*/ 3 h 43"/>
                <a:gd name="T32" fmla="*/ 13 w 76"/>
                <a:gd name="T33" fmla="*/ 9 h 43"/>
                <a:gd name="T34" fmla="*/ 18 w 76"/>
                <a:gd name="T35" fmla="*/ 13 h 43"/>
                <a:gd name="T36" fmla="*/ 23 w 76"/>
                <a:gd name="T37" fmla="*/ 17 h 43"/>
                <a:gd name="T38" fmla="*/ 30 w 76"/>
                <a:gd name="T39" fmla="*/ 20 h 43"/>
                <a:gd name="T40" fmla="*/ 36 w 76"/>
                <a:gd name="T41" fmla="*/ 23 h 43"/>
                <a:gd name="T42" fmla="*/ 42 w 76"/>
                <a:gd name="T43" fmla="*/ 26 h 43"/>
                <a:gd name="T44" fmla="*/ 46 w 76"/>
                <a:gd name="T45" fmla="*/ 27 h 43"/>
                <a:gd name="T46" fmla="*/ 49 w 76"/>
                <a:gd name="T47" fmla="*/ 27 h 43"/>
                <a:gd name="T48" fmla="*/ 55 w 76"/>
                <a:gd name="T49" fmla="*/ 28 h 43"/>
                <a:gd name="T50" fmla="*/ 62 w 76"/>
                <a:gd name="T51" fmla="*/ 29 h 43"/>
                <a:gd name="T52" fmla="*/ 71 w 76"/>
                <a:gd name="T53" fmla="*/ 29 h 43"/>
                <a:gd name="T54" fmla="*/ 75 w 76"/>
                <a:gd name="T55" fmla="*/ 29 h 43"/>
                <a:gd name="T56" fmla="*/ 76 w 76"/>
                <a:gd name="T57"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43">
                  <a:moveTo>
                    <a:pt x="76" y="30"/>
                  </a:moveTo>
                  <a:cubicBezTo>
                    <a:pt x="76" y="30"/>
                    <a:pt x="75" y="32"/>
                    <a:pt x="73" y="33"/>
                  </a:cubicBezTo>
                  <a:cubicBezTo>
                    <a:pt x="71" y="35"/>
                    <a:pt x="68" y="37"/>
                    <a:pt x="64" y="39"/>
                  </a:cubicBezTo>
                  <a:cubicBezTo>
                    <a:pt x="62" y="40"/>
                    <a:pt x="59" y="41"/>
                    <a:pt x="57" y="42"/>
                  </a:cubicBezTo>
                  <a:cubicBezTo>
                    <a:pt x="54" y="42"/>
                    <a:pt x="51" y="43"/>
                    <a:pt x="48" y="43"/>
                  </a:cubicBezTo>
                  <a:cubicBezTo>
                    <a:pt x="45" y="43"/>
                    <a:pt x="42" y="43"/>
                    <a:pt x="39" y="42"/>
                  </a:cubicBezTo>
                  <a:cubicBezTo>
                    <a:pt x="35" y="42"/>
                    <a:pt x="32" y="40"/>
                    <a:pt x="29" y="39"/>
                  </a:cubicBezTo>
                  <a:cubicBezTo>
                    <a:pt x="26" y="38"/>
                    <a:pt x="23" y="36"/>
                    <a:pt x="21" y="35"/>
                  </a:cubicBezTo>
                  <a:cubicBezTo>
                    <a:pt x="18" y="33"/>
                    <a:pt x="16" y="31"/>
                    <a:pt x="14" y="29"/>
                  </a:cubicBezTo>
                  <a:cubicBezTo>
                    <a:pt x="12" y="26"/>
                    <a:pt x="10" y="24"/>
                    <a:pt x="8" y="22"/>
                  </a:cubicBezTo>
                  <a:cubicBezTo>
                    <a:pt x="7" y="20"/>
                    <a:pt x="6" y="18"/>
                    <a:pt x="4" y="16"/>
                  </a:cubicBezTo>
                  <a:cubicBezTo>
                    <a:pt x="3" y="14"/>
                    <a:pt x="3" y="12"/>
                    <a:pt x="2" y="10"/>
                  </a:cubicBezTo>
                  <a:cubicBezTo>
                    <a:pt x="1" y="8"/>
                    <a:pt x="1" y="7"/>
                    <a:pt x="1" y="5"/>
                  </a:cubicBezTo>
                  <a:cubicBezTo>
                    <a:pt x="0" y="3"/>
                    <a:pt x="0" y="1"/>
                    <a:pt x="0" y="1"/>
                  </a:cubicBezTo>
                  <a:cubicBezTo>
                    <a:pt x="1" y="0"/>
                    <a:pt x="1" y="0"/>
                    <a:pt x="1" y="0"/>
                  </a:cubicBezTo>
                  <a:cubicBezTo>
                    <a:pt x="1" y="0"/>
                    <a:pt x="3" y="1"/>
                    <a:pt x="5" y="3"/>
                  </a:cubicBezTo>
                  <a:cubicBezTo>
                    <a:pt x="7" y="4"/>
                    <a:pt x="9" y="7"/>
                    <a:pt x="13" y="9"/>
                  </a:cubicBezTo>
                  <a:cubicBezTo>
                    <a:pt x="14" y="10"/>
                    <a:pt x="16" y="12"/>
                    <a:pt x="18" y="13"/>
                  </a:cubicBezTo>
                  <a:cubicBezTo>
                    <a:pt x="20" y="14"/>
                    <a:pt x="22" y="15"/>
                    <a:pt x="23" y="17"/>
                  </a:cubicBezTo>
                  <a:cubicBezTo>
                    <a:pt x="25" y="18"/>
                    <a:pt x="28" y="19"/>
                    <a:pt x="30" y="20"/>
                  </a:cubicBezTo>
                  <a:cubicBezTo>
                    <a:pt x="32" y="21"/>
                    <a:pt x="34" y="22"/>
                    <a:pt x="36" y="23"/>
                  </a:cubicBezTo>
                  <a:cubicBezTo>
                    <a:pt x="38" y="24"/>
                    <a:pt x="40" y="25"/>
                    <a:pt x="42" y="26"/>
                  </a:cubicBezTo>
                  <a:cubicBezTo>
                    <a:pt x="46" y="27"/>
                    <a:pt x="46" y="27"/>
                    <a:pt x="46" y="27"/>
                  </a:cubicBezTo>
                  <a:cubicBezTo>
                    <a:pt x="47" y="27"/>
                    <a:pt x="48" y="27"/>
                    <a:pt x="49" y="27"/>
                  </a:cubicBezTo>
                  <a:cubicBezTo>
                    <a:pt x="51" y="28"/>
                    <a:pt x="53" y="28"/>
                    <a:pt x="55" y="28"/>
                  </a:cubicBezTo>
                  <a:cubicBezTo>
                    <a:pt x="58" y="28"/>
                    <a:pt x="60" y="29"/>
                    <a:pt x="62" y="29"/>
                  </a:cubicBezTo>
                  <a:cubicBezTo>
                    <a:pt x="66" y="29"/>
                    <a:pt x="69" y="29"/>
                    <a:pt x="71" y="29"/>
                  </a:cubicBezTo>
                  <a:cubicBezTo>
                    <a:pt x="74" y="29"/>
                    <a:pt x="75" y="29"/>
                    <a:pt x="75" y="29"/>
                  </a:cubicBezTo>
                  <a:lnTo>
                    <a:pt x="76" y="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99" name="Freeform 368"/>
            <p:cNvSpPr/>
            <p:nvPr/>
          </p:nvSpPr>
          <p:spPr bwMode="auto">
            <a:xfrm>
              <a:off x="8047038" y="6375400"/>
              <a:ext cx="77788" cy="46038"/>
            </a:xfrm>
            <a:custGeom>
              <a:avLst/>
              <a:gdLst>
                <a:gd name="T0" fmla="*/ 76 w 76"/>
                <a:gd name="T1" fmla="*/ 33 h 44"/>
                <a:gd name="T2" fmla="*/ 73 w 76"/>
                <a:gd name="T3" fmla="*/ 36 h 44"/>
                <a:gd name="T4" fmla="*/ 63 w 76"/>
                <a:gd name="T5" fmla="*/ 41 h 44"/>
                <a:gd name="T6" fmla="*/ 56 w 76"/>
                <a:gd name="T7" fmla="*/ 43 h 44"/>
                <a:gd name="T8" fmla="*/ 47 w 76"/>
                <a:gd name="T9" fmla="*/ 44 h 44"/>
                <a:gd name="T10" fmla="*/ 38 w 76"/>
                <a:gd name="T11" fmla="*/ 43 h 44"/>
                <a:gd name="T12" fmla="*/ 28 w 76"/>
                <a:gd name="T13" fmla="*/ 40 h 44"/>
                <a:gd name="T14" fmla="*/ 20 w 76"/>
                <a:gd name="T15" fmla="*/ 35 h 44"/>
                <a:gd name="T16" fmla="*/ 13 w 76"/>
                <a:gd name="T17" fmla="*/ 29 h 44"/>
                <a:gd name="T18" fmla="*/ 8 w 76"/>
                <a:gd name="T19" fmla="*/ 22 h 44"/>
                <a:gd name="T20" fmla="*/ 4 w 76"/>
                <a:gd name="T21" fmla="*/ 15 h 44"/>
                <a:gd name="T22" fmla="*/ 2 w 76"/>
                <a:gd name="T23" fmla="*/ 9 h 44"/>
                <a:gd name="T24" fmla="*/ 1 w 76"/>
                <a:gd name="T25" fmla="*/ 5 h 44"/>
                <a:gd name="T26" fmla="*/ 0 w 76"/>
                <a:gd name="T27" fmla="*/ 1 h 44"/>
                <a:gd name="T28" fmla="*/ 2 w 76"/>
                <a:gd name="T29" fmla="*/ 0 h 44"/>
                <a:gd name="T30" fmla="*/ 5 w 76"/>
                <a:gd name="T31" fmla="*/ 2 h 44"/>
                <a:gd name="T32" fmla="*/ 13 w 76"/>
                <a:gd name="T33" fmla="*/ 9 h 44"/>
                <a:gd name="T34" fmla="*/ 18 w 76"/>
                <a:gd name="T35" fmla="*/ 13 h 44"/>
                <a:gd name="T36" fmla="*/ 23 w 76"/>
                <a:gd name="T37" fmla="*/ 17 h 44"/>
                <a:gd name="T38" fmla="*/ 29 w 76"/>
                <a:gd name="T39" fmla="*/ 21 h 44"/>
                <a:gd name="T40" fmla="*/ 36 w 76"/>
                <a:gd name="T41" fmla="*/ 24 h 44"/>
                <a:gd name="T42" fmla="*/ 42 w 76"/>
                <a:gd name="T43" fmla="*/ 27 h 44"/>
                <a:gd name="T44" fmla="*/ 45 w 76"/>
                <a:gd name="T45" fmla="*/ 28 h 44"/>
                <a:gd name="T46" fmla="*/ 49 w 76"/>
                <a:gd name="T47" fmla="*/ 29 h 44"/>
                <a:gd name="T48" fmla="*/ 55 w 76"/>
                <a:gd name="T49" fmla="*/ 30 h 44"/>
                <a:gd name="T50" fmla="*/ 61 w 76"/>
                <a:gd name="T51" fmla="*/ 31 h 44"/>
                <a:gd name="T52" fmla="*/ 71 w 76"/>
                <a:gd name="T53" fmla="*/ 31 h 44"/>
                <a:gd name="T54" fmla="*/ 75 w 76"/>
                <a:gd name="T55" fmla="*/ 31 h 44"/>
                <a:gd name="T56" fmla="*/ 76 w 76"/>
                <a:gd name="T57"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44">
                  <a:moveTo>
                    <a:pt x="76" y="33"/>
                  </a:moveTo>
                  <a:cubicBezTo>
                    <a:pt x="76" y="33"/>
                    <a:pt x="75" y="34"/>
                    <a:pt x="73" y="36"/>
                  </a:cubicBezTo>
                  <a:cubicBezTo>
                    <a:pt x="71" y="37"/>
                    <a:pt x="68" y="39"/>
                    <a:pt x="63" y="41"/>
                  </a:cubicBezTo>
                  <a:cubicBezTo>
                    <a:pt x="61" y="42"/>
                    <a:pt x="58" y="43"/>
                    <a:pt x="56" y="43"/>
                  </a:cubicBezTo>
                  <a:cubicBezTo>
                    <a:pt x="53" y="44"/>
                    <a:pt x="50" y="44"/>
                    <a:pt x="47" y="44"/>
                  </a:cubicBezTo>
                  <a:cubicBezTo>
                    <a:pt x="44" y="44"/>
                    <a:pt x="41" y="44"/>
                    <a:pt x="38" y="43"/>
                  </a:cubicBezTo>
                  <a:cubicBezTo>
                    <a:pt x="34" y="42"/>
                    <a:pt x="31" y="41"/>
                    <a:pt x="28" y="40"/>
                  </a:cubicBezTo>
                  <a:cubicBezTo>
                    <a:pt x="25" y="38"/>
                    <a:pt x="23" y="37"/>
                    <a:pt x="20" y="35"/>
                  </a:cubicBezTo>
                  <a:cubicBezTo>
                    <a:pt x="17" y="33"/>
                    <a:pt x="15" y="31"/>
                    <a:pt x="13" y="29"/>
                  </a:cubicBezTo>
                  <a:cubicBezTo>
                    <a:pt x="11" y="26"/>
                    <a:pt x="9" y="24"/>
                    <a:pt x="8" y="22"/>
                  </a:cubicBezTo>
                  <a:cubicBezTo>
                    <a:pt x="6" y="20"/>
                    <a:pt x="5" y="17"/>
                    <a:pt x="4" y="15"/>
                  </a:cubicBezTo>
                  <a:cubicBezTo>
                    <a:pt x="3" y="13"/>
                    <a:pt x="2" y="11"/>
                    <a:pt x="2" y="9"/>
                  </a:cubicBezTo>
                  <a:cubicBezTo>
                    <a:pt x="1" y="8"/>
                    <a:pt x="1" y="6"/>
                    <a:pt x="1" y="5"/>
                  </a:cubicBezTo>
                  <a:cubicBezTo>
                    <a:pt x="0" y="2"/>
                    <a:pt x="0" y="1"/>
                    <a:pt x="0" y="1"/>
                  </a:cubicBezTo>
                  <a:cubicBezTo>
                    <a:pt x="2" y="0"/>
                    <a:pt x="2" y="0"/>
                    <a:pt x="2" y="0"/>
                  </a:cubicBezTo>
                  <a:cubicBezTo>
                    <a:pt x="2" y="0"/>
                    <a:pt x="3" y="1"/>
                    <a:pt x="5" y="2"/>
                  </a:cubicBezTo>
                  <a:cubicBezTo>
                    <a:pt x="7" y="4"/>
                    <a:pt x="9" y="6"/>
                    <a:pt x="13" y="9"/>
                  </a:cubicBezTo>
                  <a:cubicBezTo>
                    <a:pt x="14" y="10"/>
                    <a:pt x="16" y="11"/>
                    <a:pt x="18" y="13"/>
                  </a:cubicBezTo>
                  <a:cubicBezTo>
                    <a:pt x="20" y="14"/>
                    <a:pt x="21" y="16"/>
                    <a:pt x="23" y="17"/>
                  </a:cubicBezTo>
                  <a:cubicBezTo>
                    <a:pt x="25" y="18"/>
                    <a:pt x="27" y="19"/>
                    <a:pt x="29" y="21"/>
                  </a:cubicBezTo>
                  <a:cubicBezTo>
                    <a:pt x="31" y="22"/>
                    <a:pt x="33" y="23"/>
                    <a:pt x="36" y="24"/>
                  </a:cubicBezTo>
                  <a:cubicBezTo>
                    <a:pt x="38" y="25"/>
                    <a:pt x="40" y="26"/>
                    <a:pt x="42" y="27"/>
                  </a:cubicBezTo>
                  <a:cubicBezTo>
                    <a:pt x="45" y="28"/>
                    <a:pt x="45" y="28"/>
                    <a:pt x="45" y="28"/>
                  </a:cubicBezTo>
                  <a:cubicBezTo>
                    <a:pt x="46" y="28"/>
                    <a:pt x="48" y="28"/>
                    <a:pt x="49" y="29"/>
                  </a:cubicBezTo>
                  <a:cubicBezTo>
                    <a:pt x="51" y="29"/>
                    <a:pt x="53" y="29"/>
                    <a:pt x="55" y="30"/>
                  </a:cubicBezTo>
                  <a:cubicBezTo>
                    <a:pt x="57" y="30"/>
                    <a:pt x="59" y="30"/>
                    <a:pt x="61" y="31"/>
                  </a:cubicBezTo>
                  <a:cubicBezTo>
                    <a:pt x="65" y="31"/>
                    <a:pt x="69" y="31"/>
                    <a:pt x="71" y="31"/>
                  </a:cubicBezTo>
                  <a:cubicBezTo>
                    <a:pt x="74" y="31"/>
                    <a:pt x="75" y="31"/>
                    <a:pt x="75" y="31"/>
                  </a:cubicBezTo>
                  <a:lnTo>
                    <a:pt x="76"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00" name="Freeform 369"/>
            <p:cNvSpPr/>
            <p:nvPr/>
          </p:nvSpPr>
          <p:spPr bwMode="auto">
            <a:xfrm>
              <a:off x="7891463" y="6461125"/>
              <a:ext cx="161925" cy="87313"/>
            </a:xfrm>
            <a:custGeom>
              <a:avLst/>
              <a:gdLst>
                <a:gd name="T0" fmla="*/ 157 w 157"/>
                <a:gd name="T1" fmla="*/ 59 h 85"/>
                <a:gd name="T2" fmla="*/ 150 w 157"/>
                <a:gd name="T3" fmla="*/ 64 h 85"/>
                <a:gd name="T4" fmla="*/ 142 w 157"/>
                <a:gd name="T5" fmla="*/ 70 h 85"/>
                <a:gd name="T6" fmla="*/ 131 w 157"/>
                <a:gd name="T7" fmla="*/ 76 h 85"/>
                <a:gd name="T8" fmla="*/ 116 w 157"/>
                <a:gd name="T9" fmla="*/ 81 h 85"/>
                <a:gd name="T10" fmla="*/ 99 w 157"/>
                <a:gd name="T11" fmla="*/ 84 h 85"/>
                <a:gd name="T12" fmla="*/ 90 w 157"/>
                <a:gd name="T13" fmla="*/ 85 h 85"/>
                <a:gd name="T14" fmla="*/ 80 w 157"/>
                <a:gd name="T15" fmla="*/ 84 h 85"/>
                <a:gd name="T16" fmla="*/ 70 w 157"/>
                <a:gd name="T17" fmla="*/ 82 h 85"/>
                <a:gd name="T18" fmla="*/ 60 w 157"/>
                <a:gd name="T19" fmla="*/ 79 h 85"/>
                <a:gd name="T20" fmla="*/ 51 w 157"/>
                <a:gd name="T21" fmla="*/ 75 h 85"/>
                <a:gd name="T22" fmla="*/ 42 w 157"/>
                <a:gd name="T23" fmla="*/ 70 h 85"/>
                <a:gd name="T24" fmla="*/ 28 w 157"/>
                <a:gd name="T25" fmla="*/ 58 h 85"/>
                <a:gd name="T26" fmla="*/ 17 w 157"/>
                <a:gd name="T27" fmla="*/ 44 h 85"/>
                <a:gd name="T28" fmla="*/ 9 w 157"/>
                <a:gd name="T29" fmla="*/ 31 h 85"/>
                <a:gd name="T30" fmla="*/ 6 w 157"/>
                <a:gd name="T31" fmla="*/ 25 h 85"/>
                <a:gd name="T32" fmla="*/ 5 w 157"/>
                <a:gd name="T33" fmla="*/ 19 h 85"/>
                <a:gd name="T34" fmla="*/ 2 w 157"/>
                <a:gd name="T35" fmla="*/ 9 h 85"/>
                <a:gd name="T36" fmla="*/ 0 w 157"/>
                <a:gd name="T37" fmla="*/ 1 h 85"/>
                <a:gd name="T38" fmla="*/ 2 w 157"/>
                <a:gd name="T39" fmla="*/ 0 h 85"/>
                <a:gd name="T40" fmla="*/ 8 w 157"/>
                <a:gd name="T41" fmla="*/ 6 h 85"/>
                <a:gd name="T42" fmla="*/ 14 w 157"/>
                <a:gd name="T43" fmla="*/ 13 h 85"/>
                <a:gd name="T44" fmla="*/ 22 w 157"/>
                <a:gd name="T45" fmla="*/ 22 h 85"/>
                <a:gd name="T46" fmla="*/ 32 w 157"/>
                <a:gd name="T47" fmla="*/ 32 h 85"/>
                <a:gd name="T48" fmla="*/ 43 w 157"/>
                <a:gd name="T49" fmla="*/ 41 h 85"/>
                <a:gd name="T50" fmla="*/ 55 w 157"/>
                <a:gd name="T51" fmla="*/ 49 h 85"/>
                <a:gd name="T52" fmla="*/ 62 w 157"/>
                <a:gd name="T53" fmla="*/ 53 h 85"/>
                <a:gd name="T54" fmla="*/ 66 w 157"/>
                <a:gd name="T55" fmla="*/ 54 h 85"/>
                <a:gd name="T56" fmla="*/ 69 w 157"/>
                <a:gd name="T57" fmla="*/ 56 h 85"/>
                <a:gd name="T58" fmla="*/ 76 w 157"/>
                <a:gd name="T59" fmla="*/ 58 h 85"/>
                <a:gd name="T60" fmla="*/ 84 w 157"/>
                <a:gd name="T61" fmla="*/ 60 h 85"/>
                <a:gd name="T62" fmla="*/ 99 w 157"/>
                <a:gd name="T63" fmla="*/ 62 h 85"/>
                <a:gd name="T64" fmla="*/ 113 w 157"/>
                <a:gd name="T65" fmla="*/ 62 h 85"/>
                <a:gd name="T66" fmla="*/ 127 w 157"/>
                <a:gd name="T67" fmla="*/ 62 h 85"/>
                <a:gd name="T68" fmla="*/ 138 w 157"/>
                <a:gd name="T69" fmla="*/ 60 h 85"/>
                <a:gd name="T70" fmla="*/ 147 w 157"/>
                <a:gd name="T71" fmla="*/ 59 h 85"/>
                <a:gd name="T72" fmla="*/ 156 w 157"/>
                <a:gd name="T73" fmla="*/ 57 h 85"/>
                <a:gd name="T74" fmla="*/ 157 w 157"/>
                <a:gd name="T75" fmla="*/ 5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85">
                  <a:moveTo>
                    <a:pt x="157" y="59"/>
                  </a:moveTo>
                  <a:cubicBezTo>
                    <a:pt x="157" y="59"/>
                    <a:pt x="155" y="61"/>
                    <a:pt x="150" y="64"/>
                  </a:cubicBezTo>
                  <a:cubicBezTo>
                    <a:pt x="148" y="66"/>
                    <a:pt x="145" y="68"/>
                    <a:pt x="142" y="70"/>
                  </a:cubicBezTo>
                  <a:cubicBezTo>
                    <a:pt x="139" y="72"/>
                    <a:pt x="135" y="74"/>
                    <a:pt x="131" y="76"/>
                  </a:cubicBezTo>
                  <a:cubicBezTo>
                    <a:pt x="126" y="78"/>
                    <a:pt x="122" y="80"/>
                    <a:pt x="116" y="81"/>
                  </a:cubicBezTo>
                  <a:cubicBezTo>
                    <a:pt x="111" y="83"/>
                    <a:pt x="105" y="84"/>
                    <a:pt x="99" y="84"/>
                  </a:cubicBezTo>
                  <a:cubicBezTo>
                    <a:pt x="96" y="85"/>
                    <a:pt x="93" y="85"/>
                    <a:pt x="90" y="85"/>
                  </a:cubicBezTo>
                  <a:cubicBezTo>
                    <a:pt x="86" y="85"/>
                    <a:pt x="83" y="84"/>
                    <a:pt x="80" y="84"/>
                  </a:cubicBezTo>
                  <a:cubicBezTo>
                    <a:pt x="77" y="83"/>
                    <a:pt x="73" y="83"/>
                    <a:pt x="70" y="82"/>
                  </a:cubicBezTo>
                  <a:cubicBezTo>
                    <a:pt x="60" y="79"/>
                    <a:pt x="60" y="79"/>
                    <a:pt x="60" y="79"/>
                  </a:cubicBezTo>
                  <a:cubicBezTo>
                    <a:pt x="57" y="78"/>
                    <a:pt x="54" y="77"/>
                    <a:pt x="51" y="75"/>
                  </a:cubicBezTo>
                  <a:cubicBezTo>
                    <a:pt x="48" y="73"/>
                    <a:pt x="45" y="72"/>
                    <a:pt x="42" y="70"/>
                  </a:cubicBezTo>
                  <a:cubicBezTo>
                    <a:pt x="37" y="66"/>
                    <a:pt x="32" y="62"/>
                    <a:pt x="28" y="58"/>
                  </a:cubicBezTo>
                  <a:cubicBezTo>
                    <a:pt x="24" y="53"/>
                    <a:pt x="20" y="49"/>
                    <a:pt x="17" y="44"/>
                  </a:cubicBezTo>
                  <a:cubicBezTo>
                    <a:pt x="14" y="40"/>
                    <a:pt x="12" y="35"/>
                    <a:pt x="9" y="31"/>
                  </a:cubicBezTo>
                  <a:cubicBezTo>
                    <a:pt x="8" y="29"/>
                    <a:pt x="7" y="27"/>
                    <a:pt x="6" y="25"/>
                  </a:cubicBezTo>
                  <a:cubicBezTo>
                    <a:pt x="6" y="23"/>
                    <a:pt x="5" y="21"/>
                    <a:pt x="5" y="19"/>
                  </a:cubicBezTo>
                  <a:cubicBezTo>
                    <a:pt x="3" y="15"/>
                    <a:pt x="3" y="12"/>
                    <a:pt x="2" y="9"/>
                  </a:cubicBezTo>
                  <a:cubicBezTo>
                    <a:pt x="1" y="4"/>
                    <a:pt x="0" y="1"/>
                    <a:pt x="0" y="1"/>
                  </a:cubicBezTo>
                  <a:cubicBezTo>
                    <a:pt x="2" y="0"/>
                    <a:pt x="2" y="0"/>
                    <a:pt x="2" y="0"/>
                  </a:cubicBezTo>
                  <a:cubicBezTo>
                    <a:pt x="2" y="0"/>
                    <a:pt x="4" y="3"/>
                    <a:pt x="8" y="6"/>
                  </a:cubicBezTo>
                  <a:cubicBezTo>
                    <a:pt x="9" y="8"/>
                    <a:pt x="12" y="11"/>
                    <a:pt x="14" y="13"/>
                  </a:cubicBezTo>
                  <a:cubicBezTo>
                    <a:pt x="16" y="16"/>
                    <a:pt x="19" y="19"/>
                    <a:pt x="22" y="22"/>
                  </a:cubicBezTo>
                  <a:cubicBezTo>
                    <a:pt x="25" y="25"/>
                    <a:pt x="28" y="28"/>
                    <a:pt x="32" y="32"/>
                  </a:cubicBezTo>
                  <a:cubicBezTo>
                    <a:pt x="35" y="34"/>
                    <a:pt x="39" y="38"/>
                    <a:pt x="43" y="41"/>
                  </a:cubicBezTo>
                  <a:cubicBezTo>
                    <a:pt x="47" y="44"/>
                    <a:pt x="51" y="46"/>
                    <a:pt x="55" y="49"/>
                  </a:cubicBezTo>
                  <a:cubicBezTo>
                    <a:pt x="58" y="50"/>
                    <a:pt x="60" y="51"/>
                    <a:pt x="62" y="53"/>
                  </a:cubicBezTo>
                  <a:cubicBezTo>
                    <a:pt x="66" y="54"/>
                    <a:pt x="66" y="54"/>
                    <a:pt x="66" y="54"/>
                  </a:cubicBezTo>
                  <a:cubicBezTo>
                    <a:pt x="67" y="55"/>
                    <a:pt x="68" y="55"/>
                    <a:pt x="69" y="56"/>
                  </a:cubicBezTo>
                  <a:cubicBezTo>
                    <a:pt x="76" y="58"/>
                    <a:pt x="76" y="58"/>
                    <a:pt x="76" y="58"/>
                  </a:cubicBezTo>
                  <a:cubicBezTo>
                    <a:pt x="79" y="59"/>
                    <a:pt x="81" y="59"/>
                    <a:pt x="84" y="60"/>
                  </a:cubicBezTo>
                  <a:cubicBezTo>
                    <a:pt x="89" y="61"/>
                    <a:pt x="94" y="61"/>
                    <a:pt x="99" y="62"/>
                  </a:cubicBezTo>
                  <a:cubicBezTo>
                    <a:pt x="104" y="62"/>
                    <a:pt x="109" y="63"/>
                    <a:pt x="113" y="62"/>
                  </a:cubicBezTo>
                  <a:cubicBezTo>
                    <a:pt x="118" y="62"/>
                    <a:pt x="122" y="62"/>
                    <a:pt x="127" y="62"/>
                  </a:cubicBezTo>
                  <a:cubicBezTo>
                    <a:pt x="131" y="61"/>
                    <a:pt x="135" y="61"/>
                    <a:pt x="138" y="60"/>
                  </a:cubicBezTo>
                  <a:cubicBezTo>
                    <a:pt x="142" y="59"/>
                    <a:pt x="145" y="59"/>
                    <a:pt x="147" y="59"/>
                  </a:cubicBezTo>
                  <a:cubicBezTo>
                    <a:pt x="153" y="58"/>
                    <a:pt x="156" y="57"/>
                    <a:pt x="156" y="57"/>
                  </a:cubicBezTo>
                  <a:lnTo>
                    <a:pt x="157" y="5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201" name="Oval 370"/>
          <p:cNvSpPr>
            <a:spLocks noChangeArrowheads="1"/>
          </p:cNvSpPr>
          <p:nvPr/>
        </p:nvSpPr>
        <p:spPr bwMode="auto">
          <a:xfrm>
            <a:off x="8990712" y="2214069"/>
            <a:ext cx="1118236" cy="1118236"/>
          </a:xfrm>
          <a:prstGeom prst="ellipse">
            <a:avLst/>
          </a:prstGeom>
          <a:solidFill>
            <a:srgbClr val="5EC2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450" name="组合 449"/>
          <p:cNvGrpSpPr/>
          <p:nvPr/>
        </p:nvGrpSpPr>
        <p:grpSpPr>
          <a:xfrm>
            <a:off x="9110644" y="2469134"/>
            <a:ext cx="878373" cy="646956"/>
            <a:chOff x="6265863" y="3724275"/>
            <a:chExt cx="825500" cy="608013"/>
          </a:xfrm>
        </p:grpSpPr>
        <p:sp>
          <p:nvSpPr>
            <p:cNvPr id="202" name="Freeform 371"/>
            <p:cNvSpPr/>
            <p:nvPr/>
          </p:nvSpPr>
          <p:spPr bwMode="auto">
            <a:xfrm>
              <a:off x="6265863" y="3724275"/>
              <a:ext cx="647700" cy="571500"/>
            </a:xfrm>
            <a:custGeom>
              <a:avLst/>
              <a:gdLst>
                <a:gd name="T0" fmla="*/ 408 w 408"/>
                <a:gd name="T1" fmla="*/ 271 h 360"/>
                <a:gd name="T2" fmla="*/ 71 w 408"/>
                <a:gd name="T3" fmla="*/ 360 h 360"/>
                <a:gd name="T4" fmla="*/ 0 w 408"/>
                <a:gd name="T5" fmla="*/ 89 h 360"/>
                <a:gd name="T6" fmla="*/ 337 w 408"/>
                <a:gd name="T7" fmla="*/ 0 h 360"/>
                <a:gd name="T8" fmla="*/ 408 w 408"/>
                <a:gd name="T9" fmla="*/ 271 h 360"/>
              </a:gdLst>
              <a:ahLst/>
              <a:cxnLst>
                <a:cxn ang="0">
                  <a:pos x="T0" y="T1"/>
                </a:cxn>
                <a:cxn ang="0">
                  <a:pos x="T2" y="T3"/>
                </a:cxn>
                <a:cxn ang="0">
                  <a:pos x="T4" y="T5"/>
                </a:cxn>
                <a:cxn ang="0">
                  <a:pos x="T6" y="T7"/>
                </a:cxn>
                <a:cxn ang="0">
                  <a:pos x="T8" y="T9"/>
                </a:cxn>
              </a:cxnLst>
              <a:rect l="0" t="0" r="r" b="b"/>
              <a:pathLst>
                <a:path w="408" h="360">
                  <a:moveTo>
                    <a:pt x="408" y="271"/>
                  </a:moveTo>
                  <a:lnTo>
                    <a:pt x="71" y="360"/>
                  </a:lnTo>
                  <a:lnTo>
                    <a:pt x="0" y="89"/>
                  </a:lnTo>
                  <a:lnTo>
                    <a:pt x="337" y="0"/>
                  </a:lnTo>
                  <a:lnTo>
                    <a:pt x="408" y="271"/>
                  </a:lnTo>
                  <a:close/>
                </a:path>
              </a:pathLst>
            </a:custGeom>
            <a:solidFill>
              <a:srgbClr val="D3DC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03" name="Freeform 372"/>
            <p:cNvSpPr/>
            <p:nvPr/>
          </p:nvSpPr>
          <p:spPr bwMode="auto">
            <a:xfrm>
              <a:off x="6305550" y="3765550"/>
              <a:ext cx="471488" cy="125413"/>
            </a:xfrm>
            <a:custGeom>
              <a:avLst/>
              <a:gdLst>
                <a:gd name="T0" fmla="*/ 1 w 297"/>
                <a:gd name="T1" fmla="*/ 79 h 79"/>
                <a:gd name="T2" fmla="*/ 0 w 297"/>
                <a:gd name="T3" fmla="*/ 78 h 79"/>
                <a:gd name="T4" fmla="*/ 297 w 297"/>
                <a:gd name="T5" fmla="*/ 0 h 79"/>
                <a:gd name="T6" fmla="*/ 297 w 297"/>
                <a:gd name="T7" fmla="*/ 0 h 79"/>
                <a:gd name="T8" fmla="*/ 1 w 297"/>
                <a:gd name="T9" fmla="*/ 79 h 79"/>
              </a:gdLst>
              <a:ahLst/>
              <a:cxnLst>
                <a:cxn ang="0">
                  <a:pos x="T0" y="T1"/>
                </a:cxn>
                <a:cxn ang="0">
                  <a:pos x="T2" y="T3"/>
                </a:cxn>
                <a:cxn ang="0">
                  <a:pos x="T4" y="T5"/>
                </a:cxn>
                <a:cxn ang="0">
                  <a:pos x="T6" y="T7"/>
                </a:cxn>
                <a:cxn ang="0">
                  <a:pos x="T8" y="T9"/>
                </a:cxn>
              </a:cxnLst>
              <a:rect l="0" t="0" r="r" b="b"/>
              <a:pathLst>
                <a:path w="297" h="79">
                  <a:moveTo>
                    <a:pt x="1" y="79"/>
                  </a:moveTo>
                  <a:lnTo>
                    <a:pt x="0" y="78"/>
                  </a:lnTo>
                  <a:lnTo>
                    <a:pt x="297" y="0"/>
                  </a:lnTo>
                  <a:lnTo>
                    <a:pt x="297" y="0"/>
                  </a:lnTo>
                  <a:lnTo>
                    <a:pt x="1" y="7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04" name="Freeform 373"/>
            <p:cNvSpPr/>
            <p:nvPr/>
          </p:nvSpPr>
          <p:spPr bwMode="auto">
            <a:xfrm>
              <a:off x="6313488" y="3790950"/>
              <a:ext cx="471488" cy="127000"/>
            </a:xfrm>
            <a:custGeom>
              <a:avLst/>
              <a:gdLst>
                <a:gd name="T0" fmla="*/ 0 w 297"/>
                <a:gd name="T1" fmla="*/ 80 h 80"/>
                <a:gd name="T2" fmla="*/ 0 w 297"/>
                <a:gd name="T3" fmla="*/ 78 h 80"/>
                <a:gd name="T4" fmla="*/ 296 w 297"/>
                <a:gd name="T5" fmla="*/ 0 h 80"/>
                <a:gd name="T6" fmla="*/ 297 w 297"/>
                <a:gd name="T7" fmla="*/ 1 h 80"/>
                <a:gd name="T8" fmla="*/ 0 w 297"/>
                <a:gd name="T9" fmla="*/ 80 h 80"/>
              </a:gdLst>
              <a:ahLst/>
              <a:cxnLst>
                <a:cxn ang="0">
                  <a:pos x="T0" y="T1"/>
                </a:cxn>
                <a:cxn ang="0">
                  <a:pos x="T2" y="T3"/>
                </a:cxn>
                <a:cxn ang="0">
                  <a:pos x="T4" y="T5"/>
                </a:cxn>
                <a:cxn ang="0">
                  <a:pos x="T6" y="T7"/>
                </a:cxn>
                <a:cxn ang="0">
                  <a:pos x="T8" y="T9"/>
                </a:cxn>
              </a:cxnLst>
              <a:rect l="0" t="0" r="r" b="b"/>
              <a:pathLst>
                <a:path w="297" h="80">
                  <a:moveTo>
                    <a:pt x="0" y="80"/>
                  </a:moveTo>
                  <a:lnTo>
                    <a:pt x="0" y="78"/>
                  </a:lnTo>
                  <a:lnTo>
                    <a:pt x="296" y="0"/>
                  </a:lnTo>
                  <a:lnTo>
                    <a:pt x="297" y="1"/>
                  </a:lnTo>
                  <a:lnTo>
                    <a:pt x="0" y="8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05" name="Freeform 374"/>
            <p:cNvSpPr/>
            <p:nvPr/>
          </p:nvSpPr>
          <p:spPr bwMode="auto">
            <a:xfrm>
              <a:off x="6319838" y="3816350"/>
              <a:ext cx="471488" cy="127000"/>
            </a:xfrm>
            <a:custGeom>
              <a:avLst/>
              <a:gdLst>
                <a:gd name="T0" fmla="*/ 0 w 297"/>
                <a:gd name="T1" fmla="*/ 80 h 80"/>
                <a:gd name="T2" fmla="*/ 0 w 297"/>
                <a:gd name="T3" fmla="*/ 79 h 80"/>
                <a:gd name="T4" fmla="*/ 297 w 297"/>
                <a:gd name="T5" fmla="*/ 0 h 80"/>
                <a:gd name="T6" fmla="*/ 297 w 297"/>
                <a:gd name="T7" fmla="*/ 2 h 80"/>
                <a:gd name="T8" fmla="*/ 0 w 297"/>
                <a:gd name="T9" fmla="*/ 80 h 80"/>
              </a:gdLst>
              <a:ahLst/>
              <a:cxnLst>
                <a:cxn ang="0">
                  <a:pos x="T0" y="T1"/>
                </a:cxn>
                <a:cxn ang="0">
                  <a:pos x="T2" y="T3"/>
                </a:cxn>
                <a:cxn ang="0">
                  <a:pos x="T4" y="T5"/>
                </a:cxn>
                <a:cxn ang="0">
                  <a:pos x="T6" y="T7"/>
                </a:cxn>
                <a:cxn ang="0">
                  <a:pos x="T8" y="T9"/>
                </a:cxn>
              </a:cxnLst>
              <a:rect l="0" t="0" r="r" b="b"/>
              <a:pathLst>
                <a:path w="297" h="80">
                  <a:moveTo>
                    <a:pt x="0" y="80"/>
                  </a:moveTo>
                  <a:lnTo>
                    <a:pt x="0" y="79"/>
                  </a:lnTo>
                  <a:lnTo>
                    <a:pt x="297" y="0"/>
                  </a:lnTo>
                  <a:lnTo>
                    <a:pt x="297" y="2"/>
                  </a:lnTo>
                  <a:lnTo>
                    <a:pt x="0" y="8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06" name="Freeform 375"/>
            <p:cNvSpPr/>
            <p:nvPr/>
          </p:nvSpPr>
          <p:spPr bwMode="auto">
            <a:xfrm>
              <a:off x="6326188" y="3843338"/>
              <a:ext cx="471488" cy="125413"/>
            </a:xfrm>
            <a:custGeom>
              <a:avLst/>
              <a:gdLst>
                <a:gd name="T0" fmla="*/ 1 w 297"/>
                <a:gd name="T1" fmla="*/ 79 h 79"/>
                <a:gd name="T2" fmla="*/ 0 w 297"/>
                <a:gd name="T3" fmla="*/ 78 h 79"/>
                <a:gd name="T4" fmla="*/ 297 w 297"/>
                <a:gd name="T5" fmla="*/ 0 h 79"/>
                <a:gd name="T6" fmla="*/ 297 w 297"/>
                <a:gd name="T7" fmla="*/ 1 h 79"/>
                <a:gd name="T8" fmla="*/ 1 w 297"/>
                <a:gd name="T9" fmla="*/ 79 h 79"/>
              </a:gdLst>
              <a:ahLst/>
              <a:cxnLst>
                <a:cxn ang="0">
                  <a:pos x="T0" y="T1"/>
                </a:cxn>
                <a:cxn ang="0">
                  <a:pos x="T2" y="T3"/>
                </a:cxn>
                <a:cxn ang="0">
                  <a:pos x="T4" y="T5"/>
                </a:cxn>
                <a:cxn ang="0">
                  <a:pos x="T6" y="T7"/>
                </a:cxn>
                <a:cxn ang="0">
                  <a:pos x="T8" y="T9"/>
                </a:cxn>
              </a:cxnLst>
              <a:rect l="0" t="0" r="r" b="b"/>
              <a:pathLst>
                <a:path w="297" h="79">
                  <a:moveTo>
                    <a:pt x="1" y="79"/>
                  </a:moveTo>
                  <a:lnTo>
                    <a:pt x="0" y="78"/>
                  </a:lnTo>
                  <a:lnTo>
                    <a:pt x="297" y="0"/>
                  </a:lnTo>
                  <a:lnTo>
                    <a:pt x="297" y="1"/>
                  </a:lnTo>
                  <a:lnTo>
                    <a:pt x="1" y="7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07" name="Freeform 376"/>
            <p:cNvSpPr/>
            <p:nvPr/>
          </p:nvSpPr>
          <p:spPr bwMode="auto">
            <a:xfrm>
              <a:off x="6334125" y="3870325"/>
              <a:ext cx="471488" cy="123825"/>
            </a:xfrm>
            <a:custGeom>
              <a:avLst/>
              <a:gdLst>
                <a:gd name="T0" fmla="*/ 0 w 297"/>
                <a:gd name="T1" fmla="*/ 78 h 78"/>
                <a:gd name="T2" fmla="*/ 0 w 297"/>
                <a:gd name="T3" fmla="*/ 78 h 78"/>
                <a:gd name="T4" fmla="*/ 296 w 297"/>
                <a:gd name="T5" fmla="*/ 0 h 78"/>
                <a:gd name="T6" fmla="*/ 297 w 297"/>
                <a:gd name="T7" fmla="*/ 0 h 78"/>
                <a:gd name="T8" fmla="*/ 0 w 297"/>
                <a:gd name="T9" fmla="*/ 78 h 78"/>
              </a:gdLst>
              <a:ahLst/>
              <a:cxnLst>
                <a:cxn ang="0">
                  <a:pos x="T0" y="T1"/>
                </a:cxn>
                <a:cxn ang="0">
                  <a:pos x="T2" y="T3"/>
                </a:cxn>
                <a:cxn ang="0">
                  <a:pos x="T4" y="T5"/>
                </a:cxn>
                <a:cxn ang="0">
                  <a:pos x="T6" y="T7"/>
                </a:cxn>
                <a:cxn ang="0">
                  <a:pos x="T8" y="T9"/>
                </a:cxn>
              </a:cxnLst>
              <a:rect l="0" t="0" r="r" b="b"/>
              <a:pathLst>
                <a:path w="297" h="78">
                  <a:moveTo>
                    <a:pt x="0" y="78"/>
                  </a:moveTo>
                  <a:lnTo>
                    <a:pt x="0" y="78"/>
                  </a:lnTo>
                  <a:lnTo>
                    <a:pt x="296" y="0"/>
                  </a:lnTo>
                  <a:lnTo>
                    <a:pt x="297" y="0"/>
                  </a:ln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08" name="Freeform 377"/>
            <p:cNvSpPr/>
            <p:nvPr/>
          </p:nvSpPr>
          <p:spPr bwMode="auto">
            <a:xfrm>
              <a:off x="6338888" y="3895725"/>
              <a:ext cx="473075" cy="125413"/>
            </a:xfrm>
            <a:custGeom>
              <a:avLst/>
              <a:gdLst>
                <a:gd name="T0" fmla="*/ 1 w 298"/>
                <a:gd name="T1" fmla="*/ 79 h 79"/>
                <a:gd name="T2" fmla="*/ 0 w 298"/>
                <a:gd name="T3" fmla="*/ 78 h 79"/>
                <a:gd name="T4" fmla="*/ 298 w 298"/>
                <a:gd name="T5" fmla="*/ 0 h 79"/>
                <a:gd name="T6" fmla="*/ 298 w 298"/>
                <a:gd name="T7" fmla="*/ 1 h 79"/>
                <a:gd name="T8" fmla="*/ 1 w 298"/>
                <a:gd name="T9" fmla="*/ 79 h 79"/>
              </a:gdLst>
              <a:ahLst/>
              <a:cxnLst>
                <a:cxn ang="0">
                  <a:pos x="T0" y="T1"/>
                </a:cxn>
                <a:cxn ang="0">
                  <a:pos x="T2" y="T3"/>
                </a:cxn>
                <a:cxn ang="0">
                  <a:pos x="T4" y="T5"/>
                </a:cxn>
                <a:cxn ang="0">
                  <a:pos x="T6" y="T7"/>
                </a:cxn>
                <a:cxn ang="0">
                  <a:pos x="T8" y="T9"/>
                </a:cxn>
              </a:cxnLst>
              <a:rect l="0" t="0" r="r" b="b"/>
              <a:pathLst>
                <a:path w="298" h="79">
                  <a:moveTo>
                    <a:pt x="1" y="79"/>
                  </a:moveTo>
                  <a:lnTo>
                    <a:pt x="0" y="78"/>
                  </a:lnTo>
                  <a:lnTo>
                    <a:pt x="298" y="0"/>
                  </a:lnTo>
                  <a:lnTo>
                    <a:pt x="298" y="1"/>
                  </a:lnTo>
                  <a:lnTo>
                    <a:pt x="1" y="7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09" name="Freeform 378"/>
            <p:cNvSpPr/>
            <p:nvPr/>
          </p:nvSpPr>
          <p:spPr bwMode="auto">
            <a:xfrm>
              <a:off x="6346825" y="3921125"/>
              <a:ext cx="471488" cy="125413"/>
            </a:xfrm>
            <a:custGeom>
              <a:avLst/>
              <a:gdLst>
                <a:gd name="T0" fmla="*/ 0 w 297"/>
                <a:gd name="T1" fmla="*/ 79 h 79"/>
                <a:gd name="T2" fmla="*/ 0 w 297"/>
                <a:gd name="T3" fmla="*/ 78 h 79"/>
                <a:gd name="T4" fmla="*/ 297 w 297"/>
                <a:gd name="T5" fmla="*/ 0 h 79"/>
                <a:gd name="T6" fmla="*/ 297 w 297"/>
                <a:gd name="T7" fmla="*/ 1 h 79"/>
                <a:gd name="T8" fmla="*/ 0 w 297"/>
                <a:gd name="T9" fmla="*/ 79 h 79"/>
              </a:gdLst>
              <a:ahLst/>
              <a:cxnLst>
                <a:cxn ang="0">
                  <a:pos x="T0" y="T1"/>
                </a:cxn>
                <a:cxn ang="0">
                  <a:pos x="T2" y="T3"/>
                </a:cxn>
                <a:cxn ang="0">
                  <a:pos x="T4" y="T5"/>
                </a:cxn>
                <a:cxn ang="0">
                  <a:pos x="T6" y="T7"/>
                </a:cxn>
                <a:cxn ang="0">
                  <a:pos x="T8" y="T9"/>
                </a:cxn>
              </a:cxnLst>
              <a:rect l="0" t="0" r="r" b="b"/>
              <a:pathLst>
                <a:path w="297" h="79">
                  <a:moveTo>
                    <a:pt x="0" y="79"/>
                  </a:moveTo>
                  <a:lnTo>
                    <a:pt x="0" y="78"/>
                  </a:lnTo>
                  <a:lnTo>
                    <a:pt x="297" y="0"/>
                  </a:lnTo>
                  <a:lnTo>
                    <a:pt x="297" y="1"/>
                  </a:lnTo>
                  <a:lnTo>
                    <a:pt x="0" y="7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10" name="Freeform 379"/>
            <p:cNvSpPr/>
            <p:nvPr/>
          </p:nvSpPr>
          <p:spPr bwMode="auto">
            <a:xfrm>
              <a:off x="6354763" y="3946525"/>
              <a:ext cx="471488" cy="127000"/>
            </a:xfrm>
            <a:custGeom>
              <a:avLst/>
              <a:gdLst>
                <a:gd name="T0" fmla="*/ 0 w 297"/>
                <a:gd name="T1" fmla="*/ 80 h 80"/>
                <a:gd name="T2" fmla="*/ 0 w 297"/>
                <a:gd name="T3" fmla="*/ 79 h 80"/>
                <a:gd name="T4" fmla="*/ 296 w 297"/>
                <a:gd name="T5" fmla="*/ 0 h 80"/>
                <a:gd name="T6" fmla="*/ 297 w 297"/>
                <a:gd name="T7" fmla="*/ 2 h 80"/>
                <a:gd name="T8" fmla="*/ 0 w 297"/>
                <a:gd name="T9" fmla="*/ 80 h 80"/>
              </a:gdLst>
              <a:ahLst/>
              <a:cxnLst>
                <a:cxn ang="0">
                  <a:pos x="T0" y="T1"/>
                </a:cxn>
                <a:cxn ang="0">
                  <a:pos x="T2" y="T3"/>
                </a:cxn>
                <a:cxn ang="0">
                  <a:pos x="T4" y="T5"/>
                </a:cxn>
                <a:cxn ang="0">
                  <a:pos x="T6" y="T7"/>
                </a:cxn>
                <a:cxn ang="0">
                  <a:pos x="T8" y="T9"/>
                </a:cxn>
              </a:cxnLst>
              <a:rect l="0" t="0" r="r" b="b"/>
              <a:pathLst>
                <a:path w="297" h="80">
                  <a:moveTo>
                    <a:pt x="0" y="80"/>
                  </a:moveTo>
                  <a:lnTo>
                    <a:pt x="0" y="79"/>
                  </a:lnTo>
                  <a:lnTo>
                    <a:pt x="296" y="0"/>
                  </a:lnTo>
                  <a:lnTo>
                    <a:pt x="297" y="2"/>
                  </a:lnTo>
                  <a:lnTo>
                    <a:pt x="0" y="8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11" name="Freeform 380"/>
            <p:cNvSpPr/>
            <p:nvPr/>
          </p:nvSpPr>
          <p:spPr bwMode="auto">
            <a:xfrm>
              <a:off x="6361113" y="3973513"/>
              <a:ext cx="471488" cy="125413"/>
            </a:xfrm>
            <a:custGeom>
              <a:avLst/>
              <a:gdLst>
                <a:gd name="T0" fmla="*/ 0 w 297"/>
                <a:gd name="T1" fmla="*/ 79 h 79"/>
                <a:gd name="T2" fmla="*/ 0 w 297"/>
                <a:gd name="T3" fmla="*/ 78 h 79"/>
                <a:gd name="T4" fmla="*/ 297 w 297"/>
                <a:gd name="T5" fmla="*/ 0 h 79"/>
                <a:gd name="T6" fmla="*/ 297 w 297"/>
                <a:gd name="T7" fmla="*/ 1 h 79"/>
                <a:gd name="T8" fmla="*/ 0 w 297"/>
                <a:gd name="T9" fmla="*/ 79 h 79"/>
              </a:gdLst>
              <a:ahLst/>
              <a:cxnLst>
                <a:cxn ang="0">
                  <a:pos x="T0" y="T1"/>
                </a:cxn>
                <a:cxn ang="0">
                  <a:pos x="T2" y="T3"/>
                </a:cxn>
                <a:cxn ang="0">
                  <a:pos x="T4" y="T5"/>
                </a:cxn>
                <a:cxn ang="0">
                  <a:pos x="T6" y="T7"/>
                </a:cxn>
                <a:cxn ang="0">
                  <a:pos x="T8" y="T9"/>
                </a:cxn>
              </a:cxnLst>
              <a:rect l="0" t="0" r="r" b="b"/>
              <a:pathLst>
                <a:path w="297" h="79">
                  <a:moveTo>
                    <a:pt x="0" y="79"/>
                  </a:moveTo>
                  <a:lnTo>
                    <a:pt x="0" y="78"/>
                  </a:lnTo>
                  <a:lnTo>
                    <a:pt x="297" y="0"/>
                  </a:lnTo>
                  <a:lnTo>
                    <a:pt x="297" y="1"/>
                  </a:lnTo>
                  <a:lnTo>
                    <a:pt x="0" y="7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12" name="Freeform 381"/>
            <p:cNvSpPr/>
            <p:nvPr/>
          </p:nvSpPr>
          <p:spPr bwMode="auto">
            <a:xfrm>
              <a:off x="6367463" y="3998913"/>
              <a:ext cx="471488" cy="127000"/>
            </a:xfrm>
            <a:custGeom>
              <a:avLst/>
              <a:gdLst>
                <a:gd name="T0" fmla="*/ 0 w 297"/>
                <a:gd name="T1" fmla="*/ 80 h 80"/>
                <a:gd name="T2" fmla="*/ 0 w 297"/>
                <a:gd name="T3" fmla="*/ 78 h 80"/>
                <a:gd name="T4" fmla="*/ 297 w 297"/>
                <a:gd name="T5" fmla="*/ 0 h 80"/>
                <a:gd name="T6" fmla="*/ 297 w 297"/>
                <a:gd name="T7" fmla="*/ 1 h 80"/>
                <a:gd name="T8" fmla="*/ 0 w 297"/>
                <a:gd name="T9" fmla="*/ 80 h 80"/>
              </a:gdLst>
              <a:ahLst/>
              <a:cxnLst>
                <a:cxn ang="0">
                  <a:pos x="T0" y="T1"/>
                </a:cxn>
                <a:cxn ang="0">
                  <a:pos x="T2" y="T3"/>
                </a:cxn>
                <a:cxn ang="0">
                  <a:pos x="T4" y="T5"/>
                </a:cxn>
                <a:cxn ang="0">
                  <a:pos x="T6" y="T7"/>
                </a:cxn>
                <a:cxn ang="0">
                  <a:pos x="T8" y="T9"/>
                </a:cxn>
              </a:cxnLst>
              <a:rect l="0" t="0" r="r" b="b"/>
              <a:pathLst>
                <a:path w="297" h="80">
                  <a:moveTo>
                    <a:pt x="0" y="80"/>
                  </a:moveTo>
                  <a:lnTo>
                    <a:pt x="0" y="78"/>
                  </a:lnTo>
                  <a:lnTo>
                    <a:pt x="297" y="0"/>
                  </a:lnTo>
                  <a:lnTo>
                    <a:pt x="297" y="1"/>
                  </a:lnTo>
                  <a:lnTo>
                    <a:pt x="0" y="8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13" name="Freeform 382"/>
            <p:cNvSpPr/>
            <p:nvPr/>
          </p:nvSpPr>
          <p:spPr bwMode="auto">
            <a:xfrm>
              <a:off x="6375400" y="4025900"/>
              <a:ext cx="471488" cy="125413"/>
            </a:xfrm>
            <a:custGeom>
              <a:avLst/>
              <a:gdLst>
                <a:gd name="T0" fmla="*/ 0 w 297"/>
                <a:gd name="T1" fmla="*/ 79 h 79"/>
                <a:gd name="T2" fmla="*/ 0 w 297"/>
                <a:gd name="T3" fmla="*/ 78 h 79"/>
                <a:gd name="T4" fmla="*/ 296 w 297"/>
                <a:gd name="T5" fmla="*/ 0 h 79"/>
                <a:gd name="T6" fmla="*/ 297 w 297"/>
                <a:gd name="T7" fmla="*/ 1 h 79"/>
                <a:gd name="T8" fmla="*/ 0 w 297"/>
                <a:gd name="T9" fmla="*/ 79 h 79"/>
              </a:gdLst>
              <a:ahLst/>
              <a:cxnLst>
                <a:cxn ang="0">
                  <a:pos x="T0" y="T1"/>
                </a:cxn>
                <a:cxn ang="0">
                  <a:pos x="T2" y="T3"/>
                </a:cxn>
                <a:cxn ang="0">
                  <a:pos x="T4" y="T5"/>
                </a:cxn>
                <a:cxn ang="0">
                  <a:pos x="T6" y="T7"/>
                </a:cxn>
                <a:cxn ang="0">
                  <a:pos x="T8" y="T9"/>
                </a:cxn>
              </a:cxnLst>
              <a:rect l="0" t="0" r="r" b="b"/>
              <a:pathLst>
                <a:path w="297" h="79">
                  <a:moveTo>
                    <a:pt x="0" y="79"/>
                  </a:moveTo>
                  <a:lnTo>
                    <a:pt x="0" y="78"/>
                  </a:lnTo>
                  <a:lnTo>
                    <a:pt x="296" y="0"/>
                  </a:lnTo>
                  <a:lnTo>
                    <a:pt x="297" y="1"/>
                  </a:lnTo>
                  <a:lnTo>
                    <a:pt x="0" y="7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14" name="Freeform 383"/>
            <p:cNvSpPr/>
            <p:nvPr/>
          </p:nvSpPr>
          <p:spPr bwMode="auto">
            <a:xfrm>
              <a:off x="6381750" y="4051300"/>
              <a:ext cx="471488" cy="125413"/>
            </a:xfrm>
            <a:custGeom>
              <a:avLst/>
              <a:gdLst>
                <a:gd name="T0" fmla="*/ 0 w 297"/>
                <a:gd name="T1" fmla="*/ 79 h 79"/>
                <a:gd name="T2" fmla="*/ 0 w 297"/>
                <a:gd name="T3" fmla="*/ 78 h 79"/>
                <a:gd name="T4" fmla="*/ 297 w 297"/>
                <a:gd name="T5" fmla="*/ 0 h 79"/>
                <a:gd name="T6" fmla="*/ 297 w 297"/>
                <a:gd name="T7" fmla="*/ 1 h 79"/>
                <a:gd name="T8" fmla="*/ 0 w 297"/>
                <a:gd name="T9" fmla="*/ 79 h 79"/>
              </a:gdLst>
              <a:ahLst/>
              <a:cxnLst>
                <a:cxn ang="0">
                  <a:pos x="T0" y="T1"/>
                </a:cxn>
                <a:cxn ang="0">
                  <a:pos x="T2" y="T3"/>
                </a:cxn>
                <a:cxn ang="0">
                  <a:pos x="T4" y="T5"/>
                </a:cxn>
                <a:cxn ang="0">
                  <a:pos x="T6" y="T7"/>
                </a:cxn>
                <a:cxn ang="0">
                  <a:pos x="T8" y="T9"/>
                </a:cxn>
              </a:cxnLst>
              <a:rect l="0" t="0" r="r" b="b"/>
              <a:pathLst>
                <a:path w="297" h="79">
                  <a:moveTo>
                    <a:pt x="0" y="79"/>
                  </a:moveTo>
                  <a:lnTo>
                    <a:pt x="0" y="78"/>
                  </a:lnTo>
                  <a:lnTo>
                    <a:pt x="297" y="0"/>
                  </a:lnTo>
                  <a:lnTo>
                    <a:pt x="297" y="1"/>
                  </a:lnTo>
                  <a:lnTo>
                    <a:pt x="0" y="7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15" name="Freeform 384"/>
            <p:cNvSpPr/>
            <p:nvPr/>
          </p:nvSpPr>
          <p:spPr bwMode="auto">
            <a:xfrm>
              <a:off x="6388100" y="4078288"/>
              <a:ext cx="471488" cy="125413"/>
            </a:xfrm>
            <a:custGeom>
              <a:avLst/>
              <a:gdLst>
                <a:gd name="T0" fmla="*/ 0 w 297"/>
                <a:gd name="T1" fmla="*/ 79 h 79"/>
                <a:gd name="T2" fmla="*/ 0 w 297"/>
                <a:gd name="T3" fmla="*/ 78 h 79"/>
                <a:gd name="T4" fmla="*/ 297 w 297"/>
                <a:gd name="T5" fmla="*/ 0 h 79"/>
                <a:gd name="T6" fmla="*/ 297 w 297"/>
                <a:gd name="T7" fmla="*/ 1 h 79"/>
                <a:gd name="T8" fmla="*/ 0 w 297"/>
                <a:gd name="T9" fmla="*/ 79 h 79"/>
              </a:gdLst>
              <a:ahLst/>
              <a:cxnLst>
                <a:cxn ang="0">
                  <a:pos x="T0" y="T1"/>
                </a:cxn>
                <a:cxn ang="0">
                  <a:pos x="T2" y="T3"/>
                </a:cxn>
                <a:cxn ang="0">
                  <a:pos x="T4" y="T5"/>
                </a:cxn>
                <a:cxn ang="0">
                  <a:pos x="T6" y="T7"/>
                </a:cxn>
                <a:cxn ang="0">
                  <a:pos x="T8" y="T9"/>
                </a:cxn>
              </a:cxnLst>
              <a:rect l="0" t="0" r="r" b="b"/>
              <a:pathLst>
                <a:path w="297" h="79">
                  <a:moveTo>
                    <a:pt x="0" y="79"/>
                  </a:moveTo>
                  <a:lnTo>
                    <a:pt x="0" y="78"/>
                  </a:lnTo>
                  <a:lnTo>
                    <a:pt x="297" y="0"/>
                  </a:lnTo>
                  <a:lnTo>
                    <a:pt x="297" y="1"/>
                  </a:lnTo>
                  <a:lnTo>
                    <a:pt x="0" y="7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16" name="Freeform 385"/>
            <p:cNvSpPr/>
            <p:nvPr/>
          </p:nvSpPr>
          <p:spPr bwMode="auto">
            <a:xfrm>
              <a:off x="6396038" y="4103688"/>
              <a:ext cx="471488" cy="125413"/>
            </a:xfrm>
            <a:custGeom>
              <a:avLst/>
              <a:gdLst>
                <a:gd name="T0" fmla="*/ 0 w 297"/>
                <a:gd name="T1" fmla="*/ 79 h 79"/>
                <a:gd name="T2" fmla="*/ 0 w 297"/>
                <a:gd name="T3" fmla="*/ 78 h 79"/>
                <a:gd name="T4" fmla="*/ 296 w 297"/>
                <a:gd name="T5" fmla="*/ 0 h 79"/>
                <a:gd name="T6" fmla="*/ 297 w 297"/>
                <a:gd name="T7" fmla="*/ 1 h 79"/>
                <a:gd name="T8" fmla="*/ 0 w 297"/>
                <a:gd name="T9" fmla="*/ 79 h 79"/>
              </a:gdLst>
              <a:ahLst/>
              <a:cxnLst>
                <a:cxn ang="0">
                  <a:pos x="T0" y="T1"/>
                </a:cxn>
                <a:cxn ang="0">
                  <a:pos x="T2" y="T3"/>
                </a:cxn>
                <a:cxn ang="0">
                  <a:pos x="T4" y="T5"/>
                </a:cxn>
                <a:cxn ang="0">
                  <a:pos x="T6" y="T7"/>
                </a:cxn>
                <a:cxn ang="0">
                  <a:pos x="T8" y="T9"/>
                </a:cxn>
              </a:cxnLst>
              <a:rect l="0" t="0" r="r" b="b"/>
              <a:pathLst>
                <a:path w="297" h="79">
                  <a:moveTo>
                    <a:pt x="0" y="79"/>
                  </a:moveTo>
                  <a:lnTo>
                    <a:pt x="0" y="78"/>
                  </a:lnTo>
                  <a:lnTo>
                    <a:pt x="296" y="0"/>
                  </a:lnTo>
                  <a:lnTo>
                    <a:pt x="297" y="1"/>
                  </a:lnTo>
                  <a:lnTo>
                    <a:pt x="0" y="7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17" name="Freeform 386"/>
            <p:cNvSpPr/>
            <p:nvPr/>
          </p:nvSpPr>
          <p:spPr bwMode="auto">
            <a:xfrm>
              <a:off x="6669088" y="3792538"/>
              <a:ext cx="98425" cy="365125"/>
            </a:xfrm>
            <a:custGeom>
              <a:avLst/>
              <a:gdLst>
                <a:gd name="T0" fmla="*/ 62 w 62"/>
                <a:gd name="T1" fmla="*/ 230 h 230"/>
                <a:gd name="T2" fmla="*/ 0 w 62"/>
                <a:gd name="T3" fmla="*/ 1 h 230"/>
                <a:gd name="T4" fmla="*/ 2 w 62"/>
                <a:gd name="T5" fmla="*/ 0 h 230"/>
                <a:gd name="T6" fmla="*/ 62 w 62"/>
                <a:gd name="T7" fmla="*/ 230 h 230"/>
                <a:gd name="T8" fmla="*/ 62 w 62"/>
                <a:gd name="T9" fmla="*/ 230 h 230"/>
              </a:gdLst>
              <a:ahLst/>
              <a:cxnLst>
                <a:cxn ang="0">
                  <a:pos x="T0" y="T1"/>
                </a:cxn>
                <a:cxn ang="0">
                  <a:pos x="T2" y="T3"/>
                </a:cxn>
                <a:cxn ang="0">
                  <a:pos x="T4" y="T5"/>
                </a:cxn>
                <a:cxn ang="0">
                  <a:pos x="T6" y="T7"/>
                </a:cxn>
                <a:cxn ang="0">
                  <a:pos x="T8" y="T9"/>
                </a:cxn>
              </a:cxnLst>
              <a:rect l="0" t="0" r="r" b="b"/>
              <a:pathLst>
                <a:path w="62" h="230">
                  <a:moveTo>
                    <a:pt x="62" y="230"/>
                  </a:moveTo>
                  <a:lnTo>
                    <a:pt x="0" y="1"/>
                  </a:lnTo>
                  <a:lnTo>
                    <a:pt x="2" y="0"/>
                  </a:lnTo>
                  <a:lnTo>
                    <a:pt x="62" y="230"/>
                  </a:lnTo>
                  <a:lnTo>
                    <a:pt x="62" y="2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18" name="Freeform 387"/>
            <p:cNvSpPr/>
            <p:nvPr/>
          </p:nvSpPr>
          <p:spPr bwMode="auto">
            <a:xfrm>
              <a:off x="6696075" y="3786188"/>
              <a:ext cx="98425" cy="365125"/>
            </a:xfrm>
            <a:custGeom>
              <a:avLst/>
              <a:gdLst>
                <a:gd name="T0" fmla="*/ 61 w 62"/>
                <a:gd name="T1" fmla="*/ 230 h 230"/>
                <a:gd name="T2" fmla="*/ 0 w 62"/>
                <a:gd name="T3" fmla="*/ 0 h 230"/>
                <a:gd name="T4" fmla="*/ 2 w 62"/>
                <a:gd name="T5" fmla="*/ 0 h 230"/>
                <a:gd name="T6" fmla="*/ 62 w 62"/>
                <a:gd name="T7" fmla="*/ 230 h 230"/>
                <a:gd name="T8" fmla="*/ 61 w 62"/>
                <a:gd name="T9" fmla="*/ 230 h 230"/>
              </a:gdLst>
              <a:ahLst/>
              <a:cxnLst>
                <a:cxn ang="0">
                  <a:pos x="T0" y="T1"/>
                </a:cxn>
                <a:cxn ang="0">
                  <a:pos x="T2" y="T3"/>
                </a:cxn>
                <a:cxn ang="0">
                  <a:pos x="T4" y="T5"/>
                </a:cxn>
                <a:cxn ang="0">
                  <a:pos x="T6" y="T7"/>
                </a:cxn>
                <a:cxn ang="0">
                  <a:pos x="T8" y="T9"/>
                </a:cxn>
              </a:cxnLst>
              <a:rect l="0" t="0" r="r" b="b"/>
              <a:pathLst>
                <a:path w="62" h="230">
                  <a:moveTo>
                    <a:pt x="61" y="230"/>
                  </a:moveTo>
                  <a:lnTo>
                    <a:pt x="0" y="0"/>
                  </a:lnTo>
                  <a:lnTo>
                    <a:pt x="2" y="0"/>
                  </a:lnTo>
                  <a:lnTo>
                    <a:pt x="62" y="230"/>
                  </a:lnTo>
                  <a:lnTo>
                    <a:pt x="61" y="2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19" name="Freeform 388"/>
            <p:cNvSpPr/>
            <p:nvPr/>
          </p:nvSpPr>
          <p:spPr bwMode="auto">
            <a:xfrm>
              <a:off x="6723063" y="3779838"/>
              <a:ext cx="98425" cy="365125"/>
            </a:xfrm>
            <a:custGeom>
              <a:avLst/>
              <a:gdLst>
                <a:gd name="T0" fmla="*/ 61 w 62"/>
                <a:gd name="T1" fmla="*/ 230 h 230"/>
                <a:gd name="T2" fmla="*/ 0 w 62"/>
                <a:gd name="T3" fmla="*/ 0 h 230"/>
                <a:gd name="T4" fmla="*/ 1 w 62"/>
                <a:gd name="T5" fmla="*/ 0 h 230"/>
                <a:gd name="T6" fmla="*/ 62 w 62"/>
                <a:gd name="T7" fmla="*/ 229 h 230"/>
                <a:gd name="T8" fmla="*/ 61 w 62"/>
                <a:gd name="T9" fmla="*/ 230 h 230"/>
              </a:gdLst>
              <a:ahLst/>
              <a:cxnLst>
                <a:cxn ang="0">
                  <a:pos x="T0" y="T1"/>
                </a:cxn>
                <a:cxn ang="0">
                  <a:pos x="T2" y="T3"/>
                </a:cxn>
                <a:cxn ang="0">
                  <a:pos x="T4" y="T5"/>
                </a:cxn>
                <a:cxn ang="0">
                  <a:pos x="T6" y="T7"/>
                </a:cxn>
                <a:cxn ang="0">
                  <a:pos x="T8" y="T9"/>
                </a:cxn>
              </a:cxnLst>
              <a:rect l="0" t="0" r="r" b="b"/>
              <a:pathLst>
                <a:path w="62" h="230">
                  <a:moveTo>
                    <a:pt x="61" y="230"/>
                  </a:moveTo>
                  <a:lnTo>
                    <a:pt x="0" y="0"/>
                  </a:lnTo>
                  <a:lnTo>
                    <a:pt x="1" y="0"/>
                  </a:lnTo>
                  <a:lnTo>
                    <a:pt x="62" y="229"/>
                  </a:lnTo>
                  <a:lnTo>
                    <a:pt x="61" y="2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20" name="Freeform 389"/>
            <p:cNvSpPr/>
            <p:nvPr/>
          </p:nvSpPr>
          <p:spPr bwMode="auto">
            <a:xfrm>
              <a:off x="6750050" y="3771900"/>
              <a:ext cx="96838" cy="365125"/>
            </a:xfrm>
            <a:custGeom>
              <a:avLst/>
              <a:gdLst>
                <a:gd name="T0" fmla="*/ 61 w 61"/>
                <a:gd name="T1" fmla="*/ 230 h 230"/>
                <a:gd name="T2" fmla="*/ 0 w 61"/>
                <a:gd name="T3" fmla="*/ 1 h 230"/>
                <a:gd name="T4" fmla="*/ 1 w 61"/>
                <a:gd name="T5" fmla="*/ 0 h 230"/>
                <a:gd name="T6" fmla="*/ 61 w 61"/>
                <a:gd name="T7" fmla="*/ 230 h 230"/>
                <a:gd name="T8" fmla="*/ 61 w 61"/>
                <a:gd name="T9" fmla="*/ 230 h 230"/>
              </a:gdLst>
              <a:ahLst/>
              <a:cxnLst>
                <a:cxn ang="0">
                  <a:pos x="T0" y="T1"/>
                </a:cxn>
                <a:cxn ang="0">
                  <a:pos x="T2" y="T3"/>
                </a:cxn>
                <a:cxn ang="0">
                  <a:pos x="T4" y="T5"/>
                </a:cxn>
                <a:cxn ang="0">
                  <a:pos x="T6" y="T7"/>
                </a:cxn>
                <a:cxn ang="0">
                  <a:pos x="T8" y="T9"/>
                </a:cxn>
              </a:cxnLst>
              <a:rect l="0" t="0" r="r" b="b"/>
              <a:pathLst>
                <a:path w="61" h="230">
                  <a:moveTo>
                    <a:pt x="61" y="230"/>
                  </a:moveTo>
                  <a:lnTo>
                    <a:pt x="0" y="1"/>
                  </a:lnTo>
                  <a:lnTo>
                    <a:pt x="1" y="0"/>
                  </a:lnTo>
                  <a:lnTo>
                    <a:pt x="61" y="230"/>
                  </a:lnTo>
                  <a:lnTo>
                    <a:pt x="61" y="2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21" name="Freeform 390"/>
            <p:cNvSpPr/>
            <p:nvPr/>
          </p:nvSpPr>
          <p:spPr bwMode="auto">
            <a:xfrm>
              <a:off x="6775450" y="3765550"/>
              <a:ext cx="98425" cy="365125"/>
            </a:xfrm>
            <a:custGeom>
              <a:avLst/>
              <a:gdLst>
                <a:gd name="T0" fmla="*/ 61 w 62"/>
                <a:gd name="T1" fmla="*/ 230 h 230"/>
                <a:gd name="T2" fmla="*/ 0 w 62"/>
                <a:gd name="T3" fmla="*/ 0 h 230"/>
                <a:gd name="T4" fmla="*/ 2 w 62"/>
                <a:gd name="T5" fmla="*/ 0 h 230"/>
                <a:gd name="T6" fmla="*/ 62 w 62"/>
                <a:gd name="T7" fmla="*/ 230 h 230"/>
                <a:gd name="T8" fmla="*/ 61 w 62"/>
                <a:gd name="T9" fmla="*/ 230 h 230"/>
              </a:gdLst>
              <a:ahLst/>
              <a:cxnLst>
                <a:cxn ang="0">
                  <a:pos x="T0" y="T1"/>
                </a:cxn>
                <a:cxn ang="0">
                  <a:pos x="T2" y="T3"/>
                </a:cxn>
                <a:cxn ang="0">
                  <a:pos x="T4" y="T5"/>
                </a:cxn>
                <a:cxn ang="0">
                  <a:pos x="T6" y="T7"/>
                </a:cxn>
                <a:cxn ang="0">
                  <a:pos x="T8" y="T9"/>
                </a:cxn>
              </a:cxnLst>
              <a:rect l="0" t="0" r="r" b="b"/>
              <a:pathLst>
                <a:path w="62" h="230">
                  <a:moveTo>
                    <a:pt x="61" y="230"/>
                  </a:moveTo>
                  <a:lnTo>
                    <a:pt x="0" y="0"/>
                  </a:lnTo>
                  <a:lnTo>
                    <a:pt x="2" y="0"/>
                  </a:lnTo>
                  <a:lnTo>
                    <a:pt x="62" y="230"/>
                  </a:lnTo>
                  <a:lnTo>
                    <a:pt x="61" y="2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22" name="Freeform 391"/>
            <p:cNvSpPr/>
            <p:nvPr/>
          </p:nvSpPr>
          <p:spPr bwMode="auto">
            <a:xfrm>
              <a:off x="6643688" y="3800475"/>
              <a:ext cx="98425" cy="365125"/>
            </a:xfrm>
            <a:custGeom>
              <a:avLst/>
              <a:gdLst>
                <a:gd name="T0" fmla="*/ 61 w 62"/>
                <a:gd name="T1" fmla="*/ 230 h 230"/>
                <a:gd name="T2" fmla="*/ 0 w 62"/>
                <a:gd name="T3" fmla="*/ 0 h 230"/>
                <a:gd name="T4" fmla="*/ 1 w 62"/>
                <a:gd name="T5" fmla="*/ 0 h 230"/>
                <a:gd name="T6" fmla="*/ 62 w 62"/>
                <a:gd name="T7" fmla="*/ 230 h 230"/>
                <a:gd name="T8" fmla="*/ 61 w 62"/>
                <a:gd name="T9" fmla="*/ 230 h 230"/>
              </a:gdLst>
              <a:ahLst/>
              <a:cxnLst>
                <a:cxn ang="0">
                  <a:pos x="T0" y="T1"/>
                </a:cxn>
                <a:cxn ang="0">
                  <a:pos x="T2" y="T3"/>
                </a:cxn>
                <a:cxn ang="0">
                  <a:pos x="T4" y="T5"/>
                </a:cxn>
                <a:cxn ang="0">
                  <a:pos x="T6" y="T7"/>
                </a:cxn>
                <a:cxn ang="0">
                  <a:pos x="T8" y="T9"/>
                </a:cxn>
              </a:cxnLst>
              <a:rect l="0" t="0" r="r" b="b"/>
              <a:pathLst>
                <a:path w="62" h="230">
                  <a:moveTo>
                    <a:pt x="61" y="230"/>
                  </a:moveTo>
                  <a:lnTo>
                    <a:pt x="0" y="0"/>
                  </a:lnTo>
                  <a:lnTo>
                    <a:pt x="1" y="0"/>
                  </a:lnTo>
                  <a:lnTo>
                    <a:pt x="62" y="230"/>
                  </a:lnTo>
                  <a:lnTo>
                    <a:pt x="61" y="2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23" name="Freeform 392"/>
            <p:cNvSpPr/>
            <p:nvPr/>
          </p:nvSpPr>
          <p:spPr bwMode="auto">
            <a:xfrm>
              <a:off x="6618288" y="3806825"/>
              <a:ext cx="98425" cy="365125"/>
            </a:xfrm>
            <a:custGeom>
              <a:avLst/>
              <a:gdLst>
                <a:gd name="T0" fmla="*/ 60 w 62"/>
                <a:gd name="T1" fmla="*/ 230 h 230"/>
                <a:gd name="T2" fmla="*/ 0 w 62"/>
                <a:gd name="T3" fmla="*/ 0 h 230"/>
                <a:gd name="T4" fmla="*/ 1 w 62"/>
                <a:gd name="T5" fmla="*/ 0 h 230"/>
                <a:gd name="T6" fmla="*/ 62 w 62"/>
                <a:gd name="T7" fmla="*/ 230 h 230"/>
                <a:gd name="T8" fmla="*/ 60 w 62"/>
                <a:gd name="T9" fmla="*/ 230 h 230"/>
              </a:gdLst>
              <a:ahLst/>
              <a:cxnLst>
                <a:cxn ang="0">
                  <a:pos x="T0" y="T1"/>
                </a:cxn>
                <a:cxn ang="0">
                  <a:pos x="T2" y="T3"/>
                </a:cxn>
                <a:cxn ang="0">
                  <a:pos x="T4" y="T5"/>
                </a:cxn>
                <a:cxn ang="0">
                  <a:pos x="T6" y="T7"/>
                </a:cxn>
                <a:cxn ang="0">
                  <a:pos x="T8" y="T9"/>
                </a:cxn>
              </a:cxnLst>
              <a:rect l="0" t="0" r="r" b="b"/>
              <a:pathLst>
                <a:path w="62" h="230">
                  <a:moveTo>
                    <a:pt x="60" y="230"/>
                  </a:moveTo>
                  <a:lnTo>
                    <a:pt x="0" y="0"/>
                  </a:lnTo>
                  <a:lnTo>
                    <a:pt x="1" y="0"/>
                  </a:lnTo>
                  <a:lnTo>
                    <a:pt x="62" y="230"/>
                  </a:lnTo>
                  <a:lnTo>
                    <a:pt x="60" y="2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24" name="Freeform 393"/>
            <p:cNvSpPr/>
            <p:nvPr/>
          </p:nvSpPr>
          <p:spPr bwMode="auto">
            <a:xfrm>
              <a:off x="6592888" y="3813175"/>
              <a:ext cx="96838" cy="365125"/>
            </a:xfrm>
            <a:custGeom>
              <a:avLst/>
              <a:gdLst>
                <a:gd name="T0" fmla="*/ 60 w 61"/>
                <a:gd name="T1" fmla="*/ 230 h 230"/>
                <a:gd name="T2" fmla="*/ 0 w 61"/>
                <a:gd name="T3" fmla="*/ 1 h 230"/>
                <a:gd name="T4" fmla="*/ 0 w 61"/>
                <a:gd name="T5" fmla="*/ 0 h 230"/>
                <a:gd name="T6" fmla="*/ 61 w 61"/>
                <a:gd name="T7" fmla="*/ 230 h 230"/>
                <a:gd name="T8" fmla="*/ 60 w 61"/>
                <a:gd name="T9" fmla="*/ 230 h 230"/>
              </a:gdLst>
              <a:ahLst/>
              <a:cxnLst>
                <a:cxn ang="0">
                  <a:pos x="T0" y="T1"/>
                </a:cxn>
                <a:cxn ang="0">
                  <a:pos x="T2" y="T3"/>
                </a:cxn>
                <a:cxn ang="0">
                  <a:pos x="T4" y="T5"/>
                </a:cxn>
                <a:cxn ang="0">
                  <a:pos x="T6" y="T7"/>
                </a:cxn>
                <a:cxn ang="0">
                  <a:pos x="T8" y="T9"/>
                </a:cxn>
              </a:cxnLst>
              <a:rect l="0" t="0" r="r" b="b"/>
              <a:pathLst>
                <a:path w="61" h="230">
                  <a:moveTo>
                    <a:pt x="60" y="230"/>
                  </a:moveTo>
                  <a:lnTo>
                    <a:pt x="0" y="1"/>
                  </a:lnTo>
                  <a:lnTo>
                    <a:pt x="0" y="0"/>
                  </a:lnTo>
                  <a:lnTo>
                    <a:pt x="61" y="230"/>
                  </a:lnTo>
                  <a:lnTo>
                    <a:pt x="60" y="2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25" name="Freeform 394"/>
            <p:cNvSpPr/>
            <p:nvPr/>
          </p:nvSpPr>
          <p:spPr bwMode="auto">
            <a:xfrm>
              <a:off x="6565900" y="3821113"/>
              <a:ext cx="96838" cy="365125"/>
            </a:xfrm>
            <a:custGeom>
              <a:avLst/>
              <a:gdLst>
                <a:gd name="T0" fmla="*/ 61 w 61"/>
                <a:gd name="T1" fmla="*/ 230 h 230"/>
                <a:gd name="T2" fmla="*/ 0 w 61"/>
                <a:gd name="T3" fmla="*/ 0 h 230"/>
                <a:gd name="T4" fmla="*/ 1 w 61"/>
                <a:gd name="T5" fmla="*/ 0 h 230"/>
                <a:gd name="T6" fmla="*/ 61 w 61"/>
                <a:gd name="T7" fmla="*/ 230 h 230"/>
                <a:gd name="T8" fmla="*/ 61 w 61"/>
                <a:gd name="T9" fmla="*/ 230 h 230"/>
              </a:gdLst>
              <a:ahLst/>
              <a:cxnLst>
                <a:cxn ang="0">
                  <a:pos x="T0" y="T1"/>
                </a:cxn>
                <a:cxn ang="0">
                  <a:pos x="T2" y="T3"/>
                </a:cxn>
                <a:cxn ang="0">
                  <a:pos x="T4" y="T5"/>
                </a:cxn>
                <a:cxn ang="0">
                  <a:pos x="T6" y="T7"/>
                </a:cxn>
                <a:cxn ang="0">
                  <a:pos x="T8" y="T9"/>
                </a:cxn>
              </a:cxnLst>
              <a:rect l="0" t="0" r="r" b="b"/>
              <a:pathLst>
                <a:path w="61" h="230">
                  <a:moveTo>
                    <a:pt x="61" y="230"/>
                  </a:moveTo>
                  <a:lnTo>
                    <a:pt x="0" y="0"/>
                  </a:lnTo>
                  <a:lnTo>
                    <a:pt x="1" y="0"/>
                  </a:lnTo>
                  <a:lnTo>
                    <a:pt x="61" y="230"/>
                  </a:lnTo>
                  <a:lnTo>
                    <a:pt x="61" y="2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26" name="Freeform 395"/>
            <p:cNvSpPr/>
            <p:nvPr/>
          </p:nvSpPr>
          <p:spPr bwMode="auto">
            <a:xfrm>
              <a:off x="6538913" y="3829050"/>
              <a:ext cx="98425" cy="365125"/>
            </a:xfrm>
            <a:custGeom>
              <a:avLst/>
              <a:gdLst>
                <a:gd name="T0" fmla="*/ 62 w 62"/>
                <a:gd name="T1" fmla="*/ 230 h 230"/>
                <a:gd name="T2" fmla="*/ 0 w 62"/>
                <a:gd name="T3" fmla="*/ 0 h 230"/>
                <a:gd name="T4" fmla="*/ 2 w 62"/>
                <a:gd name="T5" fmla="*/ 0 h 230"/>
                <a:gd name="T6" fmla="*/ 62 w 62"/>
                <a:gd name="T7" fmla="*/ 229 h 230"/>
                <a:gd name="T8" fmla="*/ 62 w 62"/>
                <a:gd name="T9" fmla="*/ 230 h 230"/>
              </a:gdLst>
              <a:ahLst/>
              <a:cxnLst>
                <a:cxn ang="0">
                  <a:pos x="T0" y="T1"/>
                </a:cxn>
                <a:cxn ang="0">
                  <a:pos x="T2" y="T3"/>
                </a:cxn>
                <a:cxn ang="0">
                  <a:pos x="T4" y="T5"/>
                </a:cxn>
                <a:cxn ang="0">
                  <a:pos x="T6" y="T7"/>
                </a:cxn>
                <a:cxn ang="0">
                  <a:pos x="T8" y="T9"/>
                </a:cxn>
              </a:cxnLst>
              <a:rect l="0" t="0" r="r" b="b"/>
              <a:pathLst>
                <a:path w="62" h="230">
                  <a:moveTo>
                    <a:pt x="62" y="230"/>
                  </a:moveTo>
                  <a:lnTo>
                    <a:pt x="0" y="0"/>
                  </a:lnTo>
                  <a:lnTo>
                    <a:pt x="2" y="0"/>
                  </a:lnTo>
                  <a:lnTo>
                    <a:pt x="62" y="229"/>
                  </a:lnTo>
                  <a:lnTo>
                    <a:pt x="62" y="2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27" name="Freeform 396"/>
            <p:cNvSpPr/>
            <p:nvPr/>
          </p:nvSpPr>
          <p:spPr bwMode="auto">
            <a:xfrm>
              <a:off x="6513513" y="3833813"/>
              <a:ext cx="98425" cy="365125"/>
            </a:xfrm>
            <a:custGeom>
              <a:avLst/>
              <a:gdLst>
                <a:gd name="T0" fmla="*/ 61 w 62"/>
                <a:gd name="T1" fmla="*/ 230 h 230"/>
                <a:gd name="T2" fmla="*/ 0 w 62"/>
                <a:gd name="T3" fmla="*/ 1 h 230"/>
                <a:gd name="T4" fmla="*/ 1 w 62"/>
                <a:gd name="T5" fmla="*/ 0 h 230"/>
                <a:gd name="T6" fmla="*/ 62 w 62"/>
                <a:gd name="T7" fmla="*/ 230 h 230"/>
                <a:gd name="T8" fmla="*/ 61 w 62"/>
                <a:gd name="T9" fmla="*/ 230 h 230"/>
              </a:gdLst>
              <a:ahLst/>
              <a:cxnLst>
                <a:cxn ang="0">
                  <a:pos x="T0" y="T1"/>
                </a:cxn>
                <a:cxn ang="0">
                  <a:pos x="T2" y="T3"/>
                </a:cxn>
                <a:cxn ang="0">
                  <a:pos x="T4" y="T5"/>
                </a:cxn>
                <a:cxn ang="0">
                  <a:pos x="T6" y="T7"/>
                </a:cxn>
                <a:cxn ang="0">
                  <a:pos x="T8" y="T9"/>
                </a:cxn>
              </a:cxnLst>
              <a:rect l="0" t="0" r="r" b="b"/>
              <a:pathLst>
                <a:path w="62" h="230">
                  <a:moveTo>
                    <a:pt x="61" y="230"/>
                  </a:moveTo>
                  <a:lnTo>
                    <a:pt x="0" y="1"/>
                  </a:lnTo>
                  <a:lnTo>
                    <a:pt x="1" y="0"/>
                  </a:lnTo>
                  <a:lnTo>
                    <a:pt x="62" y="230"/>
                  </a:lnTo>
                  <a:lnTo>
                    <a:pt x="61" y="2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28" name="Freeform 397"/>
            <p:cNvSpPr/>
            <p:nvPr/>
          </p:nvSpPr>
          <p:spPr bwMode="auto">
            <a:xfrm>
              <a:off x="6488113" y="3841750"/>
              <a:ext cx="98425" cy="365125"/>
            </a:xfrm>
            <a:custGeom>
              <a:avLst/>
              <a:gdLst>
                <a:gd name="T0" fmla="*/ 60 w 62"/>
                <a:gd name="T1" fmla="*/ 230 h 230"/>
                <a:gd name="T2" fmla="*/ 0 w 62"/>
                <a:gd name="T3" fmla="*/ 0 h 230"/>
                <a:gd name="T4" fmla="*/ 1 w 62"/>
                <a:gd name="T5" fmla="*/ 0 h 230"/>
                <a:gd name="T6" fmla="*/ 62 w 62"/>
                <a:gd name="T7" fmla="*/ 229 h 230"/>
                <a:gd name="T8" fmla="*/ 60 w 62"/>
                <a:gd name="T9" fmla="*/ 230 h 230"/>
              </a:gdLst>
              <a:ahLst/>
              <a:cxnLst>
                <a:cxn ang="0">
                  <a:pos x="T0" y="T1"/>
                </a:cxn>
                <a:cxn ang="0">
                  <a:pos x="T2" y="T3"/>
                </a:cxn>
                <a:cxn ang="0">
                  <a:pos x="T4" y="T5"/>
                </a:cxn>
                <a:cxn ang="0">
                  <a:pos x="T6" y="T7"/>
                </a:cxn>
                <a:cxn ang="0">
                  <a:pos x="T8" y="T9"/>
                </a:cxn>
              </a:cxnLst>
              <a:rect l="0" t="0" r="r" b="b"/>
              <a:pathLst>
                <a:path w="62" h="230">
                  <a:moveTo>
                    <a:pt x="60" y="230"/>
                  </a:moveTo>
                  <a:lnTo>
                    <a:pt x="0" y="0"/>
                  </a:lnTo>
                  <a:lnTo>
                    <a:pt x="1" y="0"/>
                  </a:lnTo>
                  <a:lnTo>
                    <a:pt x="62" y="229"/>
                  </a:lnTo>
                  <a:lnTo>
                    <a:pt x="60" y="2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29" name="Freeform 398"/>
            <p:cNvSpPr/>
            <p:nvPr/>
          </p:nvSpPr>
          <p:spPr bwMode="auto">
            <a:xfrm>
              <a:off x="6461125" y="3849688"/>
              <a:ext cx="98425" cy="363538"/>
            </a:xfrm>
            <a:custGeom>
              <a:avLst/>
              <a:gdLst>
                <a:gd name="T0" fmla="*/ 61 w 62"/>
                <a:gd name="T1" fmla="*/ 229 h 229"/>
                <a:gd name="T2" fmla="*/ 0 w 62"/>
                <a:gd name="T3" fmla="*/ 0 h 229"/>
                <a:gd name="T4" fmla="*/ 1 w 62"/>
                <a:gd name="T5" fmla="*/ 0 h 229"/>
                <a:gd name="T6" fmla="*/ 62 w 62"/>
                <a:gd name="T7" fmla="*/ 229 h 229"/>
                <a:gd name="T8" fmla="*/ 61 w 62"/>
                <a:gd name="T9" fmla="*/ 229 h 229"/>
              </a:gdLst>
              <a:ahLst/>
              <a:cxnLst>
                <a:cxn ang="0">
                  <a:pos x="T0" y="T1"/>
                </a:cxn>
                <a:cxn ang="0">
                  <a:pos x="T2" y="T3"/>
                </a:cxn>
                <a:cxn ang="0">
                  <a:pos x="T4" y="T5"/>
                </a:cxn>
                <a:cxn ang="0">
                  <a:pos x="T6" y="T7"/>
                </a:cxn>
                <a:cxn ang="0">
                  <a:pos x="T8" y="T9"/>
                </a:cxn>
              </a:cxnLst>
              <a:rect l="0" t="0" r="r" b="b"/>
              <a:pathLst>
                <a:path w="62" h="229">
                  <a:moveTo>
                    <a:pt x="61" y="229"/>
                  </a:moveTo>
                  <a:lnTo>
                    <a:pt x="0" y="0"/>
                  </a:lnTo>
                  <a:lnTo>
                    <a:pt x="1" y="0"/>
                  </a:lnTo>
                  <a:lnTo>
                    <a:pt x="62" y="229"/>
                  </a:lnTo>
                  <a:lnTo>
                    <a:pt x="61" y="22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0" name="Freeform 399"/>
            <p:cNvSpPr/>
            <p:nvPr/>
          </p:nvSpPr>
          <p:spPr bwMode="auto">
            <a:xfrm>
              <a:off x="6435725" y="3854450"/>
              <a:ext cx="96838" cy="365125"/>
            </a:xfrm>
            <a:custGeom>
              <a:avLst/>
              <a:gdLst>
                <a:gd name="T0" fmla="*/ 61 w 61"/>
                <a:gd name="T1" fmla="*/ 230 h 230"/>
                <a:gd name="T2" fmla="*/ 0 w 61"/>
                <a:gd name="T3" fmla="*/ 1 h 230"/>
                <a:gd name="T4" fmla="*/ 1 w 61"/>
                <a:gd name="T5" fmla="*/ 0 h 230"/>
                <a:gd name="T6" fmla="*/ 61 w 61"/>
                <a:gd name="T7" fmla="*/ 230 h 230"/>
                <a:gd name="T8" fmla="*/ 61 w 61"/>
                <a:gd name="T9" fmla="*/ 230 h 230"/>
              </a:gdLst>
              <a:ahLst/>
              <a:cxnLst>
                <a:cxn ang="0">
                  <a:pos x="T0" y="T1"/>
                </a:cxn>
                <a:cxn ang="0">
                  <a:pos x="T2" y="T3"/>
                </a:cxn>
                <a:cxn ang="0">
                  <a:pos x="T4" y="T5"/>
                </a:cxn>
                <a:cxn ang="0">
                  <a:pos x="T6" y="T7"/>
                </a:cxn>
                <a:cxn ang="0">
                  <a:pos x="T8" y="T9"/>
                </a:cxn>
              </a:cxnLst>
              <a:rect l="0" t="0" r="r" b="b"/>
              <a:pathLst>
                <a:path w="61" h="230">
                  <a:moveTo>
                    <a:pt x="61" y="230"/>
                  </a:moveTo>
                  <a:lnTo>
                    <a:pt x="0" y="1"/>
                  </a:lnTo>
                  <a:lnTo>
                    <a:pt x="1" y="0"/>
                  </a:lnTo>
                  <a:lnTo>
                    <a:pt x="61" y="230"/>
                  </a:lnTo>
                  <a:lnTo>
                    <a:pt x="61" y="2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1" name="Freeform 400"/>
            <p:cNvSpPr/>
            <p:nvPr/>
          </p:nvSpPr>
          <p:spPr bwMode="auto">
            <a:xfrm>
              <a:off x="6410325" y="3862388"/>
              <a:ext cx="96838" cy="365125"/>
            </a:xfrm>
            <a:custGeom>
              <a:avLst/>
              <a:gdLst>
                <a:gd name="T0" fmla="*/ 60 w 61"/>
                <a:gd name="T1" fmla="*/ 230 h 230"/>
                <a:gd name="T2" fmla="*/ 0 w 61"/>
                <a:gd name="T3" fmla="*/ 0 h 230"/>
                <a:gd name="T4" fmla="*/ 0 w 61"/>
                <a:gd name="T5" fmla="*/ 0 h 230"/>
                <a:gd name="T6" fmla="*/ 61 w 61"/>
                <a:gd name="T7" fmla="*/ 229 h 230"/>
                <a:gd name="T8" fmla="*/ 60 w 61"/>
                <a:gd name="T9" fmla="*/ 230 h 230"/>
              </a:gdLst>
              <a:ahLst/>
              <a:cxnLst>
                <a:cxn ang="0">
                  <a:pos x="T0" y="T1"/>
                </a:cxn>
                <a:cxn ang="0">
                  <a:pos x="T2" y="T3"/>
                </a:cxn>
                <a:cxn ang="0">
                  <a:pos x="T4" y="T5"/>
                </a:cxn>
                <a:cxn ang="0">
                  <a:pos x="T6" y="T7"/>
                </a:cxn>
                <a:cxn ang="0">
                  <a:pos x="T8" y="T9"/>
                </a:cxn>
              </a:cxnLst>
              <a:rect l="0" t="0" r="r" b="b"/>
              <a:pathLst>
                <a:path w="61" h="230">
                  <a:moveTo>
                    <a:pt x="60" y="230"/>
                  </a:moveTo>
                  <a:lnTo>
                    <a:pt x="0" y="0"/>
                  </a:lnTo>
                  <a:lnTo>
                    <a:pt x="0" y="0"/>
                  </a:lnTo>
                  <a:lnTo>
                    <a:pt x="61" y="229"/>
                  </a:lnTo>
                  <a:lnTo>
                    <a:pt x="60" y="2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2" name="Freeform 401"/>
            <p:cNvSpPr/>
            <p:nvPr/>
          </p:nvSpPr>
          <p:spPr bwMode="auto">
            <a:xfrm>
              <a:off x="6383338" y="3868738"/>
              <a:ext cx="98425" cy="365125"/>
            </a:xfrm>
            <a:custGeom>
              <a:avLst/>
              <a:gdLst>
                <a:gd name="T0" fmla="*/ 61 w 62"/>
                <a:gd name="T1" fmla="*/ 230 h 230"/>
                <a:gd name="T2" fmla="*/ 0 w 62"/>
                <a:gd name="T3" fmla="*/ 1 h 230"/>
                <a:gd name="T4" fmla="*/ 1 w 62"/>
                <a:gd name="T5" fmla="*/ 0 h 230"/>
                <a:gd name="T6" fmla="*/ 62 w 62"/>
                <a:gd name="T7" fmla="*/ 230 h 230"/>
                <a:gd name="T8" fmla="*/ 61 w 62"/>
                <a:gd name="T9" fmla="*/ 230 h 230"/>
              </a:gdLst>
              <a:ahLst/>
              <a:cxnLst>
                <a:cxn ang="0">
                  <a:pos x="T0" y="T1"/>
                </a:cxn>
                <a:cxn ang="0">
                  <a:pos x="T2" y="T3"/>
                </a:cxn>
                <a:cxn ang="0">
                  <a:pos x="T4" y="T5"/>
                </a:cxn>
                <a:cxn ang="0">
                  <a:pos x="T6" y="T7"/>
                </a:cxn>
                <a:cxn ang="0">
                  <a:pos x="T8" y="T9"/>
                </a:cxn>
              </a:cxnLst>
              <a:rect l="0" t="0" r="r" b="b"/>
              <a:pathLst>
                <a:path w="62" h="230">
                  <a:moveTo>
                    <a:pt x="61" y="230"/>
                  </a:moveTo>
                  <a:lnTo>
                    <a:pt x="0" y="1"/>
                  </a:lnTo>
                  <a:lnTo>
                    <a:pt x="1" y="0"/>
                  </a:lnTo>
                  <a:lnTo>
                    <a:pt x="62" y="230"/>
                  </a:lnTo>
                  <a:lnTo>
                    <a:pt x="61" y="2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3" name="Freeform 402"/>
            <p:cNvSpPr/>
            <p:nvPr/>
          </p:nvSpPr>
          <p:spPr bwMode="auto">
            <a:xfrm>
              <a:off x="6357938" y="3875088"/>
              <a:ext cx="96838" cy="365125"/>
            </a:xfrm>
            <a:custGeom>
              <a:avLst/>
              <a:gdLst>
                <a:gd name="T0" fmla="*/ 60 w 61"/>
                <a:gd name="T1" fmla="*/ 230 h 230"/>
                <a:gd name="T2" fmla="*/ 0 w 61"/>
                <a:gd name="T3" fmla="*/ 0 h 230"/>
                <a:gd name="T4" fmla="*/ 1 w 61"/>
                <a:gd name="T5" fmla="*/ 0 h 230"/>
                <a:gd name="T6" fmla="*/ 61 w 61"/>
                <a:gd name="T7" fmla="*/ 230 h 230"/>
                <a:gd name="T8" fmla="*/ 60 w 61"/>
                <a:gd name="T9" fmla="*/ 230 h 230"/>
              </a:gdLst>
              <a:ahLst/>
              <a:cxnLst>
                <a:cxn ang="0">
                  <a:pos x="T0" y="T1"/>
                </a:cxn>
                <a:cxn ang="0">
                  <a:pos x="T2" y="T3"/>
                </a:cxn>
                <a:cxn ang="0">
                  <a:pos x="T4" y="T5"/>
                </a:cxn>
                <a:cxn ang="0">
                  <a:pos x="T6" y="T7"/>
                </a:cxn>
                <a:cxn ang="0">
                  <a:pos x="T8" y="T9"/>
                </a:cxn>
              </a:cxnLst>
              <a:rect l="0" t="0" r="r" b="b"/>
              <a:pathLst>
                <a:path w="61" h="230">
                  <a:moveTo>
                    <a:pt x="60" y="230"/>
                  </a:moveTo>
                  <a:lnTo>
                    <a:pt x="0" y="0"/>
                  </a:lnTo>
                  <a:lnTo>
                    <a:pt x="1" y="0"/>
                  </a:lnTo>
                  <a:lnTo>
                    <a:pt x="61" y="230"/>
                  </a:lnTo>
                  <a:lnTo>
                    <a:pt x="60" y="2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4" name="Freeform 403"/>
            <p:cNvSpPr/>
            <p:nvPr/>
          </p:nvSpPr>
          <p:spPr bwMode="auto">
            <a:xfrm>
              <a:off x="6330950" y="3883025"/>
              <a:ext cx="98425" cy="365125"/>
            </a:xfrm>
            <a:custGeom>
              <a:avLst/>
              <a:gdLst>
                <a:gd name="T0" fmla="*/ 61 w 62"/>
                <a:gd name="T1" fmla="*/ 230 h 230"/>
                <a:gd name="T2" fmla="*/ 0 w 62"/>
                <a:gd name="T3" fmla="*/ 0 h 230"/>
                <a:gd name="T4" fmla="*/ 2 w 62"/>
                <a:gd name="T5" fmla="*/ 0 h 230"/>
                <a:gd name="T6" fmla="*/ 62 w 62"/>
                <a:gd name="T7" fmla="*/ 229 h 230"/>
                <a:gd name="T8" fmla="*/ 61 w 62"/>
                <a:gd name="T9" fmla="*/ 230 h 230"/>
              </a:gdLst>
              <a:ahLst/>
              <a:cxnLst>
                <a:cxn ang="0">
                  <a:pos x="T0" y="T1"/>
                </a:cxn>
                <a:cxn ang="0">
                  <a:pos x="T2" y="T3"/>
                </a:cxn>
                <a:cxn ang="0">
                  <a:pos x="T4" y="T5"/>
                </a:cxn>
                <a:cxn ang="0">
                  <a:pos x="T6" y="T7"/>
                </a:cxn>
                <a:cxn ang="0">
                  <a:pos x="T8" y="T9"/>
                </a:cxn>
              </a:cxnLst>
              <a:rect l="0" t="0" r="r" b="b"/>
              <a:pathLst>
                <a:path w="62" h="230">
                  <a:moveTo>
                    <a:pt x="61" y="230"/>
                  </a:moveTo>
                  <a:lnTo>
                    <a:pt x="0" y="0"/>
                  </a:lnTo>
                  <a:lnTo>
                    <a:pt x="2" y="0"/>
                  </a:lnTo>
                  <a:lnTo>
                    <a:pt x="62" y="229"/>
                  </a:lnTo>
                  <a:lnTo>
                    <a:pt x="61" y="2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5" name="Freeform 404"/>
            <p:cNvSpPr/>
            <p:nvPr/>
          </p:nvSpPr>
          <p:spPr bwMode="auto">
            <a:xfrm>
              <a:off x="6869113" y="4138613"/>
              <a:ext cx="198438" cy="106363"/>
            </a:xfrm>
            <a:custGeom>
              <a:avLst/>
              <a:gdLst>
                <a:gd name="T0" fmla="*/ 0 w 191"/>
                <a:gd name="T1" fmla="*/ 45 h 103"/>
                <a:gd name="T2" fmla="*/ 191 w 191"/>
                <a:gd name="T3" fmla="*/ 20 h 103"/>
                <a:gd name="T4" fmla="*/ 153 w 191"/>
                <a:gd name="T5" fmla="*/ 93 h 103"/>
                <a:gd name="T6" fmla="*/ 45 w 191"/>
                <a:gd name="T7" fmla="*/ 103 h 103"/>
                <a:gd name="T8" fmla="*/ 0 w 191"/>
                <a:gd name="T9" fmla="*/ 45 h 103"/>
              </a:gdLst>
              <a:ahLst/>
              <a:cxnLst>
                <a:cxn ang="0">
                  <a:pos x="T0" y="T1"/>
                </a:cxn>
                <a:cxn ang="0">
                  <a:pos x="T2" y="T3"/>
                </a:cxn>
                <a:cxn ang="0">
                  <a:pos x="T4" y="T5"/>
                </a:cxn>
                <a:cxn ang="0">
                  <a:pos x="T6" y="T7"/>
                </a:cxn>
                <a:cxn ang="0">
                  <a:pos x="T8" y="T9"/>
                </a:cxn>
              </a:cxnLst>
              <a:rect l="0" t="0" r="r" b="b"/>
              <a:pathLst>
                <a:path w="191" h="103">
                  <a:moveTo>
                    <a:pt x="0" y="45"/>
                  </a:moveTo>
                  <a:cubicBezTo>
                    <a:pt x="0" y="45"/>
                    <a:pt x="116" y="0"/>
                    <a:pt x="191" y="20"/>
                  </a:cubicBezTo>
                  <a:cubicBezTo>
                    <a:pt x="153" y="93"/>
                    <a:pt x="153" y="93"/>
                    <a:pt x="153" y="93"/>
                  </a:cubicBezTo>
                  <a:cubicBezTo>
                    <a:pt x="45" y="103"/>
                    <a:pt x="45" y="103"/>
                    <a:pt x="45" y="103"/>
                  </a:cubicBezTo>
                  <a:lnTo>
                    <a:pt x="0" y="45"/>
                  </a:lnTo>
                  <a:close/>
                </a:path>
              </a:pathLst>
            </a:custGeom>
            <a:solidFill>
              <a:srgbClr val="1325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6" name="Freeform 405"/>
            <p:cNvSpPr/>
            <p:nvPr/>
          </p:nvSpPr>
          <p:spPr bwMode="auto">
            <a:xfrm>
              <a:off x="6872288" y="4114800"/>
              <a:ext cx="190500" cy="58738"/>
            </a:xfrm>
            <a:custGeom>
              <a:avLst/>
              <a:gdLst>
                <a:gd name="T0" fmla="*/ 0 w 184"/>
                <a:gd name="T1" fmla="*/ 28 h 57"/>
                <a:gd name="T2" fmla="*/ 97 w 184"/>
                <a:gd name="T3" fmla="*/ 2 h 57"/>
                <a:gd name="T4" fmla="*/ 136 w 184"/>
                <a:gd name="T5" fmla="*/ 0 h 57"/>
                <a:gd name="T6" fmla="*/ 157 w 184"/>
                <a:gd name="T7" fmla="*/ 2 h 57"/>
                <a:gd name="T8" fmla="*/ 170 w 184"/>
                <a:gd name="T9" fmla="*/ 4 h 57"/>
                <a:gd name="T10" fmla="*/ 150 w 184"/>
                <a:gd name="T11" fmla="*/ 38 h 57"/>
                <a:gd name="T12" fmla="*/ 111 w 184"/>
                <a:gd name="T13" fmla="*/ 48 h 57"/>
                <a:gd name="T14" fmla="*/ 59 w 184"/>
                <a:gd name="T15" fmla="*/ 55 h 57"/>
                <a:gd name="T16" fmla="*/ 33 w 184"/>
                <a:gd name="T17" fmla="*/ 56 h 57"/>
                <a:gd name="T18" fmla="*/ 14 w 184"/>
                <a:gd name="T19" fmla="*/ 51 h 57"/>
                <a:gd name="T20" fmla="*/ 0 w 184"/>
                <a:gd name="T21"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 h="57">
                  <a:moveTo>
                    <a:pt x="0" y="28"/>
                  </a:moveTo>
                  <a:cubicBezTo>
                    <a:pt x="28" y="6"/>
                    <a:pt x="64" y="9"/>
                    <a:pt x="97" y="2"/>
                  </a:cubicBezTo>
                  <a:cubicBezTo>
                    <a:pt x="110" y="0"/>
                    <a:pt x="123" y="0"/>
                    <a:pt x="136" y="0"/>
                  </a:cubicBezTo>
                  <a:cubicBezTo>
                    <a:pt x="143" y="1"/>
                    <a:pt x="150" y="1"/>
                    <a:pt x="157" y="2"/>
                  </a:cubicBezTo>
                  <a:cubicBezTo>
                    <a:pt x="162" y="2"/>
                    <a:pt x="167" y="2"/>
                    <a:pt x="170" y="4"/>
                  </a:cubicBezTo>
                  <a:cubicBezTo>
                    <a:pt x="184" y="16"/>
                    <a:pt x="158" y="33"/>
                    <a:pt x="150" y="38"/>
                  </a:cubicBezTo>
                  <a:cubicBezTo>
                    <a:pt x="137" y="46"/>
                    <a:pt x="126" y="46"/>
                    <a:pt x="111" y="48"/>
                  </a:cubicBezTo>
                  <a:cubicBezTo>
                    <a:pt x="94" y="51"/>
                    <a:pt x="76" y="54"/>
                    <a:pt x="59" y="55"/>
                  </a:cubicBezTo>
                  <a:cubicBezTo>
                    <a:pt x="50" y="56"/>
                    <a:pt x="42" y="57"/>
                    <a:pt x="33" y="56"/>
                  </a:cubicBezTo>
                  <a:cubicBezTo>
                    <a:pt x="27" y="55"/>
                    <a:pt x="19" y="55"/>
                    <a:pt x="14" y="51"/>
                  </a:cubicBezTo>
                  <a:cubicBezTo>
                    <a:pt x="9" y="48"/>
                    <a:pt x="1" y="36"/>
                    <a:pt x="0" y="29"/>
                  </a:cubicBezTo>
                </a:path>
              </a:pathLst>
            </a:custGeom>
            <a:solidFill>
              <a:srgbClr val="3A80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 name="Freeform 407"/>
            <p:cNvSpPr/>
            <p:nvPr/>
          </p:nvSpPr>
          <p:spPr bwMode="auto">
            <a:xfrm>
              <a:off x="6753225" y="3824288"/>
              <a:ext cx="296863" cy="361950"/>
            </a:xfrm>
            <a:custGeom>
              <a:avLst/>
              <a:gdLst>
                <a:gd name="T0" fmla="*/ 6 w 288"/>
                <a:gd name="T1" fmla="*/ 64 h 350"/>
                <a:gd name="T2" fmla="*/ 13 w 288"/>
                <a:gd name="T3" fmla="*/ 86 h 350"/>
                <a:gd name="T4" fmla="*/ 19 w 288"/>
                <a:gd name="T5" fmla="*/ 110 h 350"/>
                <a:gd name="T6" fmla="*/ 49 w 288"/>
                <a:gd name="T7" fmla="*/ 179 h 350"/>
                <a:gd name="T8" fmla="*/ 77 w 288"/>
                <a:gd name="T9" fmla="*/ 213 h 350"/>
                <a:gd name="T10" fmla="*/ 110 w 288"/>
                <a:gd name="T11" fmla="*/ 243 h 350"/>
                <a:gd name="T12" fmla="*/ 146 w 288"/>
                <a:gd name="T13" fmla="*/ 293 h 350"/>
                <a:gd name="T14" fmla="*/ 164 w 288"/>
                <a:gd name="T15" fmla="*/ 350 h 350"/>
                <a:gd name="T16" fmla="*/ 236 w 288"/>
                <a:gd name="T17" fmla="*/ 347 h 350"/>
                <a:gd name="T18" fmla="*/ 285 w 288"/>
                <a:gd name="T19" fmla="*/ 337 h 350"/>
                <a:gd name="T20" fmla="*/ 280 w 288"/>
                <a:gd name="T21" fmla="*/ 309 h 350"/>
                <a:gd name="T22" fmla="*/ 275 w 288"/>
                <a:gd name="T23" fmla="*/ 280 h 350"/>
                <a:gd name="T24" fmla="*/ 262 w 288"/>
                <a:gd name="T25" fmla="*/ 172 h 350"/>
                <a:gd name="T26" fmla="*/ 257 w 288"/>
                <a:gd name="T27" fmla="*/ 118 h 350"/>
                <a:gd name="T28" fmla="*/ 224 w 288"/>
                <a:gd name="T29" fmla="*/ 74 h 350"/>
                <a:gd name="T30" fmla="*/ 139 w 288"/>
                <a:gd name="T31" fmla="*/ 7 h 350"/>
                <a:gd name="T32" fmla="*/ 62 w 288"/>
                <a:gd name="T33" fmla="*/ 5 h 350"/>
                <a:gd name="T34" fmla="*/ 0 w 288"/>
                <a:gd name="T35" fmla="*/ 24 h 350"/>
                <a:gd name="T36" fmla="*/ 38 w 288"/>
                <a:gd name="T37" fmla="*/ 44 h 350"/>
                <a:gd name="T38" fmla="*/ 86 w 288"/>
                <a:gd name="T39" fmla="*/ 47 h 350"/>
                <a:gd name="T40" fmla="*/ 129 w 288"/>
                <a:gd name="T41" fmla="*/ 77 h 350"/>
                <a:gd name="T42" fmla="*/ 152 w 288"/>
                <a:gd name="T43" fmla="*/ 125 h 350"/>
                <a:gd name="T44" fmla="*/ 109 w 288"/>
                <a:gd name="T45" fmla="*/ 147 h 350"/>
                <a:gd name="T46" fmla="*/ 69 w 288"/>
                <a:gd name="T47" fmla="*/ 116 h 350"/>
                <a:gd name="T48" fmla="*/ 42 w 288"/>
                <a:gd name="T49" fmla="*/ 79 h 350"/>
                <a:gd name="T50" fmla="*/ 25 w 288"/>
                <a:gd name="T51" fmla="*/ 59 h 350"/>
                <a:gd name="T52" fmla="*/ 6 w 288"/>
                <a:gd name="T53" fmla="*/ 64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8" h="350">
                  <a:moveTo>
                    <a:pt x="6" y="64"/>
                  </a:moveTo>
                  <a:cubicBezTo>
                    <a:pt x="9" y="68"/>
                    <a:pt x="10" y="80"/>
                    <a:pt x="13" y="86"/>
                  </a:cubicBezTo>
                  <a:cubicBezTo>
                    <a:pt x="16" y="94"/>
                    <a:pt x="16" y="102"/>
                    <a:pt x="19" y="110"/>
                  </a:cubicBezTo>
                  <a:cubicBezTo>
                    <a:pt x="24" y="126"/>
                    <a:pt x="41" y="164"/>
                    <a:pt x="49" y="179"/>
                  </a:cubicBezTo>
                  <a:cubicBezTo>
                    <a:pt x="57" y="195"/>
                    <a:pt x="65" y="202"/>
                    <a:pt x="77" y="213"/>
                  </a:cubicBezTo>
                  <a:cubicBezTo>
                    <a:pt x="92" y="227"/>
                    <a:pt x="97" y="228"/>
                    <a:pt x="110" y="243"/>
                  </a:cubicBezTo>
                  <a:cubicBezTo>
                    <a:pt x="123" y="258"/>
                    <a:pt x="136" y="276"/>
                    <a:pt x="146" y="293"/>
                  </a:cubicBezTo>
                  <a:cubicBezTo>
                    <a:pt x="158" y="313"/>
                    <a:pt x="161" y="329"/>
                    <a:pt x="164" y="350"/>
                  </a:cubicBezTo>
                  <a:cubicBezTo>
                    <a:pt x="188" y="350"/>
                    <a:pt x="212" y="349"/>
                    <a:pt x="236" y="347"/>
                  </a:cubicBezTo>
                  <a:cubicBezTo>
                    <a:pt x="244" y="346"/>
                    <a:pt x="280" y="346"/>
                    <a:pt x="285" y="337"/>
                  </a:cubicBezTo>
                  <a:cubicBezTo>
                    <a:pt x="288" y="332"/>
                    <a:pt x="281" y="315"/>
                    <a:pt x="280" y="309"/>
                  </a:cubicBezTo>
                  <a:cubicBezTo>
                    <a:pt x="278" y="299"/>
                    <a:pt x="277" y="290"/>
                    <a:pt x="275" y="280"/>
                  </a:cubicBezTo>
                  <a:cubicBezTo>
                    <a:pt x="270" y="244"/>
                    <a:pt x="268" y="209"/>
                    <a:pt x="262" y="172"/>
                  </a:cubicBezTo>
                  <a:cubicBezTo>
                    <a:pt x="259" y="155"/>
                    <a:pt x="261" y="135"/>
                    <a:pt x="257" y="118"/>
                  </a:cubicBezTo>
                  <a:cubicBezTo>
                    <a:pt x="252" y="98"/>
                    <a:pt x="241" y="86"/>
                    <a:pt x="224" y="74"/>
                  </a:cubicBezTo>
                  <a:cubicBezTo>
                    <a:pt x="195" y="52"/>
                    <a:pt x="176" y="18"/>
                    <a:pt x="139" y="7"/>
                  </a:cubicBezTo>
                  <a:cubicBezTo>
                    <a:pt x="115" y="0"/>
                    <a:pt x="87" y="4"/>
                    <a:pt x="62" y="5"/>
                  </a:cubicBezTo>
                  <a:cubicBezTo>
                    <a:pt x="41" y="6"/>
                    <a:pt x="18" y="12"/>
                    <a:pt x="0" y="24"/>
                  </a:cubicBezTo>
                  <a:cubicBezTo>
                    <a:pt x="8" y="40"/>
                    <a:pt x="20" y="45"/>
                    <a:pt x="38" y="44"/>
                  </a:cubicBezTo>
                  <a:cubicBezTo>
                    <a:pt x="56" y="43"/>
                    <a:pt x="68" y="41"/>
                    <a:pt x="86" y="47"/>
                  </a:cubicBezTo>
                  <a:cubicBezTo>
                    <a:pt x="104" y="53"/>
                    <a:pt x="118" y="62"/>
                    <a:pt x="129" y="77"/>
                  </a:cubicBezTo>
                  <a:cubicBezTo>
                    <a:pt x="138" y="88"/>
                    <a:pt x="157" y="110"/>
                    <a:pt x="152" y="125"/>
                  </a:cubicBezTo>
                  <a:cubicBezTo>
                    <a:pt x="146" y="143"/>
                    <a:pt x="125" y="151"/>
                    <a:pt x="109" y="147"/>
                  </a:cubicBezTo>
                  <a:cubicBezTo>
                    <a:pt x="91" y="143"/>
                    <a:pt x="80" y="129"/>
                    <a:pt x="69" y="116"/>
                  </a:cubicBezTo>
                  <a:cubicBezTo>
                    <a:pt x="59" y="105"/>
                    <a:pt x="50" y="93"/>
                    <a:pt x="42" y="79"/>
                  </a:cubicBezTo>
                  <a:cubicBezTo>
                    <a:pt x="38" y="71"/>
                    <a:pt x="33" y="63"/>
                    <a:pt x="25" y="59"/>
                  </a:cubicBezTo>
                  <a:cubicBezTo>
                    <a:pt x="17" y="54"/>
                    <a:pt x="12" y="58"/>
                    <a:pt x="6" y="64"/>
                  </a:cubicBezTo>
                </a:path>
              </a:pathLst>
            </a:custGeom>
            <a:solidFill>
              <a:srgbClr val="DDB7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 name="Freeform 408"/>
            <p:cNvSpPr/>
            <p:nvPr/>
          </p:nvSpPr>
          <p:spPr bwMode="auto">
            <a:xfrm>
              <a:off x="6869113" y="4121150"/>
              <a:ext cx="206375" cy="111125"/>
            </a:xfrm>
            <a:custGeom>
              <a:avLst/>
              <a:gdLst>
                <a:gd name="T0" fmla="*/ 176 w 200"/>
                <a:gd name="T1" fmla="*/ 0 h 107"/>
                <a:gd name="T2" fmla="*/ 140 w 200"/>
                <a:gd name="T3" fmla="*/ 20 h 107"/>
                <a:gd name="T4" fmla="*/ 91 w 200"/>
                <a:gd name="T5" fmla="*/ 28 h 107"/>
                <a:gd name="T6" fmla="*/ 45 w 200"/>
                <a:gd name="T7" fmla="*/ 31 h 107"/>
                <a:gd name="T8" fmla="*/ 4 w 200"/>
                <a:gd name="T9" fmla="*/ 20 h 107"/>
                <a:gd name="T10" fmla="*/ 6 w 200"/>
                <a:gd name="T11" fmla="*/ 57 h 107"/>
                <a:gd name="T12" fmla="*/ 12 w 200"/>
                <a:gd name="T13" fmla="*/ 103 h 107"/>
                <a:gd name="T14" fmla="*/ 52 w 200"/>
                <a:gd name="T15" fmla="*/ 99 h 107"/>
                <a:gd name="T16" fmla="*/ 106 w 200"/>
                <a:gd name="T17" fmla="*/ 107 h 107"/>
                <a:gd name="T18" fmla="*/ 161 w 200"/>
                <a:gd name="T19" fmla="*/ 101 h 107"/>
                <a:gd name="T20" fmla="*/ 200 w 200"/>
                <a:gd name="T21" fmla="*/ 89 h 107"/>
                <a:gd name="T22" fmla="*/ 190 w 200"/>
                <a:gd name="T23" fmla="*/ 47 h 107"/>
                <a:gd name="T24" fmla="*/ 177 w 200"/>
                <a:gd name="T25" fmla="*/ 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107">
                  <a:moveTo>
                    <a:pt x="176" y="0"/>
                  </a:moveTo>
                  <a:cubicBezTo>
                    <a:pt x="174" y="10"/>
                    <a:pt x="148" y="18"/>
                    <a:pt x="140" y="20"/>
                  </a:cubicBezTo>
                  <a:cubicBezTo>
                    <a:pt x="124" y="23"/>
                    <a:pt x="107" y="26"/>
                    <a:pt x="91" y="28"/>
                  </a:cubicBezTo>
                  <a:cubicBezTo>
                    <a:pt x="76" y="30"/>
                    <a:pt x="60" y="31"/>
                    <a:pt x="45" y="31"/>
                  </a:cubicBezTo>
                  <a:cubicBezTo>
                    <a:pt x="33" y="31"/>
                    <a:pt x="12" y="30"/>
                    <a:pt x="4" y="20"/>
                  </a:cubicBezTo>
                  <a:cubicBezTo>
                    <a:pt x="0" y="27"/>
                    <a:pt x="6" y="48"/>
                    <a:pt x="6" y="57"/>
                  </a:cubicBezTo>
                  <a:cubicBezTo>
                    <a:pt x="6" y="72"/>
                    <a:pt x="6" y="89"/>
                    <a:pt x="12" y="103"/>
                  </a:cubicBezTo>
                  <a:cubicBezTo>
                    <a:pt x="22" y="96"/>
                    <a:pt x="41" y="99"/>
                    <a:pt x="52" y="99"/>
                  </a:cubicBezTo>
                  <a:cubicBezTo>
                    <a:pt x="70" y="101"/>
                    <a:pt x="88" y="106"/>
                    <a:pt x="106" y="107"/>
                  </a:cubicBezTo>
                  <a:cubicBezTo>
                    <a:pt x="124" y="107"/>
                    <a:pt x="143" y="106"/>
                    <a:pt x="161" y="101"/>
                  </a:cubicBezTo>
                  <a:cubicBezTo>
                    <a:pt x="174" y="99"/>
                    <a:pt x="190" y="97"/>
                    <a:pt x="200" y="89"/>
                  </a:cubicBezTo>
                  <a:cubicBezTo>
                    <a:pt x="197" y="75"/>
                    <a:pt x="194" y="61"/>
                    <a:pt x="190" y="47"/>
                  </a:cubicBezTo>
                  <a:cubicBezTo>
                    <a:pt x="186" y="34"/>
                    <a:pt x="185" y="14"/>
                    <a:pt x="177" y="3"/>
                  </a:cubicBezTo>
                </a:path>
              </a:pathLst>
            </a:custGeom>
            <a:solidFill>
              <a:srgbClr val="4C938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 name="Freeform 409"/>
            <p:cNvSpPr/>
            <p:nvPr/>
          </p:nvSpPr>
          <p:spPr bwMode="auto">
            <a:xfrm>
              <a:off x="6869113" y="4159250"/>
              <a:ext cx="222250" cy="173038"/>
            </a:xfrm>
            <a:custGeom>
              <a:avLst/>
              <a:gdLst>
                <a:gd name="T0" fmla="*/ 191 w 215"/>
                <a:gd name="T1" fmla="*/ 0 h 167"/>
                <a:gd name="T2" fmla="*/ 0 w 215"/>
                <a:gd name="T3" fmla="*/ 25 h 167"/>
                <a:gd name="T4" fmla="*/ 6 w 215"/>
                <a:gd name="T5" fmla="*/ 102 h 167"/>
                <a:gd name="T6" fmla="*/ 215 w 215"/>
                <a:gd name="T7" fmla="*/ 98 h 167"/>
                <a:gd name="T8" fmla="*/ 191 w 215"/>
                <a:gd name="T9" fmla="*/ 0 h 167"/>
              </a:gdLst>
              <a:ahLst/>
              <a:cxnLst>
                <a:cxn ang="0">
                  <a:pos x="T0" y="T1"/>
                </a:cxn>
                <a:cxn ang="0">
                  <a:pos x="T2" y="T3"/>
                </a:cxn>
                <a:cxn ang="0">
                  <a:pos x="T4" y="T5"/>
                </a:cxn>
                <a:cxn ang="0">
                  <a:pos x="T6" y="T7"/>
                </a:cxn>
                <a:cxn ang="0">
                  <a:pos x="T8" y="T9"/>
                </a:cxn>
              </a:cxnLst>
              <a:rect l="0" t="0" r="r" b="b"/>
              <a:pathLst>
                <a:path w="215" h="167">
                  <a:moveTo>
                    <a:pt x="191" y="0"/>
                  </a:moveTo>
                  <a:cubicBezTo>
                    <a:pt x="191" y="0"/>
                    <a:pt x="83" y="70"/>
                    <a:pt x="0" y="25"/>
                  </a:cubicBezTo>
                  <a:cubicBezTo>
                    <a:pt x="6" y="102"/>
                    <a:pt x="6" y="102"/>
                    <a:pt x="6" y="102"/>
                  </a:cubicBezTo>
                  <a:cubicBezTo>
                    <a:pt x="6" y="102"/>
                    <a:pt x="143" y="167"/>
                    <a:pt x="215" y="98"/>
                  </a:cubicBezTo>
                  <a:lnTo>
                    <a:pt x="191" y="0"/>
                  </a:lnTo>
                  <a:close/>
                </a:path>
              </a:pathLst>
            </a:custGeom>
            <a:solidFill>
              <a:srgbClr val="364E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 name="Freeform 410"/>
            <p:cNvSpPr/>
            <p:nvPr/>
          </p:nvSpPr>
          <p:spPr bwMode="auto">
            <a:xfrm>
              <a:off x="6884988" y="4217988"/>
              <a:ext cx="30163" cy="33338"/>
            </a:xfrm>
            <a:custGeom>
              <a:avLst/>
              <a:gdLst>
                <a:gd name="T0" fmla="*/ 23 w 30"/>
                <a:gd name="T1" fmla="*/ 30 h 33"/>
                <a:gd name="T2" fmla="*/ 4 w 30"/>
                <a:gd name="T3" fmla="*/ 23 h 33"/>
                <a:gd name="T4" fmla="*/ 7 w 30"/>
                <a:gd name="T5" fmla="*/ 3 h 33"/>
                <a:gd name="T6" fmla="*/ 25 w 30"/>
                <a:gd name="T7" fmla="*/ 10 h 33"/>
                <a:gd name="T8" fmla="*/ 23 w 30"/>
                <a:gd name="T9" fmla="*/ 30 h 33"/>
              </a:gdLst>
              <a:ahLst/>
              <a:cxnLst>
                <a:cxn ang="0">
                  <a:pos x="T0" y="T1"/>
                </a:cxn>
                <a:cxn ang="0">
                  <a:pos x="T2" y="T3"/>
                </a:cxn>
                <a:cxn ang="0">
                  <a:pos x="T4" y="T5"/>
                </a:cxn>
                <a:cxn ang="0">
                  <a:pos x="T6" y="T7"/>
                </a:cxn>
                <a:cxn ang="0">
                  <a:pos x="T8" y="T9"/>
                </a:cxn>
              </a:cxnLst>
              <a:rect l="0" t="0" r="r" b="b"/>
              <a:pathLst>
                <a:path w="30" h="33">
                  <a:moveTo>
                    <a:pt x="23" y="30"/>
                  </a:moveTo>
                  <a:cubicBezTo>
                    <a:pt x="17" y="33"/>
                    <a:pt x="9" y="30"/>
                    <a:pt x="4" y="23"/>
                  </a:cubicBezTo>
                  <a:cubicBezTo>
                    <a:pt x="0" y="15"/>
                    <a:pt x="1" y="7"/>
                    <a:pt x="7" y="3"/>
                  </a:cubicBezTo>
                  <a:cubicBezTo>
                    <a:pt x="13" y="0"/>
                    <a:pt x="21" y="3"/>
                    <a:pt x="25" y="10"/>
                  </a:cubicBezTo>
                  <a:cubicBezTo>
                    <a:pt x="30" y="18"/>
                    <a:pt x="28" y="27"/>
                    <a:pt x="23" y="30"/>
                  </a:cubicBezTo>
                  <a:close/>
                </a:path>
              </a:pathLst>
            </a:custGeom>
            <a:solidFill>
              <a:srgbClr val="1325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 name="Freeform 411"/>
            <p:cNvSpPr/>
            <p:nvPr/>
          </p:nvSpPr>
          <p:spPr bwMode="auto">
            <a:xfrm>
              <a:off x="6689725" y="3843338"/>
              <a:ext cx="63500" cy="36513"/>
            </a:xfrm>
            <a:custGeom>
              <a:avLst/>
              <a:gdLst>
                <a:gd name="T0" fmla="*/ 19 w 62"/>
                <a:gd name="T1" fmla="*/ 32 h 36"/>
                <a:gd name="T2" fmla="*/ 57 w 62"/>
                <a:gd name="T3" fmla="*/ 36 h 36"/>
                <a:gd name="T4" fmla="*/ 60 w 62"/>
                <a:gd name="T5" fmla="*/ 28 h 36"/>
                <a:gd name="T6" fmla="*/ 62 w 62"/>
                <a:gd name="T7" fmla="*/ 20 h 36"/>
                <a:gd name="T8" fmla="*/ 30 w 62"/>
                <a:gd name="T9" fmla="*/ 0 h 36"/>
                <a:gd name="T10" fmla="*/ 1 w 62"/>
                <a:gd name="T11" fmla="*/ 7 h 36"/>
                <a:gd name="T12" fmla="*/ 0 w 62"/>
                <a:gd name="T13" fmla="*/ 8 h 36"/>
                <a:gd name="T14" fmla="*/ 0 w 62"/>
                <a:gd name="T15" fmla="*/ 9 h 36"/>
                <a:gd name="T16" fmla="*/ 19 w 62"/>
                <a:gd name="T17"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36">
                  <a:moveTo>
                    <a:pt x="19" y="32"/>
                  </a:moveTo>
                  <a:cubicBezTo>
                    <a:pt x="33" y="25"/>
                    <a:pt x="57" y="36"/>
                    <a:pt x="57" y="36"/>
                  </a:cubicBezTo>
                  <a:cubicBezTo>
                    <a:pt x="60" y="28"/>
                    <a:pt x="60" y="28"/>
                    <a:pt x="60" y="28"/>
                  </a:cubicBezTo>
                  <a:cubicBezTo>
                    <a:pt x="62" y="20"/>
                    <a:pt x="62" y="20"/>
                    <a:pt x="62" y="20"/>
                  </a:cubicBezTo>
                  <a:cubicBezTo>
                    <a:pt x="62" y="20"/>
                    <a:pt x="37" y="13"/>
                    <a:pt x="30" y="0"/>
                  </a:cubicBezTo>
                  <a:cubicBezTo>
                    <a:pt x="30" y="0"/>
                    <a:pt x="14" y="12"/>
                    <a:pt x="1" y="7"/>
                  </a:cubicBezTo>
                  <a:cubicBezTo>
                    <a:pt x="0" y="8"/>
                    <a:pt x="0" y="8"/>
                    <a:pt x="0" y="8"/>
                  </a:cubicBezTo>
                  <a:cubicBezTo>
                    <a:pt x="0" y="9"/>
                    <a:pt x="0" y="9"/>
                    <a:pt x="0" y="9"/>
                  </a:cubicBezTo>
                  <a:cubicBezTo>
                    <a:pt x="14" y="13"/>
                    <a:pt x="19" y="32"/>
                    <a:pt x="19" y="32"/>
                  </a:cubicBezTo>
                  <a:close/>
                </a:path>
              </a:pathLst>
            </a:custGeom>
            <a:solidFill>
              <a:srgbClr val="CE89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 name="Freeform 412"/>
            <p:cNvSpPr/>
            <p:nvPr/>
          </p:nvSpPr>
          <p:spPr bwMode="auto">
            <a:xfrm>
              <a:off x="6689725" y="3849688"/>
              <a:ext cx="63500" cy="26988"/>
            </a:xfrm>
            <a:custGeom>
              <a:avLst/>
              <a:gdLst>
                <a:gd name="T0" fmla="*/ 21 w 61"/>
                <a:gd name="T1" fmla="*/ 20 h 27"/>
                <a:gd name="T2" fmla="*/ 58 w 61"/>
                <a:gd name="T3" fmla="*/ 27 h 27"/>
                <a:gd name="T4" fmla="*/ 60 w 61"/>
                <a:gd name="T5" fmla="*/ 22 h 27"/>
                <a:gd name="T6" fmla="*/ 61 w 61"/>
                <a:gd name="T7" fmla="*/ 17 h 27"/>
                <a:gd name="T8" fmla="*/ 28 w 61"/>
                <a:gd name="T9" fmla="*/ 0 h 27"/>
                <a:gd name="T10" fmla="*/ 0 w 61"/>
                <a:gd name="T11" fmla="*/ 1 h 27"/>
                <a:gd name="T12" fmla="*/ 0 w 61"/>
                <a:gd name="T13" fmla="*/ 2 h 27"/>
                <a:gd name="T14" fmla="*/ 0 w 61"/>
                <a:gd name="T15" fmla="*/ 2 h 27"/>
                <a:gd name="T16" fmla="*/ 21 w 61"/>
                <a:gd name="T17" fmla="*/ 2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27">
                  <a:moveTo>
                    <a:pt x="21" y="20"/>
                  </a:moveTo>
                  <a:cubicBezTo>
                    <a:pt x="33" y="17"/>
                    <a:pt x="58" y="27"/>
                    <a:pt x="58" y="27"/>
                  </a:cubicBezTo>
                  <a:cubicBezTo>
                    <a:pt x="60" y="22"/>
                    <a:pt x="60" y="22"/>
                    <a:pt x="60" y="22"/>
                  </a:cubicBezTo>
                  <a:cubicBezTo>
                    <a:pt x="61" y="17"/>
                    <a:pt x="61" y="17"/>
                    <a:pt x="61" y="17"/>
                  </a:cubicBezTo>
                  <a:cubicBezTo>
                    <a:pt x="61" y="17"/>
                    <a:pt x="36" y="10"/>
                    <a:pt x="28" y="0"/>
                  </a:cubicBezTo>
                  <a:cubicBezTo>
                    <a:pt x="28" y="0"/>
                    <a:pt x="14" y="6"/>
                    <a:pt x="0" y="1"/>
                  </a:cubicBezTo>
                  <a:cubicBezTo>
                    <a:pt x="0" y="2"/>
                    <a:pt x="0" y="2"/>
                    <a:pt x="0" y="2"/>
                  </a:cubicBezTo>
                  <a:cubicBezTo>
                    <a:pt x="0" y="2"/>
                    <a:pt x="0" y="2"/>
                    <a:pt x="0" y="2"/>
                  </a:cubicBezTo>
                  <a:cubicBezTo>
                    <a:pt x="14" y="7"/>
                    <a:pt x="21" y="20"/>
                    <a:pt x="21" y="20"/>
                  </a:cubicBezTo>
                  <a:close/>
                </a:path>
              </a:pathLst>
            </a:custGeom>
            <a:solidFill>
              <a:srgbClr val="E2A0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 name="Freeform 413"/>
            <p:cNvSpPr/>
            <p:nvPr/>
          </p:nvSpPr>
          <p:spPr bwMode="auto">
            <a:xfrm>
              <a:off x="6689725" y="3851275"/>
              <a:ext cx="61913" cy="22225"/>
            </a:xfrm>
            <a:custGeom>
              <a:avLst/>
              <a:gdLst>
                <a:gd name="T0" fmla="*/ 23 w 60"/>
                <a:gd name="T1" fmla="*/ 13 h 22"/>
                <a:gd name="T2" fmla="*/ 59 w 60"/>
                <a:gd name="T3" fmla="*/ 22 h 22"/>
                <a:gd name="T4" fmla="*/ 60 w 60"/>
                <a:gd name="T5" fmla="*/ 20 h 22"/>
                <a:gd name="T6" fmla="*/ 60 w 60"/>
                <a:gd name="T7" fmla="*/ 17 h 22"/>
                <a:gd name="T8" fmla="*/ 26 w 60"/>
                <a:gd name="T9" fmla="*/ 3 h 22"/>
                <a:gd name="T10" fmla="*/ 0 w 60"/>
                <a:gd name="T11" fmla="*/ 0 h 22"/>
                <a:gd name="T12" fmla="*/ 0 w 60"/>
                <a:gd name="T13" fmla="*/ 0 h 22"/>
                <a:gd name="T14" fmla="*/ 0 w 60"/>
                <a:gd name="T15" fmla="*/ 0 h 22"/>
                <a:gd name="T16" fmla="*/ 23 w 60"/>
                <a:gd name="T17"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22">
                  <a:moveTo>
                    <a:pt x="23" y="13"/>
                  </a:moveTo>
                  <a:cubicBezTo>
                    <a:pt x="34" y="13"/>
                    <a:pt x="59" y="22"/>
                    <a:pt x="59" y="22"/>
                  </a:cubicBezTo>
                  <a:cubicBezTo>
                    <a:pt x="60" y="20"/>
                    <a:pt x="60" y="20"/>
                    <a:pt x="60" y="20"/>
                  </a:cubicBezTo>
                  <a:cubicBezTo>
                    <a:pt x="60" y="17"/>
                    <a:pt x="60" y="17"/>
                    <a:pt x="60" y="17"/>
                  </a:cubicBezTo>
                  <a:cubicBezTo>
                    <a:pt x="60" y="17"/>
                    <a:pt x="35" y="9"/>
                    <a:pt x="26" y="3"/>
                  </a:cubicBezTo>
                  <a:cubicBezTo>
                    <a:pt x="26" y="3"/>
                    <a:pt x="14" y="4"/>
                    <a:pt x="0" y="0"/>
                  </a:cubicBezTo>
                  <a:cubicBezTo>
                    <a:pt x="0" y="0"/>
                    <a:pt x="0" y="0"/>
                    <a:pt x="0" y="0"/>
                  </a:cubicBezTo>
                  <a:cubicBezTo>
                    <a:pt x="0" y="0"/>
                    <a:pt x="0" y="0"/>
                    <a:pt x="0" y="0"/>
                  </a:cubicBezTo>
                  <a:cubicBezTo>
                    <a:pt x="14" y="4"/>
                    <a:pt x="23" y="13"/>
                    <a:pt x="23" y="13"/>
                  </a:cubicBezTo>
                  <a:close/>
                </a:path>
              </a:pathLst>
            </a:custGeom>
            <a:solidFill>
              <a:srgbClr val="F3B4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 name="Freeform 414"/>
            <p:cNvSpPr/>
            <p:nvPr/>
          </p:nvSpPr>
          <p:spPr bwMode="auto">
            <a:xfrm>
              <a:off x="6735763" y="3852863"/>
              <a:ext cx="174625" cy="92075"/>
            </a:xfrm>
            <a:custGeom>
              <a:avLst/>
              <a:gdLst>
                <a:gd name="T0" fmla="*/ 9 w 169"/>
                <a:gd name="T1" fmla="*/ 0 h 89"/>
                <a:gd name="T2" fmla="*/ 5 w 169"/>
                <a:gd name="T3" fmla="*/ 14 h 89"/>
                <a:gd name="T4" fmla="*/ 0 w 169"/>
                <a:gd name="T5" fmla="*/ 28 h 89"/>
                <a:gd name="T6" fmla="*/ 154 w 169"/>
                <a:gd name="T7" fmla="*/ 89 h 89"/>
                <a:gd name="T8" fmla="*/ 161 w 169"/>
                <a:gd name="T9" fmla="*/ 66 h 89"/>
                <a:gd name="T10" fmla="*/ 169 w 169"/>
                <a:gd name="T11" fmla="*/ 42 h 89"/>
                <a:gd name="T12" fmla="*/ 9 w 169"/>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169" h="89">
                  <a:moveTo>
                    <a:pt x="9" y="0"/>
                  </a:moveTo>
                  <a:cubicBezTo>
                    <a:pt x="5" y="14"/>
                    <a:pt x="5" y="14"/>
                    <a:pt x="5" y="14"/>
                  </a:cubicBezTo>
                  <a:cubicBezTo>
                    <a:pt x="0" y="28"/>
                    <a:pt x="0" y="28"/>
                    <a:pt x="0" y="28"/>
                  </a:cubicBezTo>
                  <a:cubicBezTo>
                    <a:pt x="124" y="84"/>
                    <a:pt x="154" y="89"/>
                    <a:pt x="154" y="89"/>
                  </a:cubicBezTo>
                  <a:cubicBezTo>
                    <a:pt x="161" y="66"/>
                    <a:pt x="161" y="66"/>
                    <a:pt x="161" y="66"/>
                  </a:cubicBezTo>
                  <a:cubicBezTo>
                    <a:pt x="169" y="42"/>
                    <a:pt x="169" y="42"/>
                    <a:pt x="169" y="42"/>
                  </a:cubicBezTo>
                  <a:cubicBezTo>
                    <a:pt x="169" y="42"/>
                    <a:pt x="142" y="29"/>
                    <a:pt x="9" y="0"/>
                  </a:cubicBezTo>
                  <a:close/>
                </a:path>
              </a:pathLst>
            </a:custGeom>
            <a:solidFill>
              <a:srgbClr val="9950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 name="Freeform 415"/>
            <p:cNvSpPr/>
            <p:nvPr/>
          </p:nvSpPr>
          <p:spPr bwMode="auto">
            <a:xfrm>
              <a:off x="6910388" y="3902075"/>
              <a:ext cx="123825" cy="77788"/>
            </a:xfrm>
            <a:custGeom>
              <a:avLst/>
              <a:gdLst>
                <a:gd name="T0" fmla="*/ 29 w 120"/>
                <a:gd name="T1" fmla="*/ 3 h 76"/>
                <a:gd name="T2" fmla="*/ 17 w 120"/>
                <a:gd name="T3" fmla="*/ 0 h 76"/>
                <a:gd name="T4" fmla="*/ 0 w 120"/>
                <a:gd name="T5" fmla="*/ 49 h 76"/>
                <a:gd name="T6" fmla="*/ 13 w 120"/>
                <a:gd name="T7" fmla="*/ 53 h 76"/>
                <a:gd name="T8" fmla="*/ 109 w 120"/>
                <a:gd name="T9" fmla="*/ 76 h 76"/>
                <a:gd name="T10" fmla="*/ 120 w 120"/>
                <a:gd name="T11" fmla="*/ 43 h 76"/>
                <a:gd name="T12" fmla="*/ 29 w 120"/>
                <a:gd name="T13" fmla="*/ 3 h 76"/>
              </a:gdLst>
              <a:ahLst/>
              <a:cxnLst>
                <a:cxn ang="0">
                  <a:pos x="T0" y="T1"/>
                </a:cxn>
                <a:cxn ang="0">
                  <a:pos x="T2" y="T3"/>
                </a:cxn>
                <a:cxn ang="0">
                  <a:pos x="T4" y="T5"/>
                </a:cxn>
                <a:cxn ang="0">
                  <a:pos x="T6" y="T7"/>
                </a:cxn>
                <a:cxn ang="0">
                  <a:pos x="T8" y="T9"/>
                </a:cxn>
                <a:cxn ang="0">
                  <a:pos x="T10" y="T11"/>
                </a:cxn>
                <a:cxn ang="0">
                  <a:pos x="T12" y="T13"/>
                </a:cxn>
              </a:cxnLst>
              <a:rect l="0" t="0" r="r" b="b"/>
              <a:pathLst>
                <a:path w="120" h="76">
                  <a:moveTo>
                    <a:pt x="29" y="3"/>
                  </a:moveTo>
                  <a:cubicBezTo>
                    <a:pt x="25" y="2"/>
                    <a:pt x="21" y="1"/>
                    <a:pt x="17" y="0"/>
                  </a:cubicBezTo>
                  <a:cubicBezTo>
                    <a:pt x="0" y="49"/>
                    <a:pt x="0" y="49"/>
                    <a:pt x="0" y="49"/>
                  </a:cubicBezTo>
                  <a:cubicBezTo>
                    <a:pt x="4" y="51"/>
                    <a:pt x="8" y="52"/>
                    <a:pt x="13" y="53"/>
                  </a:cubicBezTo>
                  <a:cubicBezTo>
                    <a:pt x="50" y="66"/>
                    <a:pt x="85" y="74"/>
                    <a:pt x="109" y="76"/>
                  </a:cubicBezTo>
                  <a:cubicBezTo>
                    <a:pt x="120" y="43"/>
                    <a:pt x="120" y="43"/>
                    <a:pt x="120" y="43"/>
                  </a:cubicBezTo>
                  <a:cubicBezTo>
                    <a:pt x="99" y="30"/>
                    <a:pt x="67" y="16"/>
                    <a:pt x="29" y="3"/>
                  </a:cubicBezTo>
                  <a:close/>
                </a:path>
              </a:pathLst>
            </a:custGeom>
            <a:solidFill>
              <a:srgbClr val="8945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 name="Freeform 416"/>
            <p:cNvSpPr/>
            <p:nvPr/>
          </p:nvSpPr>
          <p:spPr bwMode="auto">
            <a:xfrm>
              <a:off x="6892925" y="3895725"/>
              <a:ext cx="34925" cy="57150"/>
            </a:xfrm>
            <a:custGeom>
              <a:avLst/>
              <a:gdLst>
                <a:gd name="T0" fmla="*/ 16 w 34"/>
                <a:gd name="T1" fmla="*/ 0 h 55"/>
                <a:gd name="T2" fmla="*/ 0 w 34"/>
                <a:gd name="T3" fmla="*/ 49 h 55"/>
                <a:gd name="T4" fmla="*/ 17 w 34"/>
                <a:gd name="T5" fmla="*/ 55 h 55"/>
                <a:gd name="T6" fmla="*/ 34 w 34"/>
                <a:gd name="T7" fmla="*/ 6 h 55"/>
                <a:gd name="T8" fmla="*/ 16 w 34"/>
                <a:gd name="T9" fmla="*/ 0 h 55"/>
              </a:gdLst>
              <a:ahLst/>
              <a:cxnLst>
                <a:cxn ang="0">
                  <a:pos x="T0" y="T1"/>
                </a:cxn>
                <a:cxn ang="0">
                  <a:pos x="T2" y="T3"/>
                </a:cxn>
                <a:cxn ang="0">
                  <a:pos x="T4" y="T5"/>
                </a:cxn>
                <a:cxn ang="0">
                  <a:pos x="T6" y="T7"/>
                </a:cxn>
                <a:cxn ang="0">
                  <a:pos x="T8" y="T9"/>
                </a:cxn>
              </a:cxnLst>
              <a:rect l="0" t="0" r="r" b="b"/>
              <a:pathLst>
                <a:path w="34" h="55">
                  <a:moveTo>
                    <a:pt x="16" y="0"/>
                  </a:moveTo>
                  <a:cubicBezTo>
                    <a:pt x="0" y="49"/>
                    <a:pt x="0" y="49"/>
                    <a:pt x="0" y="49"/>
                  </a:cubicBezTo>
                  <a:cubicBezTo>
                    <a:pt x="5" y="51"/>
                    <a:pt x="11" y="53"/>
                    <a:pt x="17" y="55"/>
                  </a:cubicBezTo>
                  <a:cubicBezTo>
                    <a:pt x="34" y="6"/>
                    <a:pt x="34" y="6"/>
                    <a:pt x="34" y="6"/>
                  </a:cubicBezTo>
                  <a:cubicBezTo>
                    <a:pt x="28" y="4"/>
                    <a:pt x="22" y="2"/>
                    <a:pt x="16" y="0"/>
                  </a:cubicBezTo>
                  <a:close/>
                </a:path>
              </a:pathLst>
            </a:custGeom>
            <a:solidFill>
              <a:srgbClr val="CE89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7" name="Freeform 417"/>
            <p:cNvSpPr/>
            <p:nvPr/>
          </p:nvSpPr>
          <p:spPr bwMode="auto">
            <a:xfrm>
              <a:off x="7023100" y="3946525"/>
              <a:ext cx="39688" cy="36513"/>
            </a:xfrm>
            <a:custGeom>
              <a:avLst/>
              <a:gdLst>
                <a:gd name="T0" fmla="*/ 36 w 38"/>
                <a:gd name="T1" fmla="*/ 27 h 35"/>
                <a:gd name="T2" fmla="*/ 11 w 38"/>
                <a:gd name="T3" fmla="*/ 0 h 35"/>
                <a:gd name="T4" fmla="*/ 0 w 38"/>
                <a:gd name="T5" fmla="*/ 33 h 35"/>
                <a:gd name="T6" fmla="*/ 36 w 38"/>
                <a:gd name="T7" fmla="*/ 27 h 35"/>
              </a:gdLst>
              <a:ahLst/>
              <a:cxnLst>
                <a:cxn ang="0">
                  <a:pos x="T0" y="T1"/>
                </a:cxn>
                <a:cxn ang="0">
                  <a:pos x="T2" y="T3"/>
                </a:cxn>
                <a:cxn ang="0">
                  <a:pos x="T4" y="T5"/>
                </a:cxn>
                <a:cxn ang="0">
                  <a:pos x="T6" y="T7"/>
                </a:cxn>
              </a:cxnLst>
              <a:rect l="0" t="0" r="r" b="b"/>
              <a:pathLst>
                <a:path w="38" h="35">
                  <a:moveTo>
                    <a:pt x="36" y="27"/>
                  </a:moveTo>
                  <a:cubicBezTo>
                    <a:pt x="38" y="21"/>
                    <a:pt x="29" y="11"/>
                    <a:pt x="11" y="0"/>
                  </a:cubicBezTo>
                  <a:cubicBezTo>
                    <a:pt x="0" y="33"/>
                    <a:pt x="0" y="33"/>
                    <a:pt x="0" y="33"/>
                  </a:cubicBezTo>
                  <a:cubicBezTo>
                    <a:pt x="21" y="35"/>
                    <a:pt x="34" y="33"/>
                    <a:pt x="36" y="27"/>
                  </a:cubicBezTo>
                  <a:close/>
                </a:path>
              </a:pathLst>
            </a:custGeom>
            <a:solidFill>
              <a:srgbClr val="CE89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8" name="Freeform 418"/>
            <p:cNvSpPr/>
            <p:nvPr/>
          </p:nvSpPr>
          <p:spPr bwMode="auto">
            <a:xfrm>
              <a:off x="6737350" y="3857625"/>
              <a:ext cx="171450" cy="80963"/>
            </a:xfrm>
            <a:custGeom>
              <a:avLst/>
              <a:gdLst>
                <a:gd name="T0" fmla="*/ 7 w 166"/>
                <a:gd name="T1" fmla="*/ 0 h 78"/>
                <a:gd name="T2" fmla="*/ 4 w 166"/>
                <a:gd name="T3" fmla="*/ 10 h 78"/>
                <a:gd name="T4" fmla="*/ 0 w 166"/>
                <a:gd name="T5" fmla="*/ 20 h 78"/>
                <a:gd name="T6" fmla="*/ 155 w 166"/>
                <a:gd name="T7" fmla="*/ 78 h 78"/>
                <a:gd name="T8" fmla="*/ 160 w 166"/>
                <a:gd name="T9" fmla="*/ 62 h 78"/>
                <a:gd name="T10" fmla="*/ 166 w 166"/>
                <a:gd name="T11" fmla="*/ 46 h 78"/>
                <a:gd name="T12" fmla="*/ 7 w 166"/>
                <a:gd name="T13" fmla="*/ 0 h 78"/>
              </a:gdLst>
              <a:ahLst/>
              <a:cxnLst>
                <a:cxn ang="0">
                  <a:pos x="T0" y="T1"/>
                </a:cxn>
                <a:cxn ang="0">
                  <a:pos x="T2" y="T3"/>
                </a:cxn>
                <a:cxn ang="0">
                  <a:pos x="T4" y="T5"/>
                </a:cxn>
                <a:cxn ang="0">
                  <a:pos x="T6" y="T7"/>
                </a:cxn>
                <a:cxn ang="0">
                  <a:pos x="T8" y="T9"/>
                </a:cxn>
                <a:cxn ang="0">
                  <a:pos x="T10" y="T11"/>
                </a:cxn>
                <a:cxn ang="0">
                  <a:pos x="T12" y="T13"/>
                </a:cxn>
              </a:cxnLst>
              <a:rect l="0" t="0" r="r" b="b"/>
              <a:pathLst>
                <a:path w="166" h="78">
                  <a:moveTo>
                    <a:pt x="7" y="0"/>
                  </a:moveTo>
                  <a:cubicBezTo>
                    <a:pt x="4" y="10"/>
                    <a:pt x="4" y="10"/>
                    <a:pt x="4" y="10"/>
                  </a:cubicBezTo>
                  <a:cubicBezTo>
                    <a:pt x="0" y="20"/>
                    <a:pt x="0" y="20"/>
                    <a:pt x="0" y="20"/>
                  </a:cubicBezTo>
                  <a:cubicBezTo>
                    <a:pt x="126" y="72"/>
                    <a:pt x="155" y="78"/>
                    <a:pt x="155" y="78"/>
                  </a:cubicBezTo>
                  <a:cubicBezTo>
                    <a:pt x="160" y="62"/>
                    <a:pt x="160" y="62"/>
                    <a:pt x="160" y="62"/>
                  </a:cubicBezTo>
                  <a:cubicBezTo>
                    <a:pt x="166" y="46"/>
                    <a:pt x="166" y="46"/>
                    <a:pt x="166" y="46"/>
                  </a:cubicBezTo>
                  <a:cubicBezTo>
                    <a:pt x="166" y="46"/>
                    <a:pt x="139" y="34"/>
                    <a:pt x="7" y="0"/>
                  </a:cubicBezTo>
                  <a:close/>
                </a:path>
              </a:pathLst>
            </a:custGeom>
            <a:solidFill>
              <a:srgbClr val="AA5C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9" name="Freeform 419"/>
            <p:cNvSpPr/>
            <p:nvPr/>
          </p:nvSpPr>
          <p:spPr bwMode="auto">
            <a:xfrm>
              <a:off x="6913563" y="3908425"/>
              <a:ext cx="119063" cy="66675"/>
            </a:xfrm>
            <a:custGeom>
              <a:avLst/>
              <a:gdLst>
                <a:gd name="T0" fmla="*/ 24 w 115"/>
                <a:gd name="T1" fmla="*/ 4 h 64"/>
                <a:gd name="T2" fmla="*/ 11 w 115"/>
                <a:gd name="T3" fmla="*/ 0 h 64"/>
                <a:gd name="T4" fmla="*/ 0 w 115"/>
                <a:gd name="T5" fmla="*/ 35 h 64"/>
                <a:gd name="T6" fmla="*/ 12 w 115"/>
                <a:gd name="T7" fmla="*/ 39 h 64"/>
                <a:gd name="T8" fmla="*/ 108 w 115"/>
                <a:gd name="T9" fmla="*/ 64 h 64"/>
                <a:gd name="T10" fmla="*/ 115 w 115"/>
                <a:gd name="T11" fmla="*/ 41 h 64"/>
                <a:gd name="T12" fmla="*/ 24 w 115"/>
                <a:gd name="T13" fmla="*/ 4 h 64"/>
              </a:gdLst>
              <a:ahLst/>
              <a:cxnLst>
                <a:cxn ang="0">
                  <a:pos x="T0" y="T1"/>
                </a:cxn>
                <a:cxn ang="0">
                  <a:pos x="T2" y="T3"/>
                </a:cxn>
                <a:cxn ang="0">
                  <a:pos x="T4" y="T5"/>
                </a:cxn>
                <a:cxn ang="0">
                  <a:pos x="T6" y="T7"/>
                </a:cxn>
                <a:cxn ang="0">
                  <a:pos x="T8" y="T9"/>
                </a:cxn>
                <a:cxn ang="0">
                  <a:pos x="T10" y="T11"/>
                </a:cxn>
                <a:cxn ang="0">
                  <a:pos x="T12" y="T13"/>
                </a:cxn>
              </a:cxnLst>
              <a:rect l="0" t="0" r="r" b="b"/>
              <a:pathLst>
                <a:path w="115" h="64">
                  <a:moveTo>
                    <a:pt x="24" y="4"/>
                  </a:moveTo>
                  <a:cubicBezTo>
                    <a:pt x="20" y="3"/>
                    <a:pt x="15" y="1"/>
                    <a:pt x="11" y="0"/>
                  </a:cubicBezTo>
                  <a:cubicBezTo>
                    <a:pt x="0" y="35"/>
                    <a:pt x="0" y="35"/>
                    <a:pt x="0" y="35"/>
                  </a:cubicBezTo>
                  <a:cubicBezTo>
                    <a:pt x="4" y="36"/>
                    <a:pt x="8" y="37"/>
                    <a:pt x="12" y="39"/>
                  </a:cubicBezTo>
                  <a:cubicBezTo>
                    <a:pt x="49" y="51"/>
                    <a:pt x="84" y="60"/>
                    <a:pt x="108" y="64"/>
                  </a:cubicBezTo>
                  <a:cubicBezTo>
                    <a:pt x="115" y="41"/>
                    <a:pt x="115" y="41"/>
                    <a:pt x="115" y="41"/>
                  </a:cubicBezTo>
                  <a:cubicBezTo>
                    <a:pt x="94" y="30"/>
                    <a:pt x="61" y="17"/>
                    <a:pt x="24" y="4"/>
                  </a:cubicBezTo>
                  <a:close/>
                </a:path>
              </a:pathLst>
            </a:custGeom>
            <a:solidFill>
              <a:srgbClr val="9950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0" name="Freeform 420"/>
            <p:cNvSpPr/>
            <p:nvPr/>
          </p:nvSpPr>
          <p:spPr bwMode="auto">
            <a:xfrm>
              <a:off x="6894513" y="3903663"/>
              <a:ext cx="30163" cy="41275"/>
            </a:xfrm>
            <a:custGeom>
              <a:avLst/>
              <a:gdLst>
                <a:gd name="T0" fmla="*/ 11 w 29"/>
                <a:gd name="T1" fmla="*/ 0 h 40"/>
                <a:gd name="T2" fmla="*/ 0 w 29"/>
                <a:gd name="T3" fmla="*/ 33 h 40"/>
                <a:gd name="T4" fmla="*/ 18 w 29"/>
                <a:gd name="T5" fmla="*/ 40 h 40"/>
                <a:gd name="T6" fmla="*/ 29 w 29"/>
                <a:gd name="T7" fmla="*/ 5 h 40"/>
                <a:gd name="T8" fmla="*/ 11 w 29"/>
                <a:gd name="T9" fmla="*/ 0 h 40"/>
              </a:gdLst>
              <a:ahLst/>
              <a:cxnLst>
                <a:cxn ang="0">
                  <a:pos x="T0" y="T1"/>
                </a:cxn>
                <a:cxn ang="0">
                  <a:pos x="T2" y="T3"/>
                </a:cxn>
                <a:cxn ang="0">
                  <a:pos x="T4" y="T5"/>
                </a:cxn>
                <a:cxn ang="0">
                  <a:pos x="T6" y="T7"/>
                </a:cxn>
                <a:cxn ang="0">
                  <a:pos x="T8" y="T9"/>
                </a:cxn>
              </a:cxnLst>
              <a:rect l="0" t="0" r="r" b="b"/>
              <a:pathLst>
                <a:path w="29" h="40">
                  <a:moveTo>
                    <a:pt x="11" y="0"/>
                  </a:moveTo>
                  <a:cubicBezTo>
                    <a:pt x="0" y="33"/>
                    <a:pt x="0" y="33"/>
                    <a:pt x="0" y="33"/>
                  </a:cubicBezTo>
                  <a:cubicBezTo>
                    <a:pt x="6" y="35"/>
                    <a:pt x="12" y="37"/>
                    <a:pt x="18" y="40"/>
                  </a:cubicBezTo>
                  <a:cubicBezTo>
                    <a:pt x="29" y="5"/>
                    <a:pt x="29" y="5"/>
                    <a:pt x="29" y="5"/>
                  </a:cubicBezTo>
                  <a:cubicBezTo>
                    <a:pt x="23" y="3"/>
                    <a:pt x="17" y="1"/>
                    <a:pt x="11" y="0"/>
                  </a:cubicBezTo>
                  <a:close/>
                </a:path>
              </a:pathLst>
            </a:custGeom>
            <a:solidFill>
              <a:srgbClr val="E2A0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1" name="Freeform 421"/>
            <p:cNvSpPr/>
            <p:nvPr/>
          </p:nvSpPr>
          <p:spPr bwMode="auto">
            <a:xfrm>
              <a:off x="7026275" y="3951288"/>
              <a:ext cx="36513" cy="26988"/>
            </a:xfrm>
            <a:custGeom>
              <a:avLst/>
              <a:gdLst>
                <a:gd name="T0" fmla="*/ 34 w 36"/>
                <a:gd name="T1" fmla="*/ 22 h 26"/>
                <a:gd name="T2" fmla="*/ 7 w 36"/>
                <a:gd name="T3" fmla="*/ 0 h 26"/>
                <a:gd name="T4" fmla="*/ 0 w 36"/>
                <a:gd name="T5" fmla="*/ 23 h 26"/>
                <a:gd name="T6" fmla="*/ 34 w 36"/>
                <a:gd name="T7" fmla="*/ 22 h 26"/>
              </a:gdLst>
              <a:ahLst/>
              <a:cxnLst>
                <a:cxn ang="0">
                  <a:pos x="T0" y="T1"/>
                </a:cxn>
                <a:cxn ang="0">
                  <a:pos x="T2" y="T3"/>
                </a:cxn>
                <a:cxn ang="0">
                  <a:pos x="T4" y="T5"/>
                </a:cxn>
                <a:cxn ang="0">
                  <a:pos x="T6" y="T7"/>
                </a:cxn>
              </a:cxnLst>
              <a:rect l="0" t="0" r="r" b="b"/>
              <a:pathLst>
                <a:path w="36" h="26">
                  <a:moveTo>
                    <a:pt x="34" y="22"/>
                  </a:moveTo>
                  <a:cubicBezTo>
                    <a:pt x="36" y="17"/>
                    <a:pt x="26" y="10"/>
                    <a:pt x="7" y="0"/>
                  </a:cubicBezTo>
                  <a:cubicBezTo>
                    <a:pt x="0" y="23"/>
                    <a:pt x="0" y="23"/>
                    <a:pt x="0" y="23"/>
                  </a:cubicBezTo>
                  <a:cubicBezTo>
                    <a:pt x="20" y="26"/>
                    <a:pt x="33" y="26"/>
                    <a:pt x="34" y="22"/>
                  </a:cubicBezTo>
                  <a:close/>
                </a:path>
              </a:pathLst>
            </a:custGeom>
            <a:solidFill>
              <a:srgbClr val="E2A0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2" name="Freeform 422"/>
            <p:cNvSpPr/>
            <p:nvPr/>
          </p:nvSpPr>
          <p:spPr bwMode="auto">
            <a:xfrm>
              <a:off x="6738938" y="3860800"/>
              <a:ext cx="166688" cy="69850"/>
            </a:xfrm>
            <a:custGeom>
              <a:avLst/>
              <a:gdLst>
                <a:gd name="T0" fmla="*/ 3 w 161"/>
                <a:gd name="T1" fmla="*/ 0 h 67"/>
                <a:gd name="T2" fmla="*/ 2 w 161"/>
                <a:gd name="T3" fmla="*/ 6 h 67"/>
                <a:gd name="T4" fmla="*/ 0 w 161"/>
                <a:gd name="T5" fmla="*/ 12 h 67"/>
                <a:gd name="T6" fmla="*/ 155 w 161"/>
                <a:gd name="T7" fmla="*/ 67 h 67"/>
                <a:gd name="T8" fmla="*/ 158 w 161"/>
                <a:gd name="T9" fmla="*/ 58 h 67"/>
                <a:gd name="T10" fmla="*/ 161 w 161"/>
                <a:gd name="T11" fmla="*/ 48 h 67"/>
                <a:gd name="T12" fmla="*/ 3 w 161"/>
                <a:gd name="T13" fmla="*/ 0 h 67"/>
              </a:gdLst>
              <a:ahLst/>
              <a:cxnLst>
                <a:cxn ang="0">
                  <a:pos x="T0" y="T1"/>
                </a:cxn>
                <a:cxn ang="0">
                  <a:pos x="T2" y="T3"/>
                </a:cxn>
                <a:cxn ang="0">
                  <a:pos x="T4" y="T5"/>
                </a:cxn>
                <a:cxn ang="0">
                  <a:pos x="T6" y="T7"/>
                </a:cxn>
                <a:cxn ang="0">
                  <a:pos x="T8" y="T9"/>
                </a:cxn>
                <a:cxn ang="0">
                  <a:pos x="T10" y="T11"/>
                </a:cxn>
                <a:cxn ang="0">
                  <a:pos x="T12" y="T13"/>
                </a:cxn>
              </a:cxnLst>
              <a:rect l="0" t="0" r="r" b="b"/>
              <a:pathLst>
                <a:path w="161" h="67">
                  <a:moveTo>
                    <a:pt x="3" y="0"/>
                  </a:moveTo>
                  <a:cubicBezTo>
                    <a:pt x="2" y="6"/>
                    <a:pt x="2" y="6"/>
                    <a:pt x="2" y="6"/>
                  </a:cubicBezTo>
                  <a:cubicBezTo>
                    <a:pt x="0" y="12"/>
                    <a:pt x="0" y="12"/>
                    <a:pt x="0" y="12"/>
                  </a:cubicBezTo>
                  <a:cubicBezTo>
                    <a:pt x="127" y="60"/>
                    <a:pt x="155" y="67"/>
                    <a:pt x="155" y="67"/>
                  </a:cubicBezTo>
                  <a:cubicBezTo>
                    <a:pt x="158" y="58"/>
                    <a:pt x="158" y="58"/>
                    <a:pt x="158" y="58"/>
                  </a:cubicBezTo>
                  <a:cubicBezTo>
                    <a:pt x="161" y="48"/>
                    <a:pt x="161" y="48"/>
                    <a:pt x="161" y="48"/>
                  </a:cubicBezTo>
                  <a:cubicBezTo>
                    <a:pt x="161" y="48"/>
                    <a:pt x="134" y="38"/>
                    <a:pt x="3" y="0"/>
                  </a:cubicBezTo>
                  <a:close/>
                </a:path>
              </a:pathLst>
            </a:custGeom>
            <a:solidFill>
              <a:srgbClr val="BF6B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 name="Freeform 423"/>
            <p:cNvSpPr/>
            <p:nvPr/>
          </p:nvSpPr>
          <p:spPr bwMode="auto">
            <a:xfrm>
              <a:off x="6915150" y="3916363"/>
              <a:ext cx="115888" cy="53975"/>
            </a:xfrm>
            <a:custGeom>
              <a:avLst/>
              <a:gdLst>
                <a:gd name="T0" fmla="*/ 19 w 112"/>
                <a:gd name="T1" fmla="*/ 4 h 52"/>
                <a:gd name="T2" fmla="*/ 7 w 112"/>
                <a:gd name="T3" fmla="*/ 0 h 52"/>
                <a:gd name="T4" fmla="*/ 0 w 112"/>
                <a:gd name="T5" fmla="*/ 20 h 52"/>
                <a:gd name="T6" fmla="*/ 13 w 112"/>
                <a:gd name="T7" fmla="*/ 25 h 52"/>
                <a:gd name="T8" fmla="*/ 107 w 112"/>
                <a:gd name="T9" fmla="*/ 52 h 52"/>
                <a:gd name="T10" fmla="*/ 112 w 112"/>
                <a:gd name="T11" fmla="*/ 39 h 52"/>
                <a:gd name="T12" fmla="*/ 19 w 112"/>
                <a:gd name="T13" fmla="*/ 4 h 52"/>
              </a:gdLst>
              <a:ahLst/>
              <a:cxnLst>
                <a:cxn ang="0">
                  <a:pos x="T0" y="T1"/>
                </a:cxn>
                <a:cxn ang="0">
                  <a:pos x="T2" y="T3"/>
                </a:cxn>
                <a:cxn ang="0">
                  <a:pos x="T4" y="T5"/>
                </a:cxn>
                <a:cxn ang="0">
                  <a:pos x="T6" y="T7"/>
                </a:cxn>
                <a:cxn ang="0">
                  <a:pos x="T8" y="T9"/>
                </a:cxn>
                <a:cxn ang="0">
                  <a:pos x="T10" y="T11"/>
                </a:cxn>
                <a:cxn ang="0">
                  <a:pos x="T12" y="T13"/>
                </a:cxn>
              </a:cxnLst>
              <a:rect l="0" t="0" r="r" b="b"/>
              <a:pathLst>
                <a:path w="112" h="52">
                  <a:moveTo>
                    <a:pt x="19" y="4"/>
                  </a:moveTo>
                  <a:cubicBezTo>
                    <a:pt x="15" y="3"/>
                    <a:pt x="11" y="2"/>
                    <a:pt x="7" y="0"/>
                  </a:cubicBezTo>
                  <a:cubicBezTo>
                    <a:pt x="0" y="20"/>
                    <a:pt x="0" y="20"/>
                    <a:pt x="0" y="20"/>
                  </a:cubicBezTo>
                  <a:cubicBezTo>
                    <a:pt x="4" y="22"/>
                    <a:pt x="8" y="23"/>
                    <a:pt x="13" y="25"/>
                  </a:cubicBezTo>
                  <a:cubicBezTo>
                    <a:pt x="50" y="37"/>
                    <a:pt x="84" y="47"/>
                    <a:pt x="107" y="52"/>
                  </a:cubicBezTo>
                  <a:cubicBezTo>
                    <a:pt x="112" y="39"/>
                    <a:pt x="112" y="39"/>
                    <a:pt x="112" y="39"/>
                  </a:cubicBezTo>
                  <a:cubicBezTo>
                    <a:pt x="90" y="29"/>
                    <a:pt x="57" y="17"/>
                    <a:pt x="19" y="4"/>
                  </a:cubicBezTo>
                  <a:close/>
                </a:path>
              </a:pathLst>
            </a:custGeom>
            <a:solidFill>
              <a:srgbClr val="BF6B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 name="Freeform 424"/>
            <p:cNvSpPr/>
            <p:nvPr/>
          </p:nvSpPr>
          <p:spPr bwMode="auto">
            <a:xfrm>
              <a:off x="6897688" y="3911600"/>
              <a:ext cx="25400" cy="25400"/>
            </a:xfrm>
            <a:custGeom>
              <a:avLst/>
              <a:gdLst>
                <a:gd name="T0" fmla="*/ 7 w 25"/>
                <a:gd name="T1" fmla="*/ 0 h 25"/>
                <a:gd name="T2" fmla="*/ 0 w 25"/>
                <a:gd name="T3" fmla="*/ 19 h 25"/>
                <a:gd name="T4" fmla="*/ 18 w 25"/>
                <a:gd name="T5" fmla="*/ 25 h 25"/>
                <a:gd name="T6" fmla="*/ 25 w 25"/>
                <a:gd name="T7" fmla="*/ 5 h 25"/>
                <a:gd name="T8" fmla="*/ 7 w 25"/>
                <a:gd name="T9" fmla="*/ 0 h 25"/>
              </a:gdLst>
              <a:ahLst/>
              <a:cxnLst>
                <a:cxn ang="0">
                  <a:pos x="T0" y="T1"/>
                </a:cxn>
                <a:cxn ang="0">
                  <a:pos x="T2" y="T3"/>
                </a:cxn>
                <a:cxn ang="0">
                  <a:pos x="T4" y="T5"/>
                </a:cxn>
                <a:cxn ang="0">
                  <a:pos x="T6" y="T7"/>
                </a:cxn>
                <a:cxn ang="0">
                  <a:pos x="T8" y="T9"/>
                </a:cxn>
              </a:cxnLst>
              <a:rect l="0" t="0" r="r" b="b"/>
              <a:pathLst>
                <a:path w="25" h="25">
                  <a:moveTo>
                    <a:pt x="7" y="0"/>
                  </a:moveTo>
                  <a:cubicBezTo>
                    <a:pt x="0" y="19"/>
                    <a:pt x="0" y="19"/>
                    <a:pt x="0" y="19"/>
                  </a:cubicBezTo>
                  <a:cubicBezTo>
                    <a:pt x="6" y="21"/>
                    <a:pt x="12" y="23"/>
                    <a:pt x="18" y="25"/>
                  </a:cubicBezTo>
                  <a:cubicBezTo>
                    <a:pt x="25" y="5"/>
                    <a:pt x="25" y="5"/>
                    <a:pt x="25" y="5"/>
                  </a:cubicBezTo>
                  <a:cubicBezTo>
                    <a:pt x="19" y="3"/>
                    <a:pt x="13" y="1"/>
                    <a:pt x="7" y="0"/>
                  </a:cubicBezTo>
                  <a:close/>
                </a:path>
              </a:pathLst>
            </a:custGeom>
            <a:solidFill>
              <a:srgbClr val="F3B4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 name="Freeform 425"/>
            <p:cNvSpPr/>
            <p:nvPr/>
          </p:nvSpPr>
          <p:spPr bwMode="auto">
            <a:xfrm>
              <a:off x="7026275" y="3956050"/>
              <a:ext cx="34925" cy="20638"/>
            </a:xfrm>
            <a:custGeom>
              <a:avLst/>
              <a:gdLst>
                <a:gd name="T0" fmla="*/ 33 w 34"/>
                <a:gd name="T1" fmla="*/ 17 h 19"/>
                <a:gd name="T2" fmla="*/ 5 w 34"/>
                <a:gd name="T3" fmla="*/ 0 h 19"/>
                <a:gd name="T4" fmla="*/ 0 w 34"/>
                <a:gd name="T5" fmla="*/ 13 h 19"/>
                <a:gd name="T6" fmla="*/ 33 w 34"/>
                <a:gd name="T7" fmla="*/ 17 h 19"/>
              </a:gdLst>
              <a:ahLst/>
              <a:cxnLst>
                <a:cxn ang="0">
                  <a:pos x="T0" y="T1"/>
                </a:cxn>
                <a:cxn ang="0">
                  <a:pos x="T2" y="T3"/>
                </a:cxn>
                <a:cxn ang="0">
                  <a:pos x="T4" y="T5"/>
                </a:cxn>
                <a:cxn ang="0">
                  <a:pos x="T6" y="T7"/>
                </a:cxn>
              </a:cxnLst>
              <a:rect l="0" t="0" r="r" b="b"/>
              <a:pathLst>
                <a:path w="34" h="19">
                  <a:moveTo>
                    <a:pt x="33" y="17"/>
                  </a:moveTo>
                  <a:cubicBezTo>
                    <a:pt x="34" y="14"/>
                    <a:pt x="23" y="8"/>
                    <a:pt x="5" y="0"/>
                  </a:cubicBezTo>
                  <a:cubicBezTo>
                    <a:pt x="0" y="13"/>
                    <a:pt x="0" y="13"/>
                    <a:pt x="0" y="13"/>
                  </a:cubicBezTo>
                  <a:cubicBezTo>
                    <a:pt x="20" y="18"/>
                    <a:pt x="33" y="19"/>
                    <a:pt x="33" y="17"/>
                  </a:cubicBezTo>
                  <a:close/>
                </a:path>
              </a:pathLst>
            </a:custGeom>
            <a:solidFill>
              <a:srgbClr val="F3B4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 name="Freeform 426"/>
            <p:cNvSpPr/>
            <p:nvPr/>
          </p:nvSpPr>
          <p:spPr bwMode="auto">
            <a:xfrm>
              <a:off x="6932613" y="3927475"/>
              <a:ext cx="98425" cy="39688"/>
            </a:xfrm>
            <a:custGeom>
              <a:avLst/>
              <a:gdLst>
                <a:gd name="T0" fmla="*/ 95 w 95"/>
                <a:gd name="T1" fmla="*/ 30 h 39"/>
                <a:gd name="T2" fmla="*/ 95 w 95"/>
                <a:gd name="T3" fmla="*/ 30 h 39"/>
                <a:gd name="T4" fmla="*/ 8 w 95"/>
                <a:gd name="T5" fmla="*/ 1 h 39"/>
                <a:gd name="T6" fmla="*/ 1 w 95"/>
                <a:gd name="T7" fmla="*/ 4 h 39"/>
                <a:gd name="T8" fmla="*/ 5 w 95"/>
                <a:gd name="T9" fmla="*/ 10 h 39"/>
                <a:gd name="T10" fmla="*/ 92 w 95"/>
                <a:gd name="T11" fmla="*/ 39 h 39"/>
                <a:gd name="T12" fmla="*/ 92 w 95"/>
                <a:gd name="T13" fmla="*/ 39 h 39"/>
                <a:gd name="T14" fmla="*/ 95 w 95"/>
                <a:gd name="T15" fmla="*/ 3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39">
                  <a:moveTo>
                    <a:pt x="95" y="30"/>
                  </a:moveTo>
                  <a:cubicBezTo>
                    <a:pt x="95" y="30"/>
                    <a:pt x="95" y="30"/>
                    <a:pt x="95" y="30"/>
                  </a:cubicBezTo>
                  <a:cubicBezTo>
                    <a:pt x="8" y="1"/>
                    <a:pt x="8" y="1"/>
                    <a:pt x="8" y="1"/>
                  </a:cubicBezTo>
                  <a:cubicBezTo>
                    <a:pt x="5" y="0"/>
                    <a:pt x="2" y="1"/>
                    <a:pt x="1" y="4"/>
                  </a:cubicBezTo>
                  <a:cubicBezTo>
                    <a:pt x="0" y="6"/>
                    <a:pt x="2" y="9"/>
                    <a:pt x="5" y="10"/>
                  </a:cubicBezTo>
                  <a:cubicBezTo>
                    <a:pt x="92" y="39"/>
                    <a:pt x="92" y="39"/>
                    <a:pt x="92" y="39"/>
                  </a:cubicBezTo>
                  <a:cubicBezTo>
                    <a:pt x="92" y="39"/>
                    <a:pt x="92" y="39"/>
                    <a:pt x="92" y="39"/>
                  </a:cubicBezTo>
                  <a:lnTo>
                    <a:pt x="95" y="30"/>
                  </a:lnTo>
                  <a:close/>
                </a:path>
              </a:pathLst>
            </a:custGeom>
            <a:solidFill>
              <a:srgbClr val="1325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7" name="Freeform 427"/>
            <p:cNvSpPr/>
            <p:nvPr/>
          </p:nvSpPr>
          <p:spPr bwMode="auto">
            <a:xfrm>
              <a:off x="6711950" y="3854450"/>
              <a:ext cx="9525" cy="9525"/>
            </a:xfrm>
            <a:custGeom>
              <a:avLst/>
              <a:gdLst>
                <a:gd name="T0" fmla="*/ 3 w 9"/>
                <a:gd name="T1" fmla="*/ 8 h 9"/>
                <a:gd name="T2" fmla="*/ 1 w 9"/>
                <a:gd name="T3" fmla="*/ 3 h 9"/>
                <a:gd name="T4" fmla="*/ 5 w 9"/>
                <a:gd name="T5" fmla="*/ 1 h 9"/>
                <a:gd name="T6" fmla="*/ 8 w 9"/>
                <a:gd name="T7" fmla="*/ 6 h 9"/>
                <a:gd name="T8" fmla="*/ 3 w 9"/>
                <a:gd name="T9" fmla="*/ 8 h 9"/>
              </a:gdLst>
              <a:ahLst/>
              <a:cxnLst>
                <a:cxn ang="0">
                  <a:pos x="T0" y="T1"/>
                </a:cxn>
                <a:cxn ang="0">
                  <a:pos x="T2" y="T3"/>
                </a:cxn>
                <a:cxn ang="0">
                  <a:pos x="T4" y="T5"/>
                </a:cxn>
                <a:cxn ang="0">
                  <a:pos x="T6" y="T7"/>
                </a:cxn>
                <a:cxn ang="0">
                  <a:pos x="T8" y="T9"/>
                </a:cxn>
              </a:cxnLst>
              <a:rect l="0" t="0" r="r" b="b"/>
              <a:pathLst>
                <a:path w="9" h="9">
                  <a:moveTo>
                    <a:pt x="3" y="8"/>
                  </a:moveTo>
                  <a:cubicBezTo>
                    <a:pt x="1" y="8"/>
                    <a:pt x="0" y="5"/>
                    <a:pt x="1" y="3"/>
                  </a:cubicBezTo>
                  <a:cubicBezTo>
                    <a:pt x="1" y="1"/>
                    <a:pt x="3" y="0"/>
                    <a:pt x="5" y="1"/>
                  </a:cubicBezTo>
                  <a:cubicBezTo>
                    <a:pt x="7" y="2"/>
                    <a:pt x="9" y="4"/>
                    <a:pt x="8" y="6"/>
                  </a:cubicBezTo>
                  <a:cubicBezTo>
                    <a:pt x="7" y="8"/>
                    <a:pt x="5" y="9"/>
                    <a:pt x="3"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8" name="Freeform 428"/>
            <p:cNvSpPr/>
            <p:nvPr/>
          </p:nvSpPr>
          <p:spPr bwMode="auto">
            <a:xfrm>
              <a:off x="6753225" y="3827463"/>
              <a:ext cx="100013" cy="42863"/>
            </a:xfrm>
            <a:custGeom>
              <a:avLst/>
              <a:gdLst>
                <a:gd name="T0" fmla="*/ 79 w 97"/>
                <a:gd name="T1" fmla="*/ 42 h 42"/>
                <a:gd name="T2" fmla="*/ 97 w 97"/>
                <a:gd name="T3" fmla="*/ 0 h 42"/>
                <a:gd name="T4" fmla="*/ 62 w 97"/>
                <a:gd name="T5" fmla="*/ 2 h 42"/>
                <a:gd name="T6" fmla="*/ 0 w 97"/>
                <a:gd name="T7" fmla="*/ 21 h 42"/>
                <a:gd name="T8" fmla="*/ 38 w 97"/>
                <a:gd name="T9" fmla="*/ 41 h 42"/>
                <a:gd name="T10" fmla="*/ 79 w 97"/>
                <a:gd name="T11" fmla="*/ 42 h 42"/>
              </a:gdLst>
              <a:ahLst/>
              <a:cxnLst>
                <a:cxn ang="0">
                  <a:pos x="T0" y="T1"/>
                </a:cxn>
                <a:cxn ang="0">
                  <a:pos x="T2" y="T3"/>
                </a:cxn>
                <a:cxn ang="0">
                  <a:pos x="T4" y="T5"/>
                </a:cxn>
                <a:cxn ang="0">
                  <a:pos x="T6" y="T7"/>
                </a:cxn>
                <a:cxn ang="0">
                  <a:pos x="T8" y="T9"/>
                </a:cxn>
                <a:cxn ang="0">
                  <a:pos x="T10" y="T11"/>
                </a:cxn>
              </a:cxnLst>
              <a:rect l="0" t="0" r="r" b="b"/>
              <a:pathLst>
                <a:path w="97" h="42">
                  <a:moveTo>
                    <a:pt x="79" y="42"/>
                  </a:moveTo>
                  <a:cubicBezTo>
                    <a:pt x="85" y="28"/>
                    <a:pt x="91" y="13"/>
                    <a:pt x="97" y="0"/>
                  </a:cubicBezTo>
                  <a:cubicBezTo>
                    <a:pt x="85" y="1"/>
                    <a:pt x="73" y="2"/>
                    <a:pt x="62" y="2"/>
                  </a:cubicBezTo>
                  <a:cubicBezTo>
                    <a:pt x="41" y="3"/>
                    <a:pt x="18" y="9"/>
                    <a:pt x="0" y="21"/>
                  </a:cubicBezTo>
                  <a:cubicBezTo>
                    <a:pt x="8" y="37"/>
                    <a:pt x="20" y="42"/>
                    <a:pt x="38" y="41"/>
                  </a:cubicBezTo>
                  <a:cubicBezTo>
                    <a:pt x="53" y="40"/>
                    <a:pt x="65" y="38"/>
                    <a:pt x="79" y="42"/>
                  </a:cubicBezTo>
                  <a:close/>
                </a:path>
              </a:pathLst>
            </a:custGeom>
            <a:solidFill>
              <a:srgbClr val="DDB7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9" name="Freeform 429"/>
            <p:cNvSpPr/>
            <p:nvPr/>
          </p:nvSpPr>
          <p:spPr bwMode="auto">
            <a:xfrm>
              <a:off x="6757988" y="3879850"/>
              <a:ext cx="47625" cy="73025"/>
            </a:xfrm>
            <a:custGeom>
              <a:avLst/>
              <a:gdLst>
                <a:gd name="T0" fmla="*/ 45 w 45"/>
                <a:gd name="T1" fmla="*/ 39 h 71"/>
                <a:gd name="T2" fmla="*/ 36 w 45"/>
                <a:gd name="T3" fmla="*/ 25 h 71"/>
                <a:gd name="T4" fmla="*/ 19 w 45"/>
                <a:gd name="T5" fmla="*/ 5 h 71"/>
                <a:gd name="T6" fmla="*/ 0 w 45"/>
                <a:gd name="T7" fmla="*/ 10 h 71"/>
                <a:gd name="T8" fmla="*/ 7 w 45"/>
                <a:gd name="T9" fmla="*/ 32 h 71"/>
                <a:gd name="T10" fmla="*/ 13 w 45"/>
                <a:gd name="T11" fmla="*/ 56 h 71"/>
                <a:gd name="T12" fmla="*/ 20 w 45"/>
                <a:gd name="T13" fmla="*/ 71 h 71"/>
                <a:gd name="T14" fmla="*/ 45 w 45"/>
                <a:gd name="T15" fmla="*/ 39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71">
                  <a:moveTo>
                    <a:pt x="45" y="39"/>
                  </a:moveTo>
                  <a:cubicBezTo>
                    <a:pt x="42" y="34"/>
                    <a:pt x="39" y="30"/>
                    <a:pt x="36" y="25"/>
                  </a:cubicBezTo>
                  <a:cubicBezTo>
                    <a:pt x="32" y="17"/>
                    <a:pt x="27" y="9"/>
                    <a:pt x="19" y="5"/>
                  </a:cubicBezTo>
                  <a:cubicBezTo>
                    <a:pt x="11" y="0"/>
                    <a:pt x="6" y="4"/>
                    <a:pt x="0" y="10"/>
                  </a:cubicBezTo>
                  <a:cubicBezTo>
                    <a:pt x="3" y="14"/>
                    <a:pt x="4" y="26"/>
                    <a:pt x="7" y="32"/>
                  </a:cubicBezTo>
                  <a:cubicBezTo>
                    <a:pt x="10" y="40"/>
                    <a:pt x="10" y="48"/>
                    <a:pt x="13" y="56"/>
                  </a:cubicBezTo>
                  <a:cubicBezTo>
                    <a:pt x="15" y="61"/>
                    <a:pt x="17" y="66"/>
                    <a:pt x="20" y="71"/>
                  </a:cubicBezTo>
                  <a:cubicBezTo>
                    <a:pt x="28" y="60"/>
                    <a:pt x="37" y="50"/>
                    <a:pt x="45" y="39"/>
                  </a:cubicBezTo>
                  <a:close/>
                </a:path>
              </a:pathLst>
            </a:custGeom>
            <a:solidFill>
              <a:srgbClr val="DDB7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0" name="Freeform 430"/>
            <p:cNvSpPr/>
            <p:nvPr/>
          </p:nvSpPr>
          <p:spPr bwMode="auto">
            <a:xfrm>
              <a:off x="6761163" y="3889375"/>
              <a:ext cx="7938" cy="22225"/>
            </a:xfrm>
            <a:custGeom>
              <a:avLst/>
              <a:gdLst>
                <a:gd name="T0" fmla="*/ 0 w 7"/>
                <a:gd name="T1" fmla="*/ 3 h 21"/>
                <a:gd name="T2" fmla="*/ 5 w 7"/>
                <a:gd name="T3" fmla="*/ 2 h 21"/>
                <a:gd name="T4" fmla="*/ 6 w 7"/>
                <a:gd name="T5" fmla="*/ 8 h 21"/>
                <a:gd name="T6" fmla="*/ 5 w 7"/>
                <a:gd name="T7" fmla="*/ 18 h 21"/>
                <a:gd name="T8" fmla="*/ 1 w 7"/>
                <a:gd name="T9" fmla="*/ 13 h 21"/>
                <a:gd name="T10" fmla="*/ 0 w 7"/>
                <a:gd name="T11" fmla="*/ 3 h 21"/>
              </a:gdLst>
              <a:ahLst/>
              <a:cxnLst>
                <a:cxn ang="0">
                  <a:pos x="T0" y="T1"/>
                </a:cxn>
                <a:cxn ang="0">
                  <a:pos x="T2" y="T3"/>
                </a:cxn>
                <a:cxn ang="0">
                  <a:pos x="T4" y="T5"/>
                </a:cxn>
                <a:cxn ang="0">
                  <a:pos x="T6" y="T7"/>
                </a:cxn>
                <a:cxn ang="0">
                  <a:pos x="T8" y="T9"/>
                </a:cxn>
                <a:cxn ang="0">
                  <a:pos x="T10" y="T11"/>
                </a:cxn>
              </a:cxnLst>
              <a:rect l="0" t="0" r="r" b="b"/>
              <a:pathLst>
                <a:path w="7" h="21">
                  <a:moveTo>
                    <a:pt x="0" y="3"/>
                  </a:moveTo>
                  <a:cubicBezTo>
                    <a:pt x="2" y="2"/>
                    <a:pt x="2" y="0"/>
                    <a:pt x="5" y="2"/>
                  </a:cubicBezTo>
                  <a:cubicBezTo>
                    <a:pt x="6" y="3"/>
                    <a:pt x="6" y="6"/>
                    <a:pt x="6" y="8"/>
                  </a:cubicBezTo>
                  <a:cubicBezTo>
                    <a:pt x="7" y="10"/>
                    <a:pt x="7" y="16"/>
                    <a:pt x="5" y="18"/>
                  </a:cubicBezTo>
                  <a:cubicBezTo>
                    <a:pt x="3" y="21"/>
                    <a:pt x="2" y="15"/>
                    <a:pt x="1" y="13"/>
                  </a:cubicBezTo>
                  <a:cubicBezTo>
                    <a:pt x="1" y="10"/>
                    <a:pt x="0" y="6"/>
                    <a:pt x="0" y="3"/>
                  </a:cubicBezTo>
                </a:path>
              </a:pathLst>
            </a:custGeom>
            <a:solidFill>
              <a:srgbClr val="F7DC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 name="Freeform 431"/>
            <p:cNvSpPr/>
            <p:nvPr/>
          </p:nvSpPr>
          <p:spPr bwMode="auto">
            <a:xfrm>
              <a:off x="6753225" y="3836988"/>
              <a:ext cx="25400" cy="15875"/>
            </a:xfrm>
            <a:custGeom>
              <a:avLst/>
              <a:gdLst>
                <a:gd name="T0" fmla="*/ 3 w 24"/>
                <a:gd name="T1" fmla="*/ 10 h 16"/>
                <a:gd name="T2" fmla="*/ 14 w 24"/>
                <a:gd name="T3" fmla="*/ 5 h 16"/>
                <a:gd name="T4" fmla="*/ 23 w 24"/>
                <a:gd name="T5" fmla="*/ 5 h 16"/>
                <a:gd name="T6" fmla="*/ 13 w 24"/>
                <a:gd name="T7" fmla="*/ 13 h 16"/>
                <a:gd name="T8" fmla="*/ 3 w 24"/>
                <a:gd name="T9" fmla="*/ 11 h 16"/>
              </a:gdLst>
              <a:ahLst/>
              <a:cxnLst>
                <a:cxn ang="0">
                  <a:pos x="T0" y="T1"/>
                </a:cxn>
                <a:cxn ang="0">
                  <a:pos x="T2" y="T3"/>
                </a:cxn>
                <a:cxn ang="0">
                  <a:pos x="T4" y="T5"/>
                </a:cxn>
                <a:cxn ang="0">
                  <a:pos x="T6" y="T7"/>
                </a:cxn>
                <a:cxn ang="0">
                  <a:pos x="T8" y="T9"/>
                </a:cxn>
              </a:cxnLst>
              <a:rect l="0" t="0" r="r" b="b"/>
              <a:pathLst>
                <a:path w="24" h="16">
                  <a:moveTo>
                    <a:pt x="3" y="10"/>
                  </a:moveTo>
                  <a:cubicBezTo>
                    <a:pt x="7" y="9"/>
                    <a:pt x="10" y="7"/>
                    <a:pt x="14" y="5"/>
                  </a:cubicBezTo>
                  <a:cubicBezTo>
                    <a:pt x="17" y="3"/>
                    <a:pt x="24" y="0"/>
                    <a:pt x="23" y="5"/>
                  </a:cubicBezTo>
                  <a:cubicBezTo>
                    <a:pt x="22" y="9"/>
                    <a:pt x="17" y="12"/>
                    <a:pt x="13" y="13"/>
                  </a:cubicBezTo>
                  <a:cubicBezTo>
                    <a:pt x="10" y="13"/>
                    <a:pt x="0" y="16"/>
                    <a:pt x="3" y="11"/>
                  </a:cubicBezTo>
                </a:path>
              </a:pathLst>
            </a:custGeom>
            <a:solidFill>
              <a:srgbClr val="F7DC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2" name="Freeform 432"/>
            <p:cNvSpPr/>
            <p:nvPr/>
          </p:nvSpPr>
          <p:spPr bwMode="auto">
            <a:xfrm>
              <a:off x="6402388" y="4129088"/>
              <a:ext cx="471488" cy="127000"/>
            </a:xfrm>
            <a:custGeom>
              <a:avLst/>
              <a:gdLst>
                <a:gd name="T0" fmla="*/ 0 w 297"/>
                <a:gd name="T1" fmla="*/ 80 h 80"/>
                <a:gd name="T2" fmla="*/ 0 w 297"/>
                <a:gd name="T3" fmla="*/ 78 h 80"/>
                <a:gd name="T4" fmla="*/ 297 w 297"/>
                <a:gd name="T5" fmla="*/ 0 h 80"/>
                <a:gd name="T6" fmla="*/ 297 w 297"/>
                <a:gd name="T7" fmla="*/ 1 h 80"/>
                <a:gd name="T8" fmla="*/ 0 w 297"/>
                <a:gd name="T9" fmla="*/ 80 h 80"/>
              </a:gdLst>
              <a:ahLst/>
              <a:cxnLst>
                <a:cxn ang="0">
                  <a:pos x="T0" y="T1"/>
                </a:cxn>
                <a:cxn ang="0">
                  <a:pos x="T2" y="T3"/>
                </a:cxn>
                <a:cxn ang="0">
                  <a:pos x="T4" y="T5"/>
                </a:cxn>
                <a:cxn ang="0">
                  <a:pos x="T6" y="T7"/>
                </a:cxn>
                <a:cxn ang="0">
                  <a:pos x="T8" y="T9"/>
                </a:cxn>
              </a:cxnLst>
              <a:rect l="0" t="0" r="r" b="b"/>
              <a:pathLst>
                <a:path w="297" h="80">
                  <a:moveTo>
                    <a:pt x="0" y="80"/>
                  </a:moveTo>
                  <a:lnTo>
                    <a:pt x="0" y="78"/>
                  </a:lnTo>
                  <a:lnTo>
                    <a:pt x="297" y="0"/>
                  </a:lnTo>
                  <a:lnTo>
                    <a:pt x="297" y="1"/>
                  </a:lnTo>
                  <a:lnTo>
                    <a:pt x="0" y="8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3" name="Freeform 433"/>
            <p:cNvSpPr/>
            <p:nvPr/>
          </p:nvSpPr>
          <p:spPr bwMode="auto">
            <a:xfrm>
              <a:off x="6305550" y="3889375"/>
              <a:ext cx="96838" cy="365125"/>
            </a:xfrm>
            <a:custGeom>
              <a:avLst/>
              <a:gdLst>
                <a:gd name="T0" fmla="*/ 61 w 61"/>
                <a:gd name="T1" fmla="*/ 230 h 230"/>
                <a:gd name="T2" fmla="*/ 0 w 61"/>
                <a:gd name="T3" fmla="*/ 1 h 230"/>
                <a:gd name="T4" fmla="*/ 1 w 61"/>
                <a:gd name="T5" fmla="*/ 0 h 230"/>
                <a:gd name="T6" fmla="*/ 61 w 61"/>
                <a:gd name="T7" fmla="*/ 230 h 230"/>
                <a:gd name="T8" fmla="*/ 61 w 61"/>
                <a:gd name="T9" fmla="*/ 230 h 230"/>
              </a:gdLst>
              <a:ahLst/>
              <a:cxnLst>
                <a:cxn ang="0">
                  <a:pos x="T0" y="T1"/>
                </a:cxn>
                <a:cxn ang="0">
                  <a:pos x="T2" y="T3"/>
                </a:cxn>
                <a:cxn ang="0">
                  <a:pos x="T4" y="T5"/>
                </a:cxn>
                <a:cxn ang="0">
                  <a:pos x="T6" y="T7"/>
                </a:cxn>
                <a:cxn ang="0">
                  <a:pos x="T8" y="T9"/>
                </a:cxn>
              </a:cxnLst>
              <a:rect l="0" t="0" r="r" b="b"/>
              <a:pathLst>
                <a:path w="61" h="230">
                  <a:moveTo>
                    <a:pt x="61" y="230"/>
                  </a:moveTo>
                  <a:lnTo>
                    <a:pt x="0" y="1"/>
                  </a:lnTo>
                  <a:lnTo>
                    <a:pt x="1" y="0"/>
                  </a:lnTo>
                  <a:lnTo>
                    <a:pt x="61" y="230"/>
                  </a:lnTo>
                  <a:lnTo>
                    <a:pt x="61" y="2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4" name="Oval 434"/>
            <p:cNvSpPr>
              <a:spLocks noChangeArrowheads="1"/>
            </p:cNvSpPr>
            <p:nvPr/>
          </p:nvSpPr>
          <p:spPr bwMode="auto">
            <a:xfrm>
              <a:off x="6407150" y="3981450"/>
              <a:ext cx="176213" cy="176213"/>
            </a:xfrm>
            <a:prstGeom prst="ellipse">
              <a:avLst/>
            </a:prstGeom>
            <a:solidFill>
              <a:srgbClr val="F0C9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 name="Freeform 435"/>
            <p:cNvSpPr/>
            <p:nvPr/>
          </p:nvSpPr>
          <p:spPr bwMode="auto">
            <a:xfrm>
              <a:off x="6607175" y="3959225"/>
              <a:ext cx="184150" cy="182563"/>
            </a:xfrm>
            <a:custGeom>
              <a:avLst/>
              <a:gdLst>
                <a:gd name="T0" fmla="*/ 116 w 116"/>
                <a:gd name="T1" fmla="*/ 91 h 115"/>
                <a:gd name="T2" fmla="*/ 24 w 116"/>
                <a:gd name="T3" fmla="*/ 115 h 115"/>
                <a:gd name="T4" fmla="*/ 0 w 116"/>
                <a:gd name="T5" fmla="*/ 23 h 115"/>
                <a:gd name="T6" fmla="*/ 92 w 116"/>
                <a:gd name="T7" fmla="*/ 0 h 115"/>
                <a:gd name="T8" fmla="*/ 116 w 116"/>
                <a:gd name="T9" fmla="*/ 91 h 115"/>
              </a:gdLst>
              <a:ahLst/>
              <a:cxnLst>
                <a:cxn ang="0">
                  <a:pos x="T0" y="T1"/>
                </a:cxn>
                <a:cxn ang="0">
                  <a:pos x="T2" y="T3"/>
                </a:cxn>
                <a:cxn ang="0">
                  <a:pos x="T4" y="T5"/>
                </a:cxn>
                <a:cxn ang="0">
                  <a:pos x="T6" y="T7"/>
                </a:cxn>
                <a:cxn ang="0">
                  <a:pos x="T8" y="T9"/>
                </a:cxn>
              </a:cxnLst>
              <a:rect l="0" t="0" r="r" b="b"/>
              <a:pathLst>
                <a:path w="116" h="115">
                  <a:moveTo>
                    <a:pt x="116" y="91"/>
                  </a:moveTo>
                  <a:lnTo>
                    <a:pt x="24" y="115"/>
                  </a:lnTo>
                  <a:lnTo>
                    <a:pt x="0" y="23"/>
                  </a:lnTo>
                  <a:lnTo>
                    <a:pt x="92" y="0"/>
                  </a:lnTo>
                  <a:lnTo>
                    <a:pt x="116" y="91"/>
                  </a:lnTo>
                  <a:close/>
                </a:path>
              </a:pathLst>
            </a:custGeom>
            <a:solidFill>
              <a:srgbClr val="39B3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 name="Freeform 436"/>
            <p:cNvSpPr/>
            <p:nvPr/>
          </p:nvSpPr>
          <p:spPr bwMode="auto">
            <a:xfrm>
              <a:off x="6524625" y="3836988"/>
              <a:ext cx="171450" cy="157163"/>
            </a:xfrm>
            <a:custGeom>
              <a:avLst/>
              <a:gdLst>
                <a:gd name="T0" fmla="*/ 108 w 108"/>
                <a:gd name="T1" fmla="*/ 71 h 99"/>
                <a:gd name="T2" fmla="*/ 32 w 108"/>
                <a:gd name="T3" fmla="*/ 0 h 99"/>
                <a:gd name="T4" fmla="*/ 0 w 108"/>
                <a:gd name="T5" fmla="*/ 99 h 99"/>
                <a:gd name="T6" fmla="*/ 108 w 108"/>
                <a:gd name="T7" fmla="*/ 71 h 99"/>
              </a:gdLst>
              <a:ahLst/>
              <a:cxnLst>
                <a:cxn ang="0">
                  <a:pos x="T0" y="T1"/>
                </a:cxn>
                <a:cxn ang="0">
                  <a:pos x="T2" y="T3"/>
                </a:cxn>
                <a:cxn ang="0">
                  <a:pos x="T4" y="T5"/>
                </a:cxn>
                <a:cxn ang="0">
                  <a:pos x="T6" y="T7"/>
                </a:cxn>
              </a:cxnLst>
              <a:rect l="0" t="0" r="r" b="b"/>
              <a:pathLst>
                <a:path w="108" h="99">
                  <a:moveTo>
                    <a:pt x="108" y="71"/>
                  </a:moveTo>
                  <a:lnTo>
                    <a:pt x="32" y="0"/>
                  </a:lnTo>
                  <a:lnTo>
                    <a:pt x="0" y="99"/>
                  </a:lnTo>
                  <a:lnTo>
                    <a:pt x="108" y="71"/>
                  </a:ln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462" name="矩形 461"/>
          <p:cNvSpPr/>
          <p:nvPr/>
        </p:nvSpPr>
        <p:spPr>
          <a:xfrm>
            <a:off x="5739173" y="1848621"/>
            <a:ext cx="689317" cy="70338"/>
          </a:xfrm>
          <a:prstGeom prst="rect">
            <a:avLst/>
          </a:prstGeom>
          <a:solidFill>
            <a:srgbClr val="FC6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3" name="Text Box 3"/>
          <p:cNvSpPr txBox="1">
            <a:spLocks noChangeArrowheads="1"/>
          </p:cNvSpPr>
          <p:nvPr/>
        </p:nvSpPr>
        <p:spPr bwMode="auto">
          <a:xfrm>
            <a:off x="4820520" y="1277141"/>
            <a:ext cx="2312519"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1500">
                <a:solidFill>
                  <a:schemeClr val="tx1"/>
                </a:solidFill>
                <a:latin typeface="Arial" panose="020B0604020202020204" pitchFamily="34" charset="0"/>
                <a:ea typeface="宋体" panose="02010600030101010101" pitchFamily="2" charset="-122"/>
              </a:defRPr>
            </a:lvl1pPr>
            <a:lvl2pPr marL="742950" indent="-285750">
              <a:defRPr sz="1500">
                <a:solidFill>
                  <a:schemeClr val="tx1"/>
                </a:solidFill>
                <a:latin typeface="Arial" panose="020B0604020202020204" pitchFamily="34" charset="0"/>
                <a:ea typeface="宋体" panose="02010600030101010101" pitchFamily="2" charset="-122"/>
              </a:defRPr>
            </a:lvl2pPr>
            <a:lvl3pPr marL="1143000" indent="-228600">
              <a:defRPr sz="1500">
                <a:solidFill>
                  <a:schemeClr val="tx1"/>
                </a:solidFill>
                <a:latin typeface="Arial" panose="020B0604020202020204" pitchFamily="34" charset="0"/>
                <a:ea typeface="宋体" panose="02010600030101010101" pitchFamily="2" charset="-122"/>
              </a:defRPr>
            </a:lvl3pPr>
            <a:lvl4pPr marL="1600200" indent="-228600">
              <a:defRPr sz="1500">
                <a:solidFill>
                  <a:schemeClr val="tx1"/>
                </a:solidFill>
                <a:latin typeface="Arial" panose="020B0604020202020204" pitchFamily="34" charset="0"/>
                <a:ea typeface="宋体" panose="02010600030101010101" pitchFamily="2" charset="-122"/>
              </a:defRPr>
            </a:lvl4pPr>
            <a:lvl5pPr marL="2057400" indent="-228600">
              <a:defRPr sz="15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9pPr>
          </a:lstStyle>
          <a:p>
            <a:pPr algn="ctr">
              <a:lnSpc>
                <a:spcPct val="90000"/>
              </a:lnSpc>
            </a:pPr>
            <a:r>
              <a:rPr lang="en-US" altLang="zh-CN" sz="2400" dirty="0">
                <a:solidFill>
                  <a:srgbClr val="FC621E"/>
                </a:solidFill>
                <a:latin typeface="方正兰亭粗黑简体" panose="02000000000000000000" pitchFamily="2" charset="-122"/>
                <a:ea typeface="方正兰亭粗黑简体" panose="02000000000000000000" pitchFamily="2" charset="-122"/>
              </a:rPr>
              <a:t>Vector icon</a:t>
            </a:r>
            <a:endParaRPr lang="zh-CN" altLang="en-US" sz="2400" dirty="0">
              <a:solidFill>
                <a:srgbClr val="FC621E"/>
              </a:solidFill>
              <a:latin typeface="方正兰亭粗黑简体" panose="02000000000000000000" pitchFamily="2" charset="-122"/>
              <a:ea typeface="方正兰亭粗黑简体" panose="020000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63"/>
                                        </p:tgtEl>
                                        <p:attrNameLst>
                                          <p:attrName>style.visibility</p:attrName>
                                        </p:attrNameLst>
                                      </p:cBhvr>
                                      <p:to>
                                        <p:strVal val="visible"/>
                                      </p:to>
                                    </p:set>
                                    <p:anim calcmode="lin" valueType="num">
                                      <p:cBhvr>
                                        <p:cTn id="7" dur="750" fill="hold"/>
                                        <p:tgtEl>
                                          <p:spTgt spid="463"/>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463"/>
                                        </p:tgtEl>
                                        <p:attrNameLst>
                                          <p:attrName>ppt_y</p:attrName>
                                        </p:attrNameLst>
                                      </p:cBhvr>
                                      <p:tavLst>
                                        <p:tav tm="0">
                                          <p:val>
                                            <p:strVal val="#ppt_y"/>
                                          </p:val>
                                        </p:tav>
                                        <p:tav tm="100000">
                                          <p:val>
                                            <p:strVal val="#ppt_y"/>
                                          </p:val>
                                        </p:tav>
                                      </p:tavLst>
                                    </p:anim>
                                    <p:anim calcmode="lin" valueType="num">
                                      <p:cBhvr>
                                        <p:cTn id="9" dur="750" fill="hold"/>
                                        <p:tgtEl>
                                          <p:spTgt spid="463"/>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46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14">
            <a:extLst>
              <a:ext uri="{FF2B5EF4-FFF2-40B4-BE49-F238E27FC236}">
                <a16:creationId xmlns:a16="http://schemas.microsoft.com/office/drawing/2014/main" id="{3EB27C74-2405-4BCE-AB34-7823642A45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358"/>
          <a:stretch>
            <a:fillRect/>
          </a:stretch>
        </p:blipFill>
        <p:spPr bwMode="auto">
          <a:xfrm>
            <a:off x="0" y="0"/>
            <a:ext cx="12192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矩形 12">
            <a:extLst>
              <a:ext uri="{FF2B5EF4-FFF2-40B4-BE49-F238E27FC236}">
                <a16:creationId xmlns:a16="http://schemas.microsoft.com/office/drawing/2014/main" id="{178D5D7A-D588-42DD-ABF9-FEB50968D31E}"/>
              </a:ext>
            </a:extLst>
          </p:cNvPr>
          <p:cNvSpPr>
            <a:spLocks noChangeArrowheads="1"/>
          </p:cNvSpPr>
          <p:nvPr/>
        </p:nvSpPr>
        <p:spPr bwMode="auto">
          <a:xfrm>
            <a:off x="0" y="5048250"/>
            <a:ext cx="12192000" cy="1809750"/>
          </a:xfrm>
          <a:prstGeom prst="rect">
            <a:avLst/>
          </a:prstGeom>
          <a:solidFill>
            <a:srgbClr val="FFCF01">
              <a:alpha val="89000"/>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124" name="文本框 18">
            <a:extLst>
              <a:ext uri="{FF2B5EF4-FFF2-40B4-BE49-F238E27FC236}">
                <a16:creationId xmlns:a16="http://schemas.microsoft.com/office/drawing/2014/main" id="{622A19E3-1A0B-4E1D-AFF4-E3E5A9B7B72C}"/>
              </a:ext>
            </a:extLst>
          </p:cNvPr>
          <p:cNvSpPr>
            <a:spLocks noChangeArrowheads="1"/>
          </p:cNvSpPr>
          <p:nvPr/>
        </p:nvSpPr>
        <p:spPr bwMode="auto">
          <a:xfrm>
            <a:off x="2743200" y="5141913"/>
            <a:ext cx="4648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4400">
                <a:solidFill>
                  <a:srgbClr val="262626"/>
                </a:solidFill>
                <a:latin typeface="Open Sans" panose="020B0606030504020204" pitchFamily="34" charset="0"/>
                <a:cs typeface="Open Sans" panose="020B0606030504020204" pitchFamily="34" charset="0"/>
                <a:sym typeface="Open Sans" panose="020B0606030504020204" pitchFamily="34" charset="0"/>
              </a:rPr>
              <a:t>The Title In Here</a:t>
            </a:r>
            <a:endParaRPr lang="zh-CN" altLang="en-US" sz="4400">
              <a:solidFill>
                <a:srgbClr val="262626"/>
              </a:solidFill>
              <a:latin typeface="Open Sans" panose="020B0606030504020204" pitchFamily="34" charset="0"/>
              <a:sym typeface="Open Sans" panose="020B0606030504020204" pitchFamily="34" charset="0"/>
            </a:endParaRPr>
          </a:p>
        </p:txBody>
      </p:sp>
      <p:sp>
        <p:nvSpPr>
          <p:cNvPr id="5125" name="文本框 20">
            <a:extLst>
              <a:ext uri="{FF2B5EF4-FFF2-40B4-BE49-F238E27FC236}">
                <a16:creationId xmlns:a16="http://schemas.microsoft.com/office/drawing/2014/main" id="{1426CB91-F32E-45C1-90DD-E3A49A383997}"/>
              </a:ext>
            </a:extLst>
          </p:cNvPr>
          <p:cNvSpPr>
            <a:spLocks noChangeArrowheads="1"/>
          </p:cNvSpPr>
          <p:nvPr/>
        </p:nvSpPr>
        <p:spPr bwMode="auto">
          <a:xfrm>
            <a:off x="2743200" y="5803900"/>
            <a:ext cx="70231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i="1">
                <a:solidFill>
                  <a:schemeClr val="bg1"/>
                </a:solidFill>
                <a:sym typeface="Arial" panose="020B0604020202020204" pitchFamily="34" charset="0"/>
              </a:rPr>
              <a:t>The Newest Free Business Template </a:t>
            </a:r>
            <a:endParaRPr lang="zh-CN" altLang="en-US" sz="2800" i="1">
              <a:solidFill>
                <a:schemeClr val="bg1"/>
              </a:solidFill>
              <a:sym typeface="Arial" panose="020B0604020202020204" pitchFamily="34" charset="0"/>
            </a:endParaRPr>
          </a:p>
        </p:txBody>
      </p:sp>
      <p:sp>
        <p:nvSpPr>
          <p:cNvPr id="5126" name="矩形 8">
            <a:extLst>
              <a:ext uri="{FF2B5EF4-FFF2-40B4-BE49-F238E27FC236}">
                <a16:creationId xmlns:a16="http://schemas.microsoft.com/office/drawing/2014/main" id="{82DA54CD-8032-4958-8ECF-2DA6EB7F42B9}"/>
              </a:ext>
            </a:extLst>
          </p:cNvPr>
          <p:cNvSpPr>
            <a:spLocks noChangeArrowheads="1"/>
          </p:cNvSpPr>
          <p:nvPr/>
        </p:nvSpPr>
        <p:spPr bwMode="auto">
          <a:xfrm>
            <a:off x="0" y="0"/>
            <a:ext cx="2381250" cy="5048250"/>
          </a:xfrm>
          <a:prstGeom prst="rect">
            <a:avLst/>
          </a:prstGeom>
          <a:solidFill>
            <a:srgbClr val="FFCF01">
              <a:alpha val="39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nvGrpSpPr>
          <p:cNvPr id="5127" name="组合 17">
            <a:extLst>
              <a:ext uri="{FF2B5EF4-FFF2-40B4-BE49-F238E27FC236}">
                <a16:creationId xmlns:a16="http://schemas.microsoft.com/office/drawing/2014/main" id="{007A1F14-C1FA-4F7B-8344-3885DEC9A562}"/>
              </a:ext>
            </a:extLst>
          </p:cNvPr>
          <p:cNvGrpSpPr>
            <a:grpSpLocks/>
          </p:cNvGrpSpPr>
          <p:nvPr/>
        </p:nvGrpSpPr>
        <p:grpSpPr bwMode="auto">
          <a:xfrm>
            <a:off x="244475" y="4591050"/>
            <a:ext cx="1890713" cy="1890713"/>
            <a:chOff x="0" y="0"/>
            <a:chExt cx="1890713" cy="1890713"/>
          </a:xfrm>
        </p:grpSpPr>
        <p:sp>
          <p:nvSpPr>
            <p:cNvPr id="5128" name="椭圆 15">
              <a:extLst>
                <a:ext uri="{FF2B5EF4-FFF2-40B4-BE49-F238E27FC236}">
                  <a16:creationId xmlns:a16="http://schemas.microsoft.com/office/drawing/2014/main" id="{6AE224B1-4DAA-4E03-961A-FE805C4843E7}"/>
                </a:ext>
              </a:extLst>
            </p:cNvPr>
            <p:cNvSpPr>
              <a:spLocks noChangeArrowheads="1"/>
            </p:cNvSpPr>
            <p:nvPr/>
          </p:nvSpPr>
          <p:spPr bwMode="auto">
            <a:xfrm>
              <a:off x="0" y="0"/>
              <a:ext cx="1890713" cy="1890713"/>
            </a:xfrm>
            <a:prstGeom prst="ellipse">
              <a:avLst/>
            </a:prstGeom>
            <a:solidFill>
              <a:srgbClr val="231F20">
                <a:alpha val="89000"/>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129" name="文本框 16">
              <a:extLst>
                <a:ext uri="{FF2B5EF4-FFF2-40B4-BE49-F238E27FC236}">
                  <a16:creationId xmlns:a16="http://schemas.microsoft.com/office/drawing/2014/main" id="{A048C8E9-899F-4666-9CCC-CAC3D0D7F43C}"/>
                </a:ext>
              </a:extLst>
            </p:cNvPr>
            <p:cNvSpPr>
              <a:spLocks noChangeArrowheads="1"/>
            </p:cNvSpPr>
            <p:nvPr/>
          </p:nvSpPr>
          <p:spPr bwMode="auto">
            <a:xfrm>
              <a:off x="109538" y="283637"/>
              <a:ext cx="16716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8000">
                  <a:solidFill>
                    <a:srgbClr val="FFCF01"/>
                  </a:solidFill>
                  <a:sym typeface="Arial" panose="020B0604020202020204" pitchFamily="34" charset="0"/>
                </a:rPr>
                <a:t>0 1</a:t>
              </a:r>
            </a:p>
          </p:txBody>
        </p:sp>
      </p:grpSp>
    </p:spTree>
  </p:cSld>
  <p:clrMapOvr>
    <a:masterClrMapping/>
  </p:clrMapOvr>
  <p:transition spd="slow" advTm="2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图片 14">
            <a:extLst>
              <a:ext uri="{FF2B5EF4-FFF2-40B4-BE49-F238E27FC236}">
                <a16:creationId xmlns:a16="http://schemas.microsoft.com/office/drawing/2014/main" id="{06D7F947-E263-44B0-BF53-1C37B3AD6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358"/>
          <a:stretch>
            <a:fillRect/>
          </a:stretch>
        </p:blipFill>
        <p:spPr bwMode="auto">
          <a:xfrm>
            <a:off x="0" y="0"/>
            <a:ext cx="12192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矩形 12">
            <a:extLst>
              <a:ext uri="{FF2B5EF4-FFF2-40B4-BE49-F238E27FC236}">
                <a16:creationId xmlns:a16="http://schemas.microsoft.com/office/drawing/2014/main" id="{EA53EDC3-B429-4E3D-AB36-DA0AEA55636F}"/>
              </a:ext>
            </a:extLst>
          </p:cNvPr>
          <p:cNvSpPr>
            <a:spLocks noChangeArrowheads="1"/>
          </p:cNvSpPr>
          <p:nvPr/>
        </p:nvSpPr>
        <p:spPr bwMode="auto">
          <a:xfrm>
            <a:off x="0" y="5048250"/>
            <a:ext cx="12192000" cy="1809750"/>
          </a:xfrm>
          <a:prstGeom prst="rect">
            <a:avLst/>
          </a:prstGeom>
          <a:solidFill>
            <a:srgbClr val="FFCF01">
              <a:alpha val="89000"/>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6148" name="文本框 18">
            <a:extLst>
              <a:ext uri="{FF2B5EF4-FFF2-40B4-BE49-F238E27FC236}">
                <a16:creationId xmlns:a16="http://schemas.microsoft.com/office/drawing/2014/main" id="{FA54C26E-56B1-4562-BE9E-B2D0DD35FDD7}"/>
              </a:ext>
            </a:extLst>
          </p:cNvPr>
          <p:cNvSpPr>
            <a:spLocks noChangeArrowheads="1"/>
          </p:cNvSpPr>
          <p:nvPr/>
        </p:nvSpPr>
        <p:spPr bwMode="auto">
          <a:xfrm>
            <a:off x="2743200" y="5141913"/>
            <a:ext cx="4648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4400">
                <a:solidFill>
                  <a:srgbClr val="262626"/>
                </a:solidFill>
                <a:latin typeface="Open Sans" panose="020B0606030504020204" pitchFamily="34" charset="0"/>
                <a:cs typeface="Open Sans" panose="020B0606030504020204" pitchFamily="34" charset="0"/>
                <a:sym typeface="Open Sans" panose="020B0606030504020204" pitchFamily="34" charset="0"/>
              </a:rPr>
              <a:t>The Title In Here</a:t>
            </a:r>
            <a:endParaRPr lang="zh-CN" altLang="en-US" sz="4400">
              <a:solidFill>
                <a:srgbClr val="262626"/>
              </a:solidFill>
              <a:latin typeface="Open Sans" panose="020B0606030504020204" pitchFamily="34" charset="0"/>
              <a:sym typeface="Open Sans" panose="020B0606030504020204" pitchFamily="34" charset="0"/>
            </a:endParaRPr>
          </a:p>
        </p:txBody>
      </p:sp>
      <p:sp>
        <p:nvSpPr>
          <p:cNvPr id="6149" name="文本框 20">
            <a:extLst>
              <a:ext uri="{FF2B5EF4-FFF2-40B4-BE49-F238E27FC236}">
                <a16:creationId xmlns:a16="http://schemas.microsoft.com/office/drawing/2014/main" id="{8FB75589-7D6A-4E48-8AF9-C62476253044}"/>
              </a:ext>
            </a:extLst>
          </p:cNvPr>
          <p:cNvSpPr>
            <a:spLocks noChangeArrowheads="1"/>
          </p:cNvSpPr>
          <p:nvPr/>
        </p:nvSpPr>
        <p:spPr bwMode="auto">
          <a:xfrm>
            <a:off x="2743200" y="5803900"/>
            <a:ext cx="70231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i="1">
                <a:solidFill>
                  <a:schemeClr val="bg1"/>
                </a:solidFill>
                <a:sym typeface="Arial" panose="020B0604020202020204" pitchFamily="34" charset="0"/>
              </a:rPr>
              <a:t>The Newest Free Business Template </a:t>
            </a:r>
            <a:endParaRPr lang="zh-CN" altLang="en-US" sz="2800" i="1">
              <a:solidFill>
                <a:schemeClr val="bg1"/>
              </a:solidFill>
              <a:sym typeface="Arial" panose="020B0604020202020204" pitchFamily="34" charset="0"/>
            </a:endParaRPr>
          </a:p>
        </p:txBody>
      </p:sp>
      <p:grpSp>
        <p:nvGrpSpPr>
          <p:cNvPr id="6150" name="组合 17">
            <a:extLst>
              <a:ext uri="{FF2B5EF4-FFF2-40B4-BE49-F238E27FC236}">
                <a16:creationId xmlns:a16="http://schemas.microsoft.com/office/drawing/2014/main" id="{3B25C9B1-33AC-449B-B157-EA58DB2F2E31}"/>
              </a:ext>
            </a:extLst>
          </p:cNvPr>
          <p:cNvGrpSpPr>
            <a:grpSpLocks/>
          </p:cNvGrpSpPr>
          <p:nvPr/>
        </p:nvGrpSpPr>
        <p:grpSpPr bwMode="auto">
          <a:xfrm>
            <a:off x="476250" y="4591050"/>
            <a:ext cx="1890713" cy="1890713"/>
            <a:chOff x="0" y="0"/>
            <a:chExt cx="1890713" cy="1890713"/>
          </a:xfrm>
        </p:grpSpPr>
        <p:sp>
          <p:nvSpPr>
            <p:cNvPr id="6151" name="椭圆 15">
              <a:extLst>
                <a:ext uri="{FF2B5EF4-FFF2-40B4-BE49-F238E27FC236}">
                  <a16:creationId xmlns:a16="http://schemas.microsoft.com/office/drawing/2014/main" id="{80D5D6E5-CA08-4DF6-AD45-4FD246C8A813}"/>
                </a:ext>
              </a:extLst>
            </p:cNvPr>
            <p:cNvSpPr>
              <a:spLocks noChangeArrowheads="1"/>
            </p:cNvSpPr>
            <p:nvPr/>
          </p:nvSpPr>
          <p:spPr bwMode="auto">
            <a:xfrm>
              <a:off x="0" y="0"/>
              <a:ext cx="1890713" cy="1890713"/>
            </a:xfrm>
            <a:prstGeom prst="ellipse">
              <a:avLst/>
            </a:prstGeom>
            <a:solidFill>
              <a:srgbClr val="231F20">
                <a:alpha val="89000"/>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6152" name="文本框 16">
              <a:extLst>
                <a:ext uri="{FF2B5EF4-FFF2-40B4-BE49-F238E27FC236}">
                  <a16:creationId xmlns:a16="http://schemas.microsoft.com/office/drawing/2014/main" id="{613BF865-2B78-45E4-B7C0-05B3DFF41BAC}"/>
                </a:ext>
              </a:extLst>
            </p:cNvPr>
            <p:cNvSpPr>
              <a:spLocks noChangeArrowheads="1"/>
            </p:cNvSpPr>
            <p:nvPr/>
          </p:nvSpPr>
          <p:spPr bwMode="auto">
            <a:xfrm>
              <a:off x="109538" y="283637"/>
              <a:ext cx="16716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8000">
                  <a:solidFill>
                    <a:srgbClr val="FFCF01"/>
                  </a:solidFill>
                  <a:sym typeface="Arial" panose="020B0604020202020204" pitchFamily="34" charset="0"/>
                </a:rPr>
                <a:t>0 1</a:t>
              </a:r>
            </a:p>
          </p:txBody>
        </p:sp>
      </p:grpSp>
    </p:spTree>
  </p:cSld>
  <p:clrMapOvr>
    <a:masterClrMapping/>
  </p:clrMapOvr>
  <p:transition spd="med" advTm="3000">
    <p:pull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图片 28">
            <a:extLst>
              <a:ext uri="{FF2B5EF4-FFF2-40B4-BE49-F238E27FC236}">
                <a16:creationId xmlns:a16="http://schemas.microsoft.com/office/drawing/2014/main" id="{6CBFF9C7-CA91-423A-90BD-B7E8ACE008CD}"/>
              </a:ext>
            </a:extLst>
          </p:cNvPr>
          <p:cNvPicPr preferRelativeResize="0">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58950"/>
            <a:ext cx="12192000" cy="3305175"/>
          </a:xfrm>
          <a:custGeom>
            <a:avLst/>
            <a:gdLst>
              <a:gd name="T0" fmla="*/ 0 w 12192000"/>
              <a:gd name="T1" fmla="*/ 0 h 3305132"/>
              <a:gd name="T2" fmla="*/ 12192000 w 12192000"/>
              <a:gd name="T3" fmla="*/ 0 h 3305132"/>
              <a:gd name="T4" fmla="*/ 12192000 w 12192000"/>
              <a:gd name="T5" fmla="*/ 3305132 h 3305132"/>
              <a:gd name="T6" fmla="*/ 0 w 12192000"/>
              <a:gd name="T7" fmla="*/ 3305132 h 3305132"/>
              <a:gd name="T8" fmla="*/ 0 w 12192000"/>
              <a:gd name="T9" fmla="*/ 0 h 3305132"/>
              <a:gd name="T10" fmla="*/ 12192000 w 12192000"/>
              <a:gd name="T11" fmla="*/ 3305132 h 3305132"/>
            </a:gdLst>
            <a:ahLst/>
            <a:cxnLst>
              <a:cxn ang="0">
                <a:pos x="T0" y="T1"/>
              </a:cxn>
              <a:cxn ang="0">
                <a:pos x="T2" y="T3"/>
              </a:cxn>
              <a:cxn ang="0">
                <a:pos x="T4" y="T5"/>
              </a:cxn>
              <a:cxn ang="0">
                <a:pos x="T6" y="T7"/>
              </a:cxn>
            </a:cxnLst>
            <a:rect l="T8" t="T9" r="T10" b="T11"/>
            <a:pathLst>
              <a:path w="12192000" h="3305132">
                <a:moveTo>
                  <a:pt x="0" y="0"/>
                </a:moveTo>
                <a:lnTo>
                  <a:pt x="12192000" y="0"/>
                </a:lnTo>
                <a:lnTo>
                  <a:pt x="12192000" y="3305132"/>
                </a:lnTo>
                <a:lnTo>
                  <a:pt x="0" y="330513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171" name="矩形 1">
            <a:extLst>
              <a:ext uri="{FF2B5EF4-FFF2-40B4-BE49-F238E27FC236}">
                <a16:creationId xmlns:a16="http://schemas.microsoft.com/office/drawing/2014/main" id="{D38896AE-4B19-40FB-A45A-DFBA0659D25A}"/>
              </a:ext>
            </a:extLst>
          </p:cNvPr>
          <p:cNvSpPr>
            <a:spLocks noChangeArrowheads="1"/>
          </p:cNvSpPr>
          <p:nvPr/>
        </p:nvSpPr>
        <p:spPr bwMode="auto">
          <a:xfrm>
            <a:off x="0" y="0"/>
            <a:ext cx="12192000" cy="260350"/>
          </a:xfrm>
          <a:prstGeom prst="rect">
            <a:avLst/>
          </a:prstGeom>
          <a:solidFill>
            <a:srgbClr val="231F20"/>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7172" name="矩形 2">
            <a:extLst>
              <a:ext uri="{FF2B5EF4-FFF2-40B4-BE49-F238E27FC236}">
                <a16:creationId xmlns:a16="http://schemas.microsoft.com/office/drawing/2014/main" id="{9E82A5ED-641D-4A20-8880-22C0F52B3771}"/>
              </a:ext>
            </a:extLst>
          </p:cNvPr>
          <p:cNvSpPr>
            <a:spLocks noChangeArrowheads="1"/>
          </p:cNvSpPr>
          <p:nvPr/>
        </p:nvSpPr>
        <p:spPr bwMode="auto">
          <a:xfrm>
            <a:off x="5453063" y="260350"/>
            <a:ext cx="1287462" cy="539750"/>
          </a:xfrm>
          <a:prstGeom prst="rect">
            <a:avLst/>
          </a:prstGeom>
          <a:solidFill>
            <a:srgbClr val="FFCF01"/>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nvGrpSpPr>
          <p:cNvPr id="7173" name="组合 3">
            <a:extLst>
              <a:ext uri="{FF2B5EF4-FFF2-40B4-BE49-F238E27FC236}">
                <a16:creationId xmlns:a16="http://schemas.microsoft.com/office/drawing/2014/main" id="{AB9A4E69-3B98-49E8-8332-45129F45A02F}"/>
              </a:ext>
            </a:extLst>
          </p:cNvPr>
          <p:cNvGrpSpPr>
            <a:grpSpLocks/>
          </p:cNvGrpSpPr>
          <p:nvPr/>
        </p:nvGrpSpPr>
        <p:grpSpPr bwMode="auto">
          <a:xfrm>
            <a:off x="5954713" y="319088"/>
            <a:ext cx="293687" cy="385762"/>
            <a:chOff x="0" y="0"/>
            <a:chExt cx="708026" cy="930275"/>
          </a:xfrm>
        </p:grpSpPr>
        <p:sp>
          <p:nvSpPr>
            <p:cNvPr id="7174" name="Freeform 81">
              <a:extLst>
                <a:ext uri="{FF2B5EF4-FFF2-40B4-BE49-F238E27FC236}">
                  <a16:creationId xmlns:a16="http://schemas.microsoft.com/office/drawing/2014/main" id="{D903F18E-618B-4AB8-9455-D99E6631701A}"/>
                </a:ext>
              </a:extLst>
            </p:cNvPr>
            <p:cNvSpPr>
              <a:spLocks noChangeArrowheads="1"/>
            </p:cNvSpPr>
            <p:nvPr/>
          </p:nvSpPr>
          <p:spPr bwMode="auto">
            <a:xfrm>
              <a:off x="0" y="0"/>
              <a:ext cx="593725" cy="930275"/>
            </a:xfrm>
            <a:custGeom>
              <a:avLst/>
              <a:gdLst>
                <a:gd name="T0" fmla="*/ 86 w 155"/>
                <a:gd name="T1" fmla="*/ 0 h 245"/>
                <a:gd name="T2" fmla="*/ 16 w 155"/>
                <a:gd name="T3" fmla="*/ 133 h 245"/>
                <a:gd name="T4" fmla="*/ 88 w 155"/>
                <a:gd name="T5" fmla="*/ 245 h 245"/>
                <a:gd name="T6" fmla="*/ 145 w 155"/>
                <a:gd name="T7" fmla="*/ 66 h 245"/>
                <a:gd name="T8" fmla="*/ 86 w 155"/>
                <a:gd name="T9" fmla="*/ 0 h 245"/>
                <a:gd name="T10" fmla="*/ 0 60000 65536"/>
                <a:gd name="T11" fmla="*/ 0 60000 65536"/>
                <a:gd name="T12" fmla="*/ 0 60000 65536"/>
                <a:gd name="T13" fmla="*/ 0 60000 65536"/>
                <a:gd name="T14" fmla="*/ 0 60000 65536"/>
                <a:gd name="T15" fmla="*/ 0 w 155"/>
                <a:gd name="T16" fmla="*/ 0 h 245"/>
                <a:gd name="T17" fmla="*/ 155 w 155"/>
                <a:gd name="T18" fmla="*/ 245 h 245"/>
              </a:gdLst>
              <a:ahLst/>
              <a:cxnLst>
                <a:cxn ang="T10">
                  <a:pos x="T0" y="T1"/>
                </a:cxn>
                <a:cxn ang="T11">
                  <a:pos x="T2" y="T3"/>
                </a:cxn>
                <a:cxn ang="T12">
                  <a:pos x="T4" y="T5"/>
                </a:cxn>
                <a:cxn ang="T13">
                  <a:pos x="T6" y="T7"/>
                </a:cxn>
                <a:cxn ang="T14">
                  <a:pos x="T8" y="T9"/>
                </a:cxn>
              </a:cxnLst>
              <a:rect l="T15" t="T16" r="T17" b="T18"/>
              <a:pathLst>
                <a:path w="155" h="245">
                  <a:moveTo>
                    <a:pt x="86" y="0"/>
                  </a:moveTo>
                  <a:cubicBezTo>
                    <a:pt x="94" y="73"/>
                    <a:pt x="25" y="82"/>
                    <a:pt x="16" y="133"/>
                  </a:cubicBezTo>
                  <a:cubicBezTo>
                    <a:pt x="0" y="215"/>
                    <a:pt x="55" y="230"/>
                    <a:pt x="88" y="245"/>
                  </a:cubicBezTo>
                  <a:cubicBezTo>
                    <a:pt x="61" y="165"/>
                    <a:pt x="155" y="122"/>
                    <a:pt x="145" y="66"/>
                  </a:cubicBezTo>
                  <a:cubicBezTo>
                    <a:pt x="141" y="46"/>
                    <a:pt x="127" y="15"/>
                    <a:pt x="86" y="0"/>
                  </a:cubicBezTo>
                  <a:close/>
                </a:path>
              </a:pathLst>
            </a:custGeom>
            <a:solidFill>
              <a:srgbClr val="26262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7175" name="Freeform 82">
              <a:extLst>
                <a:ext uri="{FF2B5EF4-FFF2-40B4-BE49-F238E27FC236}">
                  <a16:creationId xmlns:a16="http://schemas.microsoft.com/office/drawing/2014/main" id="{71EE48A0-140D-43C1-9149-37066AAF1153}"/>
                </a:ext>
              </a:extLst>
            </p:cNvPr>
            <p:cNvSpPr>
              <a:spLocks noChangeArrowheads="1"/>
            </p:cNvSpPr>
            <p:nvPr/>
          </p:nvSpPr>
          <p:spPr bwMode="auto">
            <a:xfrm>
              <a:off x="363538" y="425450"/>
              <a:ext cx="344488" cy="501650"/>
            </a:xfrm>
            <a:custGeom>
              <a:avLst/>
              <a:gdLst>
                <a:gd name="T0" fmla="*/ 56 w 90"/>
                <a:gd name="T1" fmla="*/ 0 h 132"/>
                <a:gd name="T2" fmla="*/ 27 w 90"/>
                <a:gd name="T3" fmla="*/ 50 h 132"/>
                <a:gd name="T4" fmla="*/ 8 w 90"/>
                <a:gd name="T5" fmla="*/ 132 h 132"/>
                <a:gd name="T6" fmla="*/ 56 w 90"/>
                <a:gd name="T7" fmla="*/ 0 h 132"/>
                <a:gd name="T8" fmla="*/ 0 60000 65536"/>
                <a:gd name="T9" fmla="*/ 0 60000 65536"/>
                <a:gd name="T10" fmla="*/ 0 60000 65536"/>
                <a:gd name="T11" fmla="*/ 0 60000 65536"/>
                <a:gd name="T12" fmla="*/ 0 w 90"/>
                <a:gd name="T13" fmla="*/ 0 h 132"/>
                <a:gd name="T14" fmla="*/ 90 w 90"/>
                <a:gd name="T15" fmla="*/ 132 h 132"/>
              </a:gdLst>
              <a:ahLst/>
              <a:cxnLst>
                <a:cxn ang="T8">
                  <a:pos x="T0" y="T1"/>
                </a:cxn>
                <a:cxn ang="T9">
                  <a:pos x="T2" y="T3"/>
                </a:cxn>
                <a:cxn ang="T10">
                  <a:pos x="T4" y="T5"/>
                </a:cxn>
                <a:cxn ang="T11">
                  <a:pos x="T6" y="T7"/>
                </a:cxn>
              </a:cxnLst>
              <a:rect l="T12" t="T13" r="T14" b="T15"/>
              <a:pathLst>
                <a:path w="90" h="132">
                  <a:moveTo>
                    <a:pt x="56" y="0"/>
                  </a:moveTo>
                  <a:cubicBezTo>
                    <a:pt x="51" y="17"/>
                    <a:pt x="39" y="32"/>
                    <a:pt x="27" y="50"/>
                  </a:cubicBezTo>
                  <a:cubicBezTo>
                    <a:pt x="13" y="69"/>
                    <a:pt x="0" y="90"/>
                    <a:pt x="8" y="132"/>
                  </a:cubicBezTo>
                  <a:cubicBezTo>
                    <a:pt x="32" y="86"/>
                    <a:pt x="90" y="91"/>
                    <a:pt x="56" y="0"/>
                  </a:cubicBezTo>
                  <a:close/>
                </a:path>
              </a:pathLst>
            </a:custGeom>
            <a:solidFill>
              <a:srgbClr val="26262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grpSp>
      <p:sp>
        <p:nvSpPr>
          <p:cNvPr id="7176" name="文本框 6">
            <a:extLst>
              <a:ext uri="{FF2B5EF4-FFF2-40B4-BE49-F238E27FC236}">
                <a16:creationId xmlns:a16="http://schemas.microsoft.com/office/drawing/2014/main" id="{F8D87ACF-EFF9-43B4-A469-E86479E77D37}"/>
              </a:ext>
            </a:extLst>
          </p:cNvPr>
          <p:cNvSpPr>
            <a:spLocks noChangeArrowheads="1"/>
          </p:cNvSpPr>
          <p:nvPr/>
        </p:nvSpPr>
        <p:spPr bwMode="auto">
          <a:xfrm>
            <a:off x="4378325" y="865188"/>
            <a:ext cx="34353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4800">
                <a:solidFill>
                  <a:srgbClr val="0C0C0C"/>
                </a:solidFill>
                <a:latin typeface="Fira Sans" pitchFamily="2" charset="0"/>
                <a:sym typeface="Fira Sans" pitchFamily="2" charset="0"/>
              </a:rPr>
              <a:t>Our Project</a:t>
            </a:r>
            <a:endParaRPr lang="zh-CN" altLang="en-US" sz="4800">
              <a:solidFill>
                <a:srgbClr val="0C0C0C"/>
              </a:solidFill>
              <a:latin typeface="Fira Sans" pitchFamily="2" charset="0"/>
              <a:sym typeface="Fira Sans" pitchFamily="2" charset="0"/>
            </a:endParaRPr>
          </a:p>
        </p:txBody>
      </p:sp>
      <p:grpSp>
        <p:nvGrpSpPr>
          <p:cNvPr id="7177" name="组合 17">
            <a:extLst>
              <a:ext uri="{FF2B5EF4-FFF2-40B4-BE49-F238E27FC236}">
                <a16:creationId xmlns:a16="http://schemas.microsoft.com/office/drawing/2014/main" id="{4E962861-6605-46ED-A9B7-6132CBD840D9}"/>
              </a:ext>
            </a:extLst>
          </p:cNvPr>
          <p:cNvGrpSpPr>
            <a:grpSpLocks/>
          </p:cNvGrpSpPr>
          <p:nvPr/>
        </p:nvGrpSpPr>
        <p:grpSpPr bwMode="auto">
          <a:xfrm>
            <a:off x="492125" y="5291138"/>
            <a:ext cx="3257550" cy="1144587"/>
            <a:chOff x="0" y="0"/>
            <a:chExt cx="3257550" cy="1144644"/>
          </a:xfrm>
        </p:grpSpPr>
        <p:sp>
          <p:nvSpPr>
            <p:cNvPr id="7178" name="矩形 8">
              <a:extLst>
                <a:ext uri="{FF2B5EF4-FFF2-40B4-BE49-F238E27FC236}">
                  <a16:creationId xmlns:a16="http://schemas.microsoft.com/office/drawing/2014/main" id="{03D2B860-BC78-40C5-AE5B-1015C57EEE8F}"/>
                </a:ext>
              </a:extLst>
            </p:cNvPr>
            <p:cNvSpPr>
              <a:spLocks noChangeArrowheads="1"/>
            </p:cNvSpPr>
            <p:nvPr/>
          </p:nvSpPr>
          <p:spPr bwMode="auto">
            <a:xfrm>
              <a:off x="0" y="85070"/>
              <a:ext cx="1028700" cy="876300"/>
            </a:xfrm>
            <a:prstGeom prst="rect">
              <a:avLst/>
            </a:prstGeom>
            <a:solidFill>
              <a:srgbClr val="FFCF01">
                <a:alpha val="79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7179" name="文本框 11">
              <a:extLst>
                <a:ext uri="{FF2B5EF4-FFF2-40B4-BE49-F238E27FC236}">
                  <a16:creationId xmlns:a16="http://schemas.microsoft.com/office/drawing/2014/main" id="{057F1309-A639-487B-9D82-49C7E5094172}"/>
                </a:ext>
              </a:extLst>
            </p:cNvPr>
            <p:cNvSpPr>
              <a:spLocks noChangeArrowheads="1"/>
            </p:cNvSpPr>
            <p:nvPr/>
          </p:nvSpPr>
          <p:spPr bwMode="auto">
            <a:xfrm>
              <a:off x="1055814" y="0"/>
              <a:ext cx="14859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a:solidFill>
                    <a:srgbClr val="000000"/>
                  </a:solidFill>
                  <a:cs typeface="Open Sans" panose="020B0606030504020204" pitchFamily="34" charset="0"/>
                  <a:sym typeface="Arial" panose="020B0604020202020204" pitchFamily="34" charset="0"/>
                </a:rPr>
                <a:t>Survey </a:t>
              </a:r>
            </a:p>
          </p:txBody>
        </p:sp>
        <p:sp>
          <p:nvSpPr>
            <p:cNvPr id="7180" name="矩形 14">
              <a:extLst>
                <a:ext uri="{FF2B5EF4-FFF2-40B4-BE49-F238E27FC236}">
                  <a16:creationId xmlns:a16="http://schemas.microsoft.com/office/drawing/2014/main" id="{AB93B599-BD3D-4CD2-B3F1-7080245137E7}"/>
                </a:ext>
              </a:extLst>
            </p:cNvPr>
            <p:cNvSpPr>
              <a:spLocks noChangeArrowheads="1"/>
            </p:cNvSpPr>
            <p:nvPr/>
          </p:nvSpPr>
          <p:spPr bwMode="auto">
            <a:xfrm>
              <a:off x="1070832" y="498313"/>
              <a:ext cx="21867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a:solidFill>
                    <a:srgbClr val="262626"/>
                  </a:solidFill>
                  <a:cs typeface="Open Sans" panose="020B0606030504020204" pitchFamily="34" charset="0"/>
                  <a:sym typeface="Arial" panose="020B0604020202020204" pitchFamily="34" charset="0"/>
                </a:rPr>
                <a:t>Lorem ipsum dolor sit amet elit .</a:t>
              </a:r>
            </a:p>
          </p:txBody>
        </p:sp>
      </p:grpSp>
      <p:grpSp>
        <p:nvGrpSpPr>
          <p:cNvPr id="7181" name="组合 18">
            <a:extLst>
              <a:ext uri="{FF2B5EF4-FFF2-40B4-BE49-F238E27FC236}">
                <a16:creationId xmlns:a16="http://schemas.microsoft.com/office/drawing/2014/main" id="{876A34CB-7C5F-40DD-A949-F62B98D2BD46}"/>
              </a:ext>
            </a:extLst>
          </p:cNvPr>
          <p:cNvGrpSpPr>
            <a:grpSpLocks/>
          </p:cNvGrpSpPr>
          <p:nvPr/>
        </p:nvGrpSpPr>
        <p:grpSpPr bwMode="auto">
          <a:xfrm>
            <a:off x="4543425" y="5291138"/>
            <a:ext cx="3308350" cy="1144587"/>
            <a:chOff x="0" y="0"/>
            <a:chExt cx="3308652" cy="1144644"/>
          </a:xfrm>
        </p:grpSpPr>
        <p:sp>
          <p:nvSpPr>
            <p:cNvPr id="7182" name="矩形 9">
              <a:extLst>
                <a:ext uri="{FF2B5EF4-FFF2-40B4-BE49-F238E27FC236}">
                  <a16:creationId xmlns:a16="http://schemas.microsoft.com/office/drawing/2014/main" id="{99381036-B63A-4494-8701-4F800462EFD2}"/>
                </a:ext>
              </a:extLst>
            </p:cNvPr>
            <p:cNvSpPr>
              <a:spLocks noChangeArrowheads="1"/>
            </p:cNvSpPr>
            <p:nvPr/>
          </p:nvSpPr>
          <p:spPr bwMode="auto">
            <a:xfrm>
              <a:off x="0" y="85070"/>
              <a:ext cx="1028700" cy="876300"/>
            </a:xfrm>
            <a:prstGeom prst="rect">
              <a:avLst/>
            </a:prstGeom>
            <a:solidFill>
              <a:srgbClr val="FFCF01">
                <a:alpha val="79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7183" name="文本框 12">
              <a:extLst>
                <a:ext uri="{FF2B5EF4-FFF2-40B4-BE49-F238E27FC236}">
                  <a16:creationId xmlns:a16="http://schemas.microsoft.com/office/drawing/2014/main" id="{CA685BEB-2492-4E7B-9D14-EAFD5104C9F1}"/>
                </a:ext>
              </a:extLst>
            </p:cNvPr>
            <p:cNvSpPr>
              <a:spLocks noChangeArrowheads="1"/>
            </p:cNvSpPr>
            <p:nvPr/>
          </p:nvSpPr>
          <p:spPr bwMode="auto">
            <a:xfrm>
              <a:off x="1060197" y="0"/>
              <a:ext cx="18167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a:solidFill>
                    <a:srgbClr val="000000"/>
                  </a:solidFill>
                  <a:cs typeface="Open Sans" panose="020B0606030504020204" pitchFamily="34" charset="0"/>
                  <a:sym typeface="Arial" panose="020B0604020202020204" pitchFamily="34" charset="0"/>
                </a:rPr>
                <a:t>Promote  </a:t>
              </a:r>
            </a:p>
          </p:txBody>
        </p:sp>
        <p:sp>
          <p:nvSpPr>
            <p:cNvPr id="7184" name="矩形 15">
              <a:extLst>
                <a:ext uri="{FF2B5EF4-FFF2-40B4-BE49-F238E27FC236}">
                  <a16:creationId xmlns:a16="http://schemas.microsoft.com/office/drawing/2014/main" id="{9CAC7340-2C3D-4405-872A-34E49C0604C7}"/>
                </a:ext>
              </a:extLst>
            </p:cNvPr>
            <p:cNvSpPr>
              <a:spLocks noChangeArrowheads="1"/>
            </p:cNvSpPr>
            <p:nvPr/>
          </p:nvSpPr>
          <p:spPr bwMode="auto">
            <a:xfrm>
              <a:off x="1121934" y="498313"/>
              <a:ext cx="21867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a:solidFill>
                    <a:srgbClr val="262626"/>
                  </a:solidFill>
                  <a:cs typeface="Open Sans" panose="020B0606030504020204" pitchFamily="34" charset="0"/>
                  <a:sym typeface="Arial" panose="020B0604020202020204" pitchFamily="34" charset="0"/>
                </a:rPr>
                <a:t>Lorem ipsum dolor sit amet elit .</a:t>
              </a:r>
            </a:p>
          </p:txBody>
        </p:sp>
      </p:grpSp>
      <p:grpSp>
        <p:nvGrpSpPr>
          <p:cNvPr id="7185" name="组合 19">
            <a:extLst>
              <a:ext uri="{FF2B5EF4-FFF2-40B4-BE49-F238E27FC236}">
                <a16:creationId xmlns:a16="http://schemas.microsoft.com/office/drawing/2014/main" id="{5C1A6F5A-9677-4C98-9D6D-5C801D903429}"/>
              </a:ext>
            </a:extLst>
          </p:cNvPr>
          <p:cNvGrpSpPr>
            <a:grpSpLocks/>
          </p:cNvGrpSpPr>
          <p:nvPr/>
        </p:nvGrpSpPr>
        <p:grpSpPr bwMode="auto">
          <a:xfrm>
            <a:off x="8645525" y="5291138"/>
            <a:ext cx="3300413" cy="1144587"/>
            <a:chOff x="0" y="0"/>
            <a:chExt cx="3300288" cy="1144644"/>
          </a:xfrm>
        </p:grpSpPr>
        <p:sp>
          <p:nvSpPr>
            <p:cNvPr id="7186" name="矩形 10">
              <a:extLst>
                <a:ext uri="{FF2B5EF4-FFF2-40B4-BE49-F238E27FC236}">
                  <a16:creationId xmlns:a16="http://schemas.microsoft.com/office/drawing/2014/main" id="{2352EA65-C584-4F86-B7FD-81C3A2EECCB5}"/>
                </a:ext>
              </a:extLst>
            </p:cNvPr>
            <p:cNvSpPr>
              <a:spLocks noChangeArrowheads="1"/>
            </p:cNvSpPr>
            <p:nvPr/>
          </p:nvSpPr>
          <p:spPr bwMode="auto">
            <a:xfrm>
              <a:off x="0" y="85070"/>
              <a:ext cx="1028700" cy="876300"/>
            </a:xfrm>
            <a:prstGeom prst="rect">
              <a:avLst/>
            </a:prstGeom>
            <a:solidFill>
              <a:srgbClr val="FFCF01">
                <a:alpha val="79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7187" name="文本框 13">
              <a:extLst>
                <a:ext uri="{FF2B5EF4-FFF2-40B4-BE49-F238E27FC236}">
                  <a16:creationId xmlns:a16="http://schemas.microsoft.com/office/drawing/2014/main" id="{251190DD-7B47-4C02-9537-64D1BB92624F}"/>
                </a:ext>
              </a:extLst>
            </p:cNvPr>
            <p:cNvSpPr>
              <a:spLocks noChangeArrowheads="1"/>
            </p:cNvSpPr>
            <p:nvPr/>
          </p:nvSpPr>
          <p:spPr bwMode="auto">
            <a:xfrm>
              <a:off x="1113570" y="0"/>
              <a:ext cx="14859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a:solidFill>
                    <a:srgbClr val="000000"/>
                  </a:solidFill>
                  <a:cs typeface="Open Sans" panose="020B0606030504020204" pitchFamily="34" charset="0"/>
                  <a:sym typeface="Arial" panose="020B0604020202020204" pitchFamily="34" charset="0"/>
                </a:rPr>
                <a:t>Market</a:t>
              </a:r>
            </a:p>
          </p:txBody>
        </p:sp>
        <p:sp>
          <p:nvSpPr>
            <p:cNvPr id="7188" name="矩形 16">
              <a:extLst>
                <a:ext uri="{FF2B5EF4-FFF2-40B4-BE49-F238E27FC236}">
                  <a16:creationId xmlns:a16="http://schemas.microsoft.com/office/drawing/2014/main" id="{3B38C44B-9ADB-4D52-9E05-0695BD226A8F}"/>
                </a:ext>
              </a:extLst>
            </p:cNvPr>
            <p:cNvSpPr>
              <a:spLocks noChangeArrowheads="1"/>
            </p:cNvSpPr>
            <p:nvPr/>
          </p:nvSpPr>
          <p:spPr bwMode="auto">
            <a:xfrm>
              <a:off x="1113570" y="498313"/>
              <a:ext cx="21867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a:solidFill>
                    <a:srgbClr val="262626"/>
                  </a:solidFill>
                  <a:cs typeface="Open Sans" panose="020B0606030504020204" pitchFamily="34" charset="0"/>
                  <a:sym typeface="Arial" panose="020B0604020202020204" pitchFamily="34" charset="0"/>
                </a:rPr>
                <a:t>Lorem ipsum dolor sit amet elit .</a:t>
              </a:r>
            </a:p>
          </p:txBody>
        </p:sp>
      </p:grpSp>
      <p:sp>
        <p:nvSpPr>
          <p:cNvPr id="7189" name="Freeform 39">
            <a:extLst>
              <a:ext uri="{FF2B5EF4-FFF2-40B4-BE49-F238E27FC236}">
                <a16:creationId xmlns:a16="http://schemas.microsoft.com/office/drawing/2014/main" id="{DF3F22CC-0B88-41D7-979B-91B978245CD2}"/>
              </a:ext>
            </a:extLst>
          </p:cNvPr>
          <p:cNvSpPr>
            <a:spLocks noEditPoints="1" noChangeArrowheads="1"/>
          </p:cNvSpPr>
          <p:nvPr/>
        </p:nvSpPr>
        <p:spPr bwMode="auto">
          <a:xfrm>
            <a:off x="715963" y="5546725"/>
            <a:ext cx="630237" cy="539750"/>
          </a:xfrm>
          <a:custGeom>
            <a:avLst/>
            <a:gdLst>
              <a:gd name="T0" fmla="*/ 194 w 200"/>
              <a:gd name="T1" fmla="*/ 155 h 170"/>
              <a:gd name="T2" fmla="*/ 186 w 200"/>
              <a:gd name="T3" fmla="*/ 99 h 170"/>
              <a:gd name="T4" fmla="*/ 183 w 200"/>
              <a:gd name="T5" fmla="*/ 95 h 170"/>
              <a:gd name="T6" fmla="*/ 120 w 200"/>
              <a:gd name="T7" fmla="*/ 96 h 170"/>
              <a:gd name="T8" fmla="*/ 119 w 200"/>
              <a:gd name="T9" fmla="*/ 119 h 170"/>
              <a:gd name="T10" fmla="*/ 105 w 200"/>
              <a:gd name="T11" fmla="*/ 74 h 170"/>
              <a:gd name="T12" fmla="*/ 142 w 200"/>
              <a:gd name="T13" fmla="*/ 65 h 170"/>
              <a:gd name="T14" fmla="*/ 132 w 200"/>
              <a:gd name="T15" fmla="*/ 45 h 170"/>
              <a:gd name="T16" fmla="*/ 131 w 200"/>
              <a:gd name="T17" fmla="*/ 1 h 170"/>
              <a:gd name="T18" fmla="*/ 69 w 200"/>
              <a:gd name="T19" fmla="*/ 0 h 170"/>
              <a:gd name="T20" fmla="*/ 65 w 200"/>
              <a:gd name="T21" fmla="*/ 4 h 170"/>
              <a:gd name="T22" fmla="*/ 58 w 200"/>
              <a:gd name="T23" fmla="*/ 60 h 170"/>
              <a:gd name="T24" fmla="*/ 55 w 200"/>
              <a:gd name="T25" fmla="*/ 65 h 170"/>
              <a:gd name="T26" fmla="*/ 53 w 200"/>
              <a:gd name="T27" fmla="*/ 71 h 170"/>
              <a:gd name="T28" fmla="*/ 55 w 200"/>
              <a:gd name="T29" fmla="*/ 74 h 170"/>
              <a:gd name="T30" fmla="*/ 92 w 200"/>
              <a:gd name="T31" fmla="*/ 74 h 170"/>
              <a:gd name="T32" fmla="*/ 79 w 200"/>
              <a:gd name="T33" fmla="*/ 119 h 170"/>
              <a:gd name="T34" fmla="*/ 78 w 200"/>
              <a:gd name="T35" fmla="*/ 96 h 170"/>
              <a:gd name="T36" fmla="*/ 16 w 200"/>
              <a:gd name="T37" fmla="*/ 95 h 170"/>
              <a:gd name="T38" fmla="*/ 12 w 200"/>
              <a:gd name="T39" fmla="*/ 99 h 170"/>
              <a:gd name="T40" fmla="*/ 4 w 200"/>
              <a:gd name="T41" fmla="*/ 155 h 170"/>
              <a:gd name="T42" fmla="*/ 2 w 200"/>
              <a:gd name="T43" fmla="*/ 160 h 170"/>
              <a:gd name="T44" fmla="*/ 0 w 200"/>
              <a:gd name="T45" fmla="*/ 166 h 170"/>
              <a:gd name="T46" fmla="*/ 2 w 200"/>
              <a:gd name="T47" fmla="*/ 170 h 170"/>
              <a:gd name="T48" fmla="*/ 86 w 200"/>
              <a:gd name="T49" fmla="*/ 170 h 170"/>
              <a:gd name="T50" fmla="*/ 86 w 200"/>
              <a:gd name="T51" fmla="*/ 155 h 170"/>
              <a:gd name="T52" fmla="*/ 79 w 200"/>
              <a:gd name="T53" fmla="*/ 133 h 170"/>
              <a:gd name="T54" fmla="*/ 119 w 200"/>
              <a:gd name="T55" fmla="*/ 140 h 170"/>
              <a:gd name="T56" fmla="*/ 111 w 200"/>
              <a:gd name="T57" fmla="*/ 157 h 170"/>
              <a:gd name="T58" fmla="*/ 108 w 200"/>
              <a:gd name="T59" fmla="*/ 163 h 170"/>
              <a:gd name="T60" fmla="*/ 107 w 200"/>
              <a:gd name="T61" fmla="*/ 168 h 170"/>
              <a:gd name="T62" fmla="*/ 112 w 200"/>
              <a:gd name="T63" fmla="*/ 170 h 170"/>
              <a:gd name="T64" fmla="*/ 196 w 200"/>
              <a:gd name="T65" fmla="*/ 160 h 170"/>
              <a:gd name="T66" fmla="*/ 23 w 200"/>
              <a:gd name="T67" fmla="*/ 133 h 170"/>
              <a:gd name="T68" fmla="*/ 68 w 200"/>
              <a:gd name="T69" fmla="*/ 106 h 170"/>
              <a:gd name="T70" fmla="*/ 76 w 200"/>
              <a:gd name="T71" fmla="*/ 37 h 170"/>
              <a:gd name="T72" fmla="*/ 121 w 200"/>
              <a:gd name="T73" fmla="*/ 10 h 170"/>
              <a:gd name="T74" fmla="*/ 76 w 200"/>
              <a:gd name="T75" fmla="*/ 37 h 170"/>
              <a:gd name="T76" fmla="*/ 130 w 200"/>
              <a:gd name="T77" fmla="*/ 133 h 170"/>
              <a:gd name="T78" fmla="*/ 175 w 200"/>
              <a:gd name="T79" fmla="*/ 106 h 17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0"/>
              <a:gd name="T121" fmla="*/ 0 h 170"/>
              <a:gd name="T122" fmla="*/ 200 w 200"/>
              <a:gd name="T123" fmla="*/ 170 h 17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0" h="170">
                <a:moveTo>
                  <a:pt x="196" y="160"/>
                </a:moveTo>
                <a:cubicBezTo>
                  <a:pt x="196" y="159"/>
                  <a:pt x="195" y="157"/>
                  <a:pt x="194" y="155"/>
                </a:cubicBezTo>
                <a:cubicBezTo>
                  <a:pt x="186" y="140"/>
                  <a:pt x="186" y="140"/>
                  <a:pt x="186" y="140"/>
                </a:cubicBezTo>
                <a:cubicBezTo>
                  <a:pt x="186" y="99"/>
                  <a:pt x="186" y="99"/>
                  <a:pt x="186" y="99"/>
                </a:cubicBezTo>
                <a:cubicBezTo>
                  <a:pt x="186" y="98"/>
                  <a:pt x="186" y="97"/>
                  <a:pt x="185" y="96"/>
                </a:cubicBezTo>
                <a:cubicBezTo>
                  <a:pt x="184" y="96"/>
                  <a:pt x="184" y="95"/>
                  <a:pt x="183" y="95"/>
                </a:cubicBezTo>
                <a:cubicBezTo>
                  <a:pt x="123" y="95"/>
                  <a:pt x="123" y="95"/>
                  <a:pt x="123" y="95"/>
                </a:cubicBezTo>
                <a:cubicBezTo>
                  <a:pt x="122" y="95"/>
                  <a:pt x="121" y="96"/>
                  <a:pt x="120" y="96"/>
                </a:cubicBezTo>
                <a:cubicBezTo>
                  <a:pt x="119" y="97"/>
                  <a:pt x="119" y="98"/>
                  <a:pt x="119" y="99"/>
                </a:cubicBezTo>
                <a:cubicBezTo>
                  <a:pt x="119" y="119"/>
                  <a:pt x="119" y="119"/>
                  <a:pt x="119" y="119"/>
                </a:cubicBezTo>
                <a:cubicBezTo>
                  <a:pt x="105" y="119"/>
                  <a:pt x="105" y="119"/>
                  <a:pt x="105" y="119"/>
                </a:cubicBezTo>
                <a:cubicBezTo>
                  <a:pt x="105" y="74"/>
                  <a:pt x="105" y="74"/>
                  <a:pt x="105" y="74"/>
                </a:cubicBezTo>
                <a:cubicBezTo>
                  <a:pt x="140" y="74"/>
                  <a:pt x="140" y="74"/>
                  <a:pt x="140" y="74"/>
                </a:cubicBezTo>
                <a:cubicBezTo>
                  <a:pt x="145" y="74"/>
                  <a:pt x="145" y="71"/>
                  <a:pt x="142" y="65"/>
                </a:cubicBezTo>
                <a:cubicBezTo>
                  <a:pt x="142" y="64"/>
                  <a:pt x="141" y="62"/>
                  <a:pt x="140" y="60"/>
                </a:cubicBezTo>
                <a:cubicBezTo>
                  <a:pt x="132" y="45"/>
                  <a:pt x="132" y="45"/>
                  <a:pt x="132" y="45"/>
                </a:cubicBezTo>
                <a:cubicBezTo>
                  <a:pt x="132" y="4"/>
                  <a:pt x="132" y="4"/>
                  <a:pt x="132" y="4"/>
                </a:cubicBezTo>
                <a:cubicBezTo>
                  <a:pt x="132" y="3"/>
                  <a:pt x="132" y="2"/>
                  <a:pt x="131" y="1"/>
                </a:cubicBezTo>
                <a:cubicBezTo>
                  <a:pt x="130" y="0"/>
                  <a:pt x="129" y="0"/>
                  <a:pt x="128" y="0"/>
                </a:cubicBezTo>
                <a:cubicBezTo>
                  <a:pt x="69" y="0"/>
                  <a:pt x="69" y="0"/>
                  <a:pt x="69" y="0"/>
                </a:cubicBezTo>
                <a:cubicBezTo>
                  <a:pt x="68" y="0"/>
                  <a:pt x="67" y="0"/>
                  <a:pt x="66" y="1"/>
                </a:cubicBezTo>
                <a:cubicBezTo>
                  <a:pt x="66" y="2"/>
                  <a:pt x="65" y="3"/>
                  <a:pt x="65" y="4"/>
                </a:cubicBezTo>
                <a:cubicBezTo>
                  <a:pt x="65" y="45"/>
                  <a:pt x="65" y="45"/>
                  <a:pt x="65" y="45"/>
                </a:cubicBezTo>
                <a:cubicBezTo>
                  <a:pt x="58" y="60"/>
                  <a:pt x="58" y="60"/>
                  <a:pt x="58" y="60"/>
                </a:cubicBezTo>
                <a:cubicBezTo>
                  <a:pt x="57" y="61"/>
                  <a:pt x="57" y="61"/>
                  <a:pt x="57" y="61"/>
                </a:cubicBezTo>
                <a:cubicBezTo>
                  <a:pt x="56" y="63"/>
                  <a:pt x="56" y="64"/>
                  <a:pt x="55" y="65"/>
                </a:cubicBezTo>
                <a:cubicBezTo>
                  <a:pt x="55" y="65"/>
                  <a:pt x="54" y="66"/>
                  <a:pt x="54" y="68"/>
                </a:cubicBezTo>
                <a:cubicBezTo>
                  <a:pt x="53" y="69"/>
                  <a:pt x="53" y="70"/>
                  <a:pt x="53" y="71"/>
                </a:cubicBezTo>
                <a:cubicBezTo>
                  <a:pt x="53" y="71"/>
                  <a:pt x="53" y="72"/>
                  <a:pt x="53" y="73"/>
                </a:cubicBezTo>
                <a:cubicBezTo>
                  <a:pt x="54" y="73"/>
                  <a:pt x="54" y="74"/>
                  <a:pt x="55" y="74"/>
                </a:cubicBezTo>
                <a:cubicBezTo>
                  <a:pt x="56" y="74"/>
                  <a:pt x="57" y="75"/>
                  <a:pt x="58" y="74"/>
                </a:cubicBezTo>
                <a:cubicBezTo>
                  <a:pt x="92" y="74"/>
                  <a:pt x="92" y="74"/>
                  <a:pt x="92" y="74"/>
                </a:cubicBezTo>
                <a:cubicBezTo>
                  <a:pt x="92" y="119"/>
                  <a:pt x="92" y="119"/>
                  <a:pt x="92" y="119"/>
                </a:cubicBezTo>
                <a:cubicBezTo>
                  <a:pt x="79" y="119"/>
                  <a:pt x="79" y="119"/>
                  <a:pt x="79" y="119"/>
                </a:cubicBezTo>
                <a:cubicBezTo>
                  <a:pt x="79" y="99"/>
                  <a:pt x="79" y="99"/>
                  <a:pt x="79" y="99"/>
                </a:cubicBezTo>
                <a:cubicBezTo>
                  <a:pt x="79" y="98"/>
                  <a:pt x="78" y="97"/>
                  <a:pt x="78" y="96"/>
                </a:cubicBezTo>
                <a:cubicBezTo>
                  <a:pt x="77" y="96"/>
                  <a:pt x="76" y="95"/>
                  <a:pt x="75" y="95"/>
                </a:cubicBezTo>
                <a:cubicBezTo>
                  <a:pt x="16" y="95"/>
                  <a:pt x="16" y="95"/>
                  <a:pt x="16" y="95"/>
                </a:cubicBezTo>
                <a:cubicBezTo>
                  <a:pt x="14" y="95"/>
                  <a:pt x="14" y="96"/>
                  <a:pt x="13" y="96"/>
                </a:cubicBezTo>
                <a:cubicBezTo>
                  <a:pt x="12" y="97"/>
                  <a:pt x="12" y="98"/>
                  <a:pt x="12" y="99"/>
                </a:cubicBezTo>
                <a:cubicBezTo>
                  <a:pt x="12" y="140"/>
                  <a:pt x="12" y="140"/>
                  <a:pt x="12" y="140"/>
                </a:cubicBezTo>
                <a:cubicBezTo>
                  <a:pt x="4" y="155"/>
                  <a:pt x="4" y="155"/>
                  <a:pt x="4" y="155"/>
                </a:cubicBezTo>
                <a:cubicBezTo>
                  <a:pt x="4" y="155"/>
                  <a:pt x="4" y="156"/>
                  <a:pt x="3" y="157"/>
                </a:cubicBezTo>
                <a:cubicBezTo>
                  <a:pt x="3" y="158"/>
                  <a:pt x="2" y="159"/>
                  <a:pt x="2" y="160"/>
                </a:cubicBezTo>
                <a:cubicBezTo>
                  <a:pt x="1" y="161"/>
                  <a:pt x="1" y="162"/>
                  <a:pt x="0" y="163"/>
                </a:cubicBezTo>
                <a:cubicBezTo>
                  <a:pt x="0" y="165"/>
                  <a:pt x="0" y="165"/>
                  <a:pt x="0" y="166"/>
                </a:cubicBezTo>
                <a:cubicBezTo>
                  <a:pt x="0" y="167"/>
                  <a:pt x="0" y="168"/>
                  <a:pt x="0" y="168"/>
                </a:cubicBezTo>
                <a:cubicBezTo>
                  <a:pt x="0" y="169"/>
                  <a:pt x="1" y="169"/>
                  <a:pt x="2" y="170"/>
                </a:cubicBezTo>
                <a:cubicBezTo>
                  <a:pt x="2" y="170"/>
                  <a:pt x="3" y="170"/>
                  <a:pt x="5" y="170"/>
                </a:cubicBezTo>
                <a:cubicBezTo>
                  <a:pt x="86" y="170"/>
                  <a:pt x="86" y="170"/>
                  <a:pt x="86" y="170"/>
                </a:cubicBezTo>
                <a:cubicBezTo>
                  <a:pt x="91" y="170"/>
                  <a:pt x="92" y="167"/>
                  <a:pt x="89" y="160"/>
                </a:cubicBezTo>
                <a:cubicBezTo>
                  <a:pt x="89" y="159"/>
                  <a:pt x="88" y="157"/>
                  <a:pt x="86" y="155"/>
                </a:cubicBezTo>
                <a:cubicBezTo>
                  <a:pt x="79" y="140"/>
                  <a:pt x="79" y="140"/>
                  <a:pt x="79" y="140"/>
                </a:cubicBezTo>
                <a:cubicBezTo>
                  <a:pt x="79" y="133"/>
                  <a:pt x="79" y="133"/>
                  <a:pt x="79" y="133"/>
                </a:cubicBezTo>
                <a:cubicBezTo>
                  <a:pt x="119" y="133"/>
                  <a:pt x="119" y="133"/>
                  <a:pt x="119" y="133"/>
                </a:cubicBezTo>
                <a:cubicBezTo>
                  <a:pt x="119" y="140"/>
                  <a:pt x="119" y="140"/>
                  <a:pt x="119" y="140"/>
                </a:cubicBezTo>
                <a:cubicBezTo>
                  <a:pt x="112" y="155"/>
                  <a:pt x="112" y="155"/>
                  <a:pt x="112" y="155"/>
                </a:cubicBezTo>
                <a:cubicBezTo>
                  <a:pt x="112" y="155"/>
                  <a:pt x="111" y="156"/>
                  <a:pt x="111" y="157"/>
                </a:cubicBezTo>
                <a:cubicBezTo>
                  <a:pt x="110" y="158"/>
                  <a:pt x="109" y="159"/>
                  <a:pt x="109" y="160"/>
                </a:cubicBezTo>
                <a:cubicBezTo>
                  <a:pt x="109" y="161"/>
                  <a:pt x="108" y="162"/>
                  <a:pt x="108" y="163"/>
                </a:cubicBezTo>
                <a:cubicBezTo>
                  <a:pt x="107" y="165"/>
                  <a:pt x="107" y="165"/>
                  <a:pt x="107" y="166"/>
                </a:cubicBezTo>
                <a:cubicBezTo>
                  <a:pt x="107" y="167"/>
                  <a:pt x="107" y="168"/>
                  <a:pt x="107" y="168"/>
                </a:cubicBezTo>
                <a:cubicBezTo>
                  <a:pt x="108" y="169"/>
                  <a:pt x="108" y="169"/>
                  <a:pt x="109" y="170"/>
                </a:cubicBezTo>
                <a:cubicBezTo>
                  <a:pt x="110" y="170"/>
                  <a:pt x="111" y="170"/>
                  <a:pt x="112" y="170"/>
                </a:cubicBezTo>
                <a:cubicBezTo>
                  <a:pt x="194" y="170"/>
                  <a:pt x="194" y="170"/>
                  <a:pt x="194" y="170"/>
                </a:cubicBezTo>
                <a:cubicBezTo>
                  <a:pt x="199" y="170"/>
                  <a:pt x="200" y="167"/>
                  <a:pt x="196" y="160"/>
                </a:cubicBezTo>
                <a:close/>
                <a:moveTo>
                  <a:pt x="68" y="133"/>
                </a:moveTo>
                <a:cubicBezTo>
                  <a:pt x="23" y="133"/>
                  <a:pt x="23" y="133"/>
                  <a:pt x="23" y="133"/>
                </a:cubicBezTo>
                <a:cubicBezTo>
                  <a:pt x="23" y="106"/>
                  <a:pt x="23" y="106"/>
                  <a:pt x="23" y="106"/>
                </a:cubicBezTo>
                <a:cubicBezTo>
                  <a:pt x="68" y="106"/>
                  <a:pt x="68" y="106"/>
                  <a:pt x="68" y="106"/>
                </a:cubicBezTo>
                <a:lnTo>
                  <a:pt x="68" y="133"/>
                </a:lnTo>
                <a:close/>
                <a:moveTo>
                  <a:pt x="76" y="37"/>
                </a:moveTo>
                <a:cubicBezTo>
                  <a:pt x="76" y="10"/>
                  <a:pt x="76" y="10"/>
                  <a:pt x="76" y="10"/>
                </a:cubicBezTo>
                <a:cubicBezTo>
                  <a:pt x="121" y="10"/>
                  <a:pt x="121" y="10"/>
                  <a:pt x="121" y="10"/>
                </a:cubicBezTo>
                <a:cubicBezTo>
                  <a:pt x="121" y="37"/>
                  <a:pt x="121" y="37"/>
                  <a:pt x="121" y="37"/>
                </a:cubicBezTo>
                <a:lnTo>
                  <a:pt x="76" y="37"/>
                </a:lnTo>
                <a:close/>
                <a:moveTo>
                  <a:pt x="175" y="133"/>
                </a:moveTo>
                <a:cubicBezTo>
                  <a:pt x="130" y="133"/>
                  <a:pt x="130" y="133"/>
                  <a:pt x="130" y="133"/>
                </a:cubicBezTo>
                <a:cubicBezTo>
                  <a:pt x="130" y="106"/>
                  <a:pt x="130" y="106"/>
                  <a:pt x="130" y="106"/>
                </a:cubicBezTo>
                <a:cubicBezTo>
                  <a:pt x="175" y="106"/>
                  <a:pt x="175" y="106"/>
                  <a:pt x="175" y="106"/>
                </a:cubicBezTo>
                <a:lnTo>
                  <a:pt x="175" y="133"/>
                </a:lnTo>
                <a:close/>
              </a:path>
            </a:pathLst>
          </a:custGeom>
          <a:solidFill>
            <a:srgbClr val="231F2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7190" name="Freeform 43">
            <a:extLst>
              <a:ext uri="{FF2B5EF4-FFF2-40B4-BE49-F238E27FC236}">
                <a16:creationId xmlns:a16="http://schemas.microsoft.com/office/drawing/2014/main" id="{058AA197-09DA-4D80-B1D4-F33E25A48104}"/>
              </a:ext>
            </a:extLst>
          </p:cNvPr>
          <p:cNvSpPr>
            <a:spLocks noChangeArrowheads="1"/>
          </p:cNvSpPr>
          <p:nvPr/>
        </p:nvSpPr>
        <p:spPr bwMode="auto">
          <a:xfrm>
            <a:off x="4862513" y="5530850"/>
            <a:ext cx="566737" cy="566738"/>
          </a:xfrm>
          <a:custGeom>
            <a:avLst/>
            <a:gdLst>
              <a:gd name="T0" fmla="*/ 294 w 294"/>
              <a:gd name="T1" fmla="*/ 192 h 294"/>
              <a:gd name="T2" fmla="*/ 260 w 294"/>
              <a:gd name="T3" fmla="*/ 226 h 294"/>
              <a:gd name="T4" fmla="*/ 236 w 294"/>
              <a:gd name="T5" fmla="*/ 217 h 294"/>
              <a:gd name="T6" fmla="*/ 214 w 294"/>
              <a:gd name="T7" fmla="*/ 215 h 294"/>
              <a:gd name="T8" fmla="*/ 201 w 294"/>
              <a:gd name="T9" fmla="*/ 294 h 294"/>
              <a:gd name="T10" fmla="*/ 0 w 294"/>
              <a:gd name="T11" fmla="*/ 294 h 294"/>
              <a:gd name="T12" fmla="*/ 0 w 294"/>
              <a:gd name="T13" fmla="*/ 217 h 294"/>
              <a:gd name="T14" fmla="*/ 0 w 294"/>
              <a:gd name="T15" fmla="*/ 215 h 294"/>
              <a:gd name="T16" fmla="*/ 22 w 294"/>
              <a:gd name="T17" fmla="*/ 217 h 294"/>
              <a:gd name="T18" fmla="*/ 46 w 294"/>
              <a:gd name="T19" fmla="*/ 226 h 294"/>
              <a:gd name="T20" fmla="*/ 79 w 294"/>
              <a:gd name="T21" fmla="*/ 192 h 294"/>
              <a:gd name="T22" fmla="*/ 46 w 294"/>
              <a:gd name="T23" fmla="*/ 158 h 294"/>
              <a:gd name="T24" fmla="*/ 23 w 294"/>
              <a:gd name="T25" fmla="*/ 167 h 294"/>
              <a:gd name="T26" fmla="*/ 0 w 294"/>
              <a:gd name="T27" fmla="*/ 170 h 294"/>
              <a:gd name="T28" fmla="*/ 0 w 294"/>
              <a:gd name="T29" fmla="*/ 168 h 294"/>
              <a:gd name="T30" fmla="*/ 0 w 294"/>
              <a:gd name="T31" fmla="*/ 92 h 294"/>
              <a:gd name="T32" fmla="*/ 68 w 294"/>
              <a:gd name="T33" fmla="*/ 79 h 294"/>
              <a:gd name="T34" fmla="*/ 76 w 294"/>
              <a:gd name="T35" fmla="*/ 57 h 294"/>
              <a:gd name="T36" fmla="*/ 68 w 294"/>
              <a:gd name="T37" fmla="*/ 34 h 294"/>
              <a:gd name="T38" fmla="*/ 102 w 294"/>
              <a:gd name="T39" fmla="*/ 0 h 294"/>
              <a:gd name="T40" fmla="*/ 135 w 294"/>
              <a:gd name="T41" fmla="*/ 34 h 294"/>
              <a:gd name="T42" fmla="*/ 127 w 294"/>
              <a:gd name="T43" fmla="*/ 57 h 294"/>
              <a:gd name="T44" fmla="*/ 135 w 294"/>
              <a:gd name="T45" fmla="*/ 79 h 294"/>
              <a:gd name="T46" fmla="*/ 201 w 294"/>
              <a:gd name="T47" fmla="*/ 92 h 294"/>
              <a:gd name="T48" fmla="*/ 214 w 294"/>
              <a:gd name="T49" fmla="*/ 170 h 294"/>
              <a:gd name="T50" fmla="*/ 237 w 294"/>
              <a:gd name="T51" fmla="*/ 167 h 294"/>
              <a:gd name="T52" fmla="*/ 260 w 294"/>
              <a:gd name="T53" fmla="*/ 158 h 294"/>
              <a:gd name="T54" fmla="*/ 294 w 294"/>
              <a:gd name="T55" fmla="*/ 192 h 29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94"/>
              <a:gd name="T85" fmla="*/ 0 h 294"/>
              <a:gd name="T86" fmla="*/ 294 w 294"/>
              <a:gd name="T87" fmla="*/ 294 h 29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94" h="294">
                <a:moveTo>
                  <a:pt x="294" y="192"/>
                </a:moveTo>
                <a:cubicBezTo>
                  <a:pt x="294" y="211"/>
                  <a:pt x="278" y="226"/>
                  <a:pt x="260" y="226"/>
                </a:cubicBezTo>
                <a:cubicBezTo>
                  <a:pt x="251" y="226"/>
                  <a:pt x="243" y="222"/>
                  <a:pt x="236" y="217"/>
                </a:cubicBezTo>
                <a:cubicBezTo>
                  <a:pt x="224" y="207"/>
                  <a:pt x="217" y="203"/>
                  <a:pt x="214" y="215"/>
                </a:cubicBezTo>
                <a:cubicBezTo>
                  <a:pt x="212" y="227"/>
                  <a:pt x="201" y="294"/>
                  <a:pt x="201" y="294"/>
                </a:cubicBezTo>
                <a:cubicBezTo>
                  <a:pt x="0" y="294"/>
                  <a:pt x="0" y="294"/>
                  <a:pt x="0" y="294"/>
                </a:cubicBezTo>
                <a:cubicBezTo>
                  <a:pt x="0" y="294"/>
                  <a:pt x="0" y="266"/>
                  <a:pt x="0" y="217"/>
                </a:cubicBezTo>
                <a:cubicBezTo>
                  <a:pt x="0" y="217"/>
                  <a:pt x="0" y="216"/>
                  <a:pt x="0" y="215"/>
                </a:cubicBezTo>
                <a:cubicBezTo>
                  <a:pt x="3" y="203"/>
                  <a:pt x="14" y="211"/>
                  <a:pt x="22" y="217"/>
                </a:cubicBezTo>
                <a:cubicBezTo>
                  <a:pt x="30" y="223"/>
                  <a:pt x="37" y="226"/>
                  <a:pt x="46" y="226"/>
                </a:cubicBezTo>
                <a:cubicBezTo>
                  <a:pt x="64" y="226"/>
                  <a:pt x="79" y="211"/>
                  <a:pt x="79" y="192"/>
                </a:cubicBezTo>
                <a:cubicBezTo>
                  <a:pt x="79" y="174"/>
                  <a:pt x="64" y="158"/>
                  <a:pt x="46" y="158"/>
                </a:cubicBezTo>
                <a:cubicBezTo>
                  <a:pt x="37" y="158"/>
                  <a:pt x="30" y="162"/>
                  <a:pt x="23" y="167"/>
                </a:cubicBezTo>
                <a:cubicBezTo>
                  <a:pt x="12" y="175"/>
                  <a:pt x="4" y="181"/>
                  <a:pt x="0" y="170"/>
                </a:cubicBezTo>
                <a:cubicBezTo>
                  <a:pt x="0" y="169"/>
                  <a:pt x="0" y="169"/>
                  <a:pt x="0" y="168"/>
                </a:cubicBezTo>
                <a:cubicBezTo>
                  <a:pt x="0" y="122"/>
                  <a:pt x="0" y="92"/>
                  <a:pt x="0" y="92"/>
                </a:cubicBezTo>
                <a:cubicBezTo>
                  <a:pt x="0" y="92"/>
                  <a:pt x="54" y="82"/>
                  <a:pt x="68" y="79"/>
                </a:cubicBezTo>
                <a:cubicBezTo>
                  <a:pt x="80" y="77"/>
                  <a:pt x="87" y="72"/>
                  <a:pt x="76" y="57"/>
                </a:cubicBezTo>
                <a:cubicBezTo>
                  <a:pt x="71" y="49"/>
                  <a:pt x="68" y="43"/>
                  <a:pt x="68" y="34"/>
                </a:cubicBezTo>
                <a:cubicBezTo>
                  <a:pt x="68" y="16"/>
                  <a:pt x="83" y="0"/>
                  <a:pt x="102" y="0"/>
                </a:cubicBezTo>
                <a:cubicBezTo>
                  <a:pt x="120" y="0"/>
                  <a:pt x="135" y="16"/>
                  <a:pt x="135" y="34"/>
                </a:cubicBezTo>
                <a:cubicBezTo>
                  <a:pt x="135" y="43"/>
                  <a:pt x="133" y="47"/>
                  <a:pt x="127" y="57"/>
                </a:cubicBezTo>
                <a:cubicBezTo>
                  <a:pt x="118" y="72"/>
                  <a:pt x="124" y="77"/>
                  <a:pt x="135" y="79"/>
                </a:cubicBezTo>
                <a:cubicBezTo>
                  <a:pt x="148" y="82"/>
                  <a:pt x="201" y="92"/>
                  <a:pt x="201" y="92"/>
                </a:cubicBezTo>
                <a:cubicBezTo>
                  <a:pt x="201" y="92"/>
                  <a:pt x="211" y="158"/>
                  <a:pt x="214" y="170"/>
                </a:cubicBezTo>
                <a:cubicBezTo>
                  <a:pt x="218" y="182"/>
                  <a:pt x="225" y="176"/>
                  <a:pt x="237" y="167"/>
                </a:cubicBezTo>
                <a:cubicBezTo>
                  <a:pt x="246" y="161"/>
                  <a:pt x="251" y="158"/>
                  <a:pt x="260" y="158"/>
                </a:cubicBezTo>
                <a:cubicBezTo>
                  <a:pt x="278" y="158"/>
                  <a:pt x="294" y="174"/>
                  <a:pt x="294" y="192"/>
                </a:cubicBezTo>
                <a:close/>
              </a:path>
            </a:pathLst>
          </a:custGeom>
          <a:solidFill>
            <a:srgbClr val="231F2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grpSp>
        <p:nvGrpSpPr>
          <p:cNvPr id="7191" name="组合 22">
            <a:extLst>
              <a:ext uri="{FF2B5EF4-FFF2-40B4-BE49-F238E27FC236}">
                <a16:creationId xmlns:a16="http://schemas.microsoft.com/office/drawing/2014/main" id="{A45D78A9-C553-46F5-A1B2-4546799B3F70}"/>
              </a:ext>
            </a:extLst>
          </p:cNvPr>
          <p:cNvGrpSpPr>
            <a:grpSpLocks/>
          </p:cNvGrpSpPr>
          <p:nvPr/>
        </p:nvGrpSpPr>
        <p:grpSpPr bwMode="auto">
          <a:xfrm>
            <a:off x="8867775" y="5516563"/>
            <a:ext cx="612775" cy="612775"/>
            <a:chOff x="0" y="0"/>
            <a:chExt cx="809625" cy="809625"/>
          </a:xfrm>
        </p:grpSpPr>
        <p:sp>
          <p:nvSpPr>
            <p:cNvPr id="7192" name="Freeform 28">
              <a:extLst>
                <a:ext uri="{FF2B5EF4-FFF2-40B4-BE49-F238E27FC236}">
                  <a16:creationId xmlns:a16="http://schemas.microsoft.com/office/drawing/2014/main" id="{A6754697-3860-43B7-9F62-6F6B3660742D}"/>
                </a:ext>
              </a:extLst>
            </p:cNvPr>
            <p:cNvSpPr>
              <a:spLocks noChangeArrowheads="1"/>
            </p:cNvSpPr>
            <p:nvPr/>
          </p:nvSpPr>
          <p:spPr bwMode="auto">
            <a:xfrm>
              <a:off x="0" y="0"/>
              <a:ext cx="403225" cy="406400"/>
            </a:xfrm>
            <a:custGeom>
              <a:avLst/>
              <a:gdLst>
                <a:gd name="T0" fmla="*/ 0 w 254"/>
                <a:gd name="T1" fmla="*/ 127 h 256"/>
                <a:gd name="T2" fmla="*/ 127 w 254"/>
                <a:gd name="T3" fmla="*/ 0 h 256"/>
                <a:gd name="T4" fmla="*/ 254 w 254"/>
                <a:gd name="T5" fmla="*/ 127 h 256"/>
                <a:gd name="T6" fmla="*/ 127 w 254"/>
                <a:gd name="T7" fmla="*/ 256 h 256"/>
                <a:gd name="T8" fmla="*/ 0 w 254"/>
                <a:gd name="T9" fmla="*/ 127 h 256"/>
                <a:gd name="T10" fmla="*/ 0 60000 65536"/>
                <a:gd name="T11" fmla="*/ 0 60000 65536"/>
                <a:gd name="T12" fmla="*/ 0 60000 65536"/>
                <a:gd name="T13" fmla="*/ 0 60000 65536"/>
                <a:gd name="T14" fmla="*/ 0 60000 65536"/>
                <a:gd name="T15" fmla="*/ 0 w 254"/>
                <a:gd name="T16" fmla="*/ 0 h 256"/>
                <a:gd name="T17" fmla="*/ 254 w 254"/>
                <a:gd name="T18" fmla="*/ 256 h 256"/>
              </a:gdLst>
              <a:ahLst/>
              <a:cxnLst>
                <a:cxn ang="T10">
                  <a:pos x="T0" y="T1"/>
                </a:cxn>
                <a:cxn ang="T11">
                  <a:pos x="T2" y="T3"/>
                </a:cxn>
                <a:cxn ang="T12">
                  <a:pos x="T4" y="T5"/>
                </a:cxn>
                <a:cxn ang="T13">
                  <a:pos x="T6" y="T7"/>
                </a:cxn>
                <a:cxn ang="T14">
                  <a:pos x="T8" y="T9"/>
                </a:cxn>
              </a:cxnLst>
              <a:rect l="T15" t="T16" r="T17" b="T18"/>
              <a:pathLst>
                <a:path w="254" h="256">
                  <a:moveTo>
                    <a:pt x="0" y="127"/>
                  </a:moveTo>
                  <a:lnTo>
                    <a:pt x="127" y="0"/>
                  </a:lnTo>
                  <a:lnTo>
                    <a:pt x="254" y="127"/>
                  </a:lnTo>
                  <a:lnTo>
                    <a:pt x="127" y="256"/>
                  </a:lnTo>
                  <a:lnTo>
                    <a:pt x="0" y="127"/>
                  </a:lnTo>
                  <a:close/>
                </a:path>
              </a:pathLst>
            </a:custGeom>
            <a:solidFill>
              <a:srgbClr val="231F2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7193" name="Freeform 29">
              <a:extLst>
                <a:ext uri="{FF2B5EF4-FFF2-40B4-BE49-F238E27FC236}">
                  <a16:creationId xmlns:a16="http://schemas.microsoft.com/office/drawing/2014/main" id="{93C8D034-7D41-4A94-846A-DA701F5D6384}"/>
                </a:ext>
              </a:extLst>
            </p:cNvPr>
            <p:cNvSpPr>
              <a:spLocks noChangeArrowheads="1"/>
            </p:cNvSpPr>
            <p:nvPr/>
          </p:nvSpPr>
          <p:spPr bwMode="auto">
            <a:xfrm>
              <a:off x="403225" y="0"/>
              <a:ext cx="406400" cy="406400"/>
            </a:xfrm>
            <a:custGeom>
              <a:avLst/>
              <a:gdLst>
                <a:gd name="T0" fmla="*/ 129 w 256"/>
                <a:gd name="T1" fmla="*/ 0 h 256"/>
                <a:gd name="T2" fmla="*/ 256 w 256"/>
                <a:gd name="T3" fmla="*/ 127 h 256"/>
                <a:gd name="T4" fmla="*/ 129 w 256"/>
                <a:gd name="T5" fmla="*/ 256 h 256"/>
                <a:gd name="T6" fmla="*/ 0 w 256"/>
                <a:gd name="T7" fmla="*/ 127 h 256"/>
                <a:gd name="T8" fmla="*/ 129 w 256"/>
                <a:gd name="T9" fmla="*/ 0 h 256"/>
                <a:gd name="T10" fmla="*/ 0 60000 65536"/>
                <a:gd name="T11" fmla="*/ 0 60000 65536"/>
                <a:gd name="T12" fmla="*/ 0 60000 65536"/>
                <a:gd name="T13" fmla="*/ 0 60000 65536"/>
                <a:gd name="T14" fmla="*/ 0 60000 65536"/>
                <a:gd name="T15" fmla="*/ 0 w 256"/>
                <a:gd name="T16" fmla="*/ 0 h 256"/>
                <a:gd name="T17" fmla="*/ 256 w 256"/>
                <a:gd name="T18" fmla="*/ 256 h 256"/>
              </a:gdLst>
              <a:ahLst/>
              <a:cxnLst>
                <a:cxn ang="T10">
                  <a:pos x="T0" y="T1"/>
                </a:cxn>
                <a:cxn ang="T11">
                  <a:pos x="T2" y="T3"/>
                </a:cxn>
                <a:cxn ang="T12">
                  <a:pos x="T4" y="T5"/>
                </a:cxn>
                <a:cxn ang="T13">
                  <a:pos x="T6" y="T7"/>
                </a:cxn>
                <a:cxn ang="T14">
                  <a:pos x="T8" y="T9"/>
                </a:cxn>
              </a:cxnLst>
              <a:rect l="T15" t="T16" r="T17" b="T18"/>
              <a:pathLst>
                <a:path w="256" h="256">
                  <a:moveTo>
                    <a:pt x="129" y="0"/>
                  </a:moveTo>
                  <a:lnTo>
                    <a:pt x="256" y="127"/>
                  </a:lnTo>
                  <a:lnTo>
                    <a:pt x="129" y="256"/>
                  </a:lnTo>
                  <a:lnTo>
                    <a:pt x="0" y="127"/>
                  </a:lnTo>
                  <a:lnTo>
                    <a:pt x="129" y="0"/>
                  </a:lnTo>
                  <a:close/>
                </a:path>
              </a:pathLst>
            </a:custGeom>
            <a:solidFill>
              <a:srgbClr val="231F2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7194" name="Freeform 30">
              <a:extLst>
                <a:ext uri="{FF2B5EF4-FFF2-40B4-BE49-F238E27FC236}">
                  <a16:creationId xmlns:a16="http://schemas.microsoft.com/office/drawing/2014/main" id="{3EBB329D-6BFD-47C5-9928-FEB23948E8E1}"/>
                </a:ext>
              </a:extLst>
            </p:cNvPr>
            <p:cNvSpPr>
              <a:spLocks noChangeArrowheads="1"/>
            </p:cNvSpPr>
            <p:nvPr/>
          </p:nvSpPr>
          <p:spPr bwMode="auto">
            <a:xfrm>
              <a:off x="0" y="406400"/>
              <a:ext cx="403225" cy="403225"/>
            </a:xfrm>
            <a:custGeom>
              <a:avLst/>
              <a:gdLst>
                <a:gd name="T0" fmla="*/ 127 w 254"/>
                <a:gd name="T1" fmla="*/ 254 h 254"/>
                <a:gd name="T2" fmla="*/ 0 w 254"/>
                <a:gd name="T3" fmla="*/ 127 h 254"/>
                <a:gd name="T4" fmla="*/ 127 w 254"/>
                <a:gd name="T5" fmla="*/ 0 h 254"/>
                <a:gd name="T6" fmla="*/ 254 w 254"/>
                <a:gd name="T7" fmla="*/ 127 h 254"/>
                <a:gd name="T8" fmla="*/ 127 w 254"/>
                <a:gd name="T9" fmla="*/ 254 h 254"/>
                <a:gd name="T10" fmla="*/ 0 60000 65536"/>
                <a:gd name="T11" fmla="*/ 0 60000 65536"/>
                <a:gd name="T12" fmla="*/ 0 60000 65536"/>
                <a:gd name="T13" fmla="*/ 0 60000 65536"/>
                <a:gd name="T14" fmla="*/ 0 60000 65536"/>
                <a:gd name="T15" fmla="*/ 0 w 254"/>
                <a:gd name="T16" fmla="*/ 0 h 254"/>
                <a:gd name="T17" fmla="*/ 254 w 254"/>
                <a:gd name="T18" fmla="*/ 254 h 254"/>
              </a:gdLst>
              <a:ahLst/>
              <a:cxnLst>
                <a:cxn ang="T10">
                  <a:pos x="T0" y="T1"/>
                </a:cxn>
                <a:cxn ang="T11">
                  <a:pos x="T2" y="T3"/>
                </a:cxn>
                <a:cxn ang="T12">
                  <a:pos x="T4" y="T5"/>
                </a:cxn>
                <a:cxn ang="T13">
                  <a:pos x="T6" y="T7"/>
                </a:cxn>
                <a:cxn ang="T14">
                  <a:pos x="T8" y="T9"/>
                </a:cxn>
              </a:cxnLst>
              <a:rect l="T15" t="T16" r="T17" b="T18"/>
              <a:pathLst>
                <a:path w="254" h="254">
                  <a:moveTo>
                    <a:pt x="127" y="254"/>
                  </a:moveTo>
                  <a:lnTo>
                    <a:pt x="0" y="127"/>
                  </a:lnTo>
                  <a:lnTo>
                    <a:pt x="127" y="0"/>
                  </a:lnTo>
                  <a:lnTo>
                    <a:pt x="254" y="127"/>
                  </a:lnTo>
                  <a:lnTo>
                    <a:pt x="127" y="254"/>
                  </a:lnTo>
                  <a:close/>
                </a:path>
              </a:pathLst>
            </a:custGeom>
            <a:solidFill>
              <a:srgbClr val="231F2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7195" name="Freeform 31">
              <a:extLst>
                <a:ext uri="{FF2B5EF4-FFF2-40B4-BE49-F238E27FC236}">
                  <a16:creationId xmlns:a16="http://schemas.microsoft.com/office/drawing/2014/main" id="{6A639C07-7972-43D6-BBBD-B4D587438681}"/>
                </a:ext>
              </a:extLst>
            </p:cNvPr>
            <p:cNvSpPr>
              <a:spLocks noChangeArrowheads="1"/>
            </p:cNvSpPr>
            <p:nvPr/>
          </p:nvSpPr>
          <p:spPr bwMode="auto">
            <a:xfrm>
              <a:off x="403225" y="406400"/>
              <a:ext cx="406400" cy="403225"/>
            </a:xfrm>
            <a:custGeom>
              <a:avLst/>
              <a:gdLst>
                <a:gd name="T0" fmla="*/ 129 w 256"/>
                <a:gd name="T1" fmla="*/ 254 h 254"/>
                <a:gd name="T2" fmla="*/ 0 w 256"/>
                <a:gd name="T3" fmla="*/ 127 h 254"/>
                <a:gd name="T4" fmla="*/ 129 w 256"/>
                <a:gd name="T5" fmla="*/ 0 h 254"/>
                <a:gd name="T6" fmla="*/ 256 w 256"/>
                <a:gd name="T7" fmla="*/ 127 h 254"/>
                <a:gd name="T8" fmla="*/ 129 w 256"/>
                <a:gd name="T9" fmla="*/ 254 h 254"/>
                <a:gd name="T10" fmla="*/ 0 60000 65536"/>
                <a:gd name="T11" fmla="*/ 0 60000 65536"/>
                <a:gd name="T12" fmla="*/ 0 60000 65536"/>
                <a:gd name="T13" fmla="*/ 0 60000 65536"/>
                <a:gd name="T14" fmla="*/ 0 60000 65536"/>
                <a:gd name="T15" fmla="*/ 0 w 256"/>
                <a:gd name="T16" fmla="*/ 0 h 254"/>
                <a:gd name="T17" fmla="*/ 256 w 256"/>
                <a:gd name="T18" fmla="*/ 254 h 254"/>
              </a:gdLst>
              <a:ahLst/>
              <a:cxnLst>
                <a:cxn ang="T10">
                  <a:pos x="T0" y="T1"/>
                </a:cxn>
                <a:cxn ang="T11">
                  <a:pos x="T2" y="T3"/>
                </a:cxn>
                <a:cxn ang="T12">
                  <a:pos x="T4" y="T5"/>
                </a:cxn>
                <a:cxn ang="T13">
                  <a:pos x="T6" y="T7"/>
                </a:cxn>
                <a:cxn ang="T14">
                  <a:pos x="T8" y="T9"/>
                </a:cxn>
              </a:cxnLst>
              <a:rect l="T15" t="T16" r="T17" b="T18"/>
              <a:pathLst>
                <a:path w="256" h="254">
                  <a:moveTo>
                    <a:pt x="129" y="254"/>
                  </a:moveTo>
                  <a:lnTo>
                    <a:pt x="0" y="127"/>
                  </a:lnTo>
                  <a:lnTo>
                    <a:pt x="129" y="0"/>
                  </a:lnTo>
                  <a:lnTo>
                    <a:pt x="256" y="127"/>
                  </a:lnTo>
                  <a:lnTo>
                    <a:pt x="129" y="254"/>
                  </a:lnTo>
                  <a:close/>
                </a:path>
              </a:pathLst>
            </a:custGeom>
            <a:solidFill>
              <a:srgbClr val="231F2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grpSp>
    </p:spTree>
  </p:cSld>
  <p:clrMapOvr>
    <a:masterClrMapping/>
  </p:clrMapOvr>
  <p:transition spd="slow" advTm="3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图片 23">
            <a:extLst>
              <a:ext uri="{FF2B5EF4-FFF2-40B4-BE49-F238E27FC236}">
                <a16:creationId xmlns:a16="http://schemas.microsoft.com/office/drawing/2014/main" id="{ADF91804-44F6-4629-9CAE-47BDCD796074}"/>
              </a:ext>
            </a:extLst>
          </p:cNvPr>
          <p:cNvPicPr preferRelativeResize="0">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65863" y="1993900"/>
            <a:ext cx="2525712" cy="3181350"/>
          </a:xfrm>
          <a:custGeom>
            <a:avLst/>
            <a:gdLst>
              <a:gd name="T0" fmla="*/ 0 w 2525485"/>
              <a:gd name="T1" fmla="*/ 0 h 3182257"/>
              <a:gd name="T2" fmla="*/ 2525485 w 2525485"/>
              <a:gd name="T3" fmla="*/ 0 h 3182257"/>
              <a:gd name="T4" fmla="*/ 2525485 w 2525485"/>
              <a:gd name="T5" fmla="*/ 3182257 h 3182257"/>
              <a:gd name="T6" fmla="*/ 0 w 2525485"/>
              <a:gd name="T7" fmla="*/ 3182257 h 3182257"/>
              <a:gd name="T8" fmla="*/ 0 w 2525485"/>
              <a:gd name="T9" fmla="*/ 0 h 3182257"/>
              <a:gd name="T10" fmla="*/ 2525485 w 2525485"/>
              <a:gd name="T11" fmla="*/ 3182257 h 3182257"/>
            </a:gdLst>
            <a:ahLst/>
            <a:cxnLst>
              <a:cxn ang="0">
                <a:pos x="T0" y="T1"/>
              </a:cxn>
              <a:cxn ang="0">
                <a:pos x="T2" y="T3"/>
              </a:cxn>
              <a:cxn ang="0">
                <a:pos x="T4" y="T5"/>
              </a:cxn>
              <a:cxn ang="0">
                <a:pos x="T6" y="T7"/>
              </a:cxn>
            </a:cxnLst>
            <a:rect l="T8" t="T9" r="T10" b="T11"/>
            <a:pathLst>
              <a:path w="2525485" h="3182257">
                <a:moveTo>
                  <a:pt x="0" y="0"/>
                </a:moveTo>
                <a:lnTo>
                  <a:pt x="2525485" y="0"/>
                </a:lnTo>
                <a:lnTo>
                  <a:pt x="2525485" y="3182257"/>
                </a:lnTo>
                <a:lnTo>
                  <a:pt x="0" y="3182257"/>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195" name="图片 20">
            <a:extLst>
              <a:ext uri="{FF2B5EF4-FFF2-40B4-BE49-F238E27FC236}">
                <a16:creationId xmlns:a16="http://schemas.microsoft.com/office/drawing/2014/main" id="{5A5C5FF3-A361-47B0-AD8E-86A88D644AFF}"/>
              </a:ext>
            </a:extLst>
          </p:cNvPr>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32888" y="1993900"/>
            <a:ext cx="2525712" cy="2989263"/>
          </a:xfrm>
          <a:custGeom>
            <a:avLst/>
            <a:gdLst>
              <a:gd name="T0" fmla="*/ 0 w 2525485"/>
              <a:gd name="T1" fmla="*/ 0 h 2989042"/>
              <a:gd name="T2" fmla="*/ 2525485 w 2525485"/>
              <a:gd name="T3" fmla="*/ 0 h 2989042"/>
              <a:gd name="T4" fmla="*/ 2525485 w 2525485"/>
              <a:gd name="T5" fmla="*/ 2989042 h 2989042"/>
              <a:gd name="T6" fmla="*/ 0 w 2525485"/>
              <a:gd name="T7" fmla="*/ 2989042 h 2989042"/>
              <a:gd name="T8" fmla="*/ 0 w 2525485"/>
              <a:gd name="T9" fmla="*/ 0 h 2989042"/>
              <a:gd name="T10" fmla="*/ 2525485 w 2525485"/>
              <a:gd name="T11" fmla="*/ 2989042 h 2989042"/>
            </a:gdLst>
            <a:ahLst/>
            <a:cxnLst>
              <a:cxn ang="0">
                <a:pos x="T0" y="T1"/>
              </a:cxn>
              <a:cxn ang="0">
                <a:pos x="T2" y="T3"/>
              </a:cxn>
              <a:cxn ang="0">
                <a:pos x="T4" y="T5"/>
              </a:cxn>
              <a:cxn ang="0">
                <a:pos x="T6" y="T7"/>
              </a:cxn>
            </a:cxnLst>
            <a:rect l="T8" t="T9" r="T10" b="T11"/>
            <a:pathLst>
              <a:path w="2525485" h="2989042">
                <a:moveTo>
                  <a:pt x="0" y="0"/>
                </a:moveTo>
                <a:lnTo>
                  <a:pt x="2525485" y="0"/>
                </a:lnTo>
                <a:lnTo>
                  <a:pt x="2525485" y="2989042"/>
                </a:lnTo>
                <a:lnTo>
                  <a:pt x="0" y="298904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196" name="图片 18">
            <a:extLst>
              <a:ext uri="{FF2B5EF4-FFF2-40B4-BE49-F238E27FC236}">
                <a16:creationId xmlns:a16="http://schemas.microsoft.com/office/drawing/2014/main" id="{DEC4AA4C-74CC-49CB-9758-E1C4ADAEB764}"/>
              </a:ext>
            </a:extLst>
          </p:cNvPr>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8838" y="1993900"/>
            <a:ext cx="2525712" cy="2716213"/>
          </a:xfrm>
          <a:custGeom>
            <a:avLst/>
            <a:gdLst>
              <a:gd name="T0" fmla="*/ 0 w 2525485"/>
              <a:gd name="T1" fmla="*/ 0 h 2716100"/>
              <a:gd name="T2" fmla="*/ 2525485 w 2525485"/>
              <a:gd name="T3" fmla="*/ 0 h 2716100"/>
              <a:gd name="T4" fmla="*/ 2525485 w 2525485"/>
              <a:gd name="T5" fmla="*/ 2716100 h 2716100"/>
              <a:gd name="T6" fmla="*/ 0 w 2525485"/>
              <a:gd name="T7" fmla="*/ 2716100 h 2716100"/>
              <a:gd name="T8" fmla="*/ 0 w 2525485"/>
              <a:gd name="T9" fmla="*/ 0 h 2716100"/>
              <a:gd name="T10" fmla="*/ 2525485 w 2525485"/>
              <a:gd name="T11" fmla="*/ 2716100 h 2716100"/>
            </a:gdLst>
            <a:ahLst/>
            <a:cxnLst>
              <a:cxn ang="0">
                <a:pos x="T0" y="T1"/>
              </a:cxn>
              <a:cxn ang="0">
                <a:pos x="T2" y="T3"/>
              </a:cxn>
              <a:cxn ang="0">
                <a:pos x="T4" y="T5"/>
              </a:cxn>
              <a:cxn ang="0">
                <a:pos x="T6" y="T7"/>
              </a:cxn>
            </a:cxnLst>
            <a:rect l="T8" t="T9" r="T10" b="T11"/>
            <a:pathLst>
              <a:path w="2525485" h="2716100">
                <a:moveTo>
                  <a:pt x="0" y="0"/>
                </a:moveTo>
                <a:lnTo>
                  <a:pt x="2525485" y="0"/>
                </a:lnTo>
                <a:lnTo>
                  <a:pt x="2525485" y="2716100"/>
                </a:lnTo>
                <a:lnTo>
                  <a:pt x="0" y="271610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197" name="图片 16">
            <a:extLst>
              <a:ext uri="{FF2B5EF4-FFF2-40B4-BE49-F238E27FC236}">
                <a16:creationId xmlns:a16="http://schemas.microsoft.com/office/drawing/2014/main" id="{E8BEC444-21B3-4115-9F91-E2AD216A1CD6}"/>
              </a:ext>
            </a:extLst>
          </p:cNvPr>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987550"/>
            <a:ext cx="2525713" cy="3173413"/>
          </a:xfrm>
          <a:custGeom>
            <a:avLst/>
            <a:gdLst>
              <a:gd name="T0" fmla="*/ 0 w 2525485"/>
              <a:gd name="T1" fmla="*/ 0 h 3172203"/>
              <a:gd name="T2" fmla="*/ 2525485 w 2525485"/>
              <a:gd name="T3" fmla="*/ 0 h 3172203"/>
              <a:gd name="T4" fmla="*/ 2525485 w 2525485"/>
              <a:gd name="T5" fmla="*/ 3172203 h 3172203"/>
              <a:gd name="T6" fmla="*/ 0 w 2525485"/>
              <a:gd name="T7" fmla="*/ 3172203 h 3172203"/>
              <a:gd name="T8" fmla="*/ 0 w 2525485"/>
              <a:gd name="T9" fmla="*/ 0 h 3172203"/>
              <a:gd name="T10" fmla="*/ 2525485 w 2525485"/>
              <a:gd name="T11" fmla="*/ 3172203 h 3172203"/>
            </a:gdLst>
            <a:ahLst/>
            <a:cxnLst>
              <a:cxn ang="0">
                <a:pos x="T0" y="T1"/>
              </a:cxn>
              <a:cxn ang="0">
                <a:pos x="T2" y="T3"/>
              </a:cxn>
              <a:cxn ang="0">
                <a:pos x="T4" y="T5"/>
              </a:cxn>
              <a:cxn ang="0">
                <a:pos x="T6" y="T7"/>
              </a:cxn>
            </a:cxnLst>
            <a:rect l="T8" t="T9" r="T10" b="T11"/>
            <a:pathLst>
              <a:path w="2525485" h="3172203">
                <a:moveTo>
                  <a:pt x="0" y="0"/>
                </a:moveTo>
                <a:lnTo>
                  <a:pt x="2525485" y="0"/>
                </a:lnTo>
                <a:lnTo>
                  <a:pt x="2525485" y="3172203"/>
                </a:lnTo>
                <a:lnTo>
                  <a:pt x="0" y="317220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198" name="矩形 1">
            <a:extLst>
              <a:ext uri="{FF2B5EF4-FFF2-40B4-BE49-F238E27FC236}">
                <a16:creationId xmlns:a16="http://schemas.microsoft.com/office/drawing/2014/main" id="{DCE5EF25-F8BE-4356-B00A-6265EE57B872}"/>
              </a:ext>
            </a:extLst>
          </p:cNvPr>
          <p:cNvSpPr>
            <a:spLocks noChangeArrowheads="1"/>
          </p:cNvSpPr>
          <p:nvPr/>
        </p:nvSpPr>
        <p:spPr bwMode="auto">
          <a:xfrm>
            <a:off x="0" y="4629150"/>
            <a:ext cx="12192000" cy="2228850"/>
          </a:xfrm>
          <a:prstGeom prst="rect">
            <a:avLst/>
          </a:prstGeom>
          <a:solidFill>
            <a:srgbClr val="FFD72D"/>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nvGrpSpPr>
          <p:cNvPr id="8199" name="组合 5">
            <a:extLst>
              <a:ext uri="{FF2B5EF4-FFF2-40B4-BE49-F238E27FC236}">
                <a16:creationId xmlns:a16="http://schemas.microsoft.com/office/drawing/2014/main" id="{750620B2-D441-4603-9A71-DF16F14AC114}"/>
              </a:ext>
            </a:extLst>
          </p:cNvPr>
          <p:cNvGrpSpPr>
            <a:grpSpLocks/>
          </p:cNvGrpSpPr>
          <p:nvPr/>
        </p:nvGrpSpPr>
        <p:grpSpPr bwMode="auto">
          <a:xfrm>
            <a:off x="0" y="449263"/>
            <a:ext cx="12192000" cy="646112"/>
            <a:chOff x="0" y="0"/>
            <a:chExt cx="12192000" cy="646331"/>
          </a:xfrm>
        </p:grpSpPr>
        <p:sp>
          <p:nvSpPr>
            <p:cNvPr id="8200" name="直接连接符 4">
              <a:extLst>
                <a:ext uri="{FF2B5EF4-FFF2-40B4-BE49-F238E27FC236}">
                  <a16:creationId xmlns:a16="http://schemas.microsoft.com/office/drawing/2014/main" id="{331DE4C9-09D7-4AEB-848F-9AEDECC09AC1}"/>
                </a:ext>
              </a:extLst>
            </p:cNvPr>
            <p:cNvSpPr>
              <a:spLocks noChangeShapeType="1"/>
            </p:cNvSpPr>
            <p:nvPr/>
          </p:nvSpPr>
          <p:spPr bwMode="auto">
            <a:xfrm>
              <a:off x="0" y="323165"/>
              <a:ext cx="12192000" cy="1"/>
            </a:xfrm>
            <a:prstGeom prst="line">
              <a:avLst/>
            </a:prstGeom>
            <a:noFill/>
            <a:ln w="28575" cap="flat" cmpd="sng">
              <a:solidFill>
                <a:srgbClr val="262626"/>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8201" name="文本框 2">
              <a:extLst>
                <a:ext uri="{FF2B5EF4-FFF2-40B4-BE49-F238E27FC236}">
                  <a16:creationId xmlns:a16="http://schemas.microsoft.com/office/drawing/2014/main" id="{14C77E18-F3B3-4108-B6AA-0C61F0323995}"/>
                </a:ext>
              </a:extLst>
            </p:cNvPr>
            <p:cNvSpPr>
              <a:spLocks noChangeArrowheads="1"/>
            </p:cNvSpPr>
            <p:nvPr/>
          </p:nvSpPr>
          <p:spPr bwMode="auto">
            <a:xfrm>
              <a:off x="4980655" y="0"/>
              <a:ext cx="2230690" cy="646331"/>
            </a:xfrm>
            <a:prstGeom prst="rect">
              <a:avLst/>
            </a:prstGeom>
            <a:solidFill>
              <a:srgbClr val="FFCF0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3600">
                  <a:solidFill>
                    <a:srgbClr val="0C0C0C"/>
                  </a:solidFill>
                  <a:latin typeface="Fira Sans" pitchFamily="2" charset="0"/>
                  <a:sym typeface="Fira Sans" pitchFamily="2" charset="0"/>
                </a:rPr>
                <a:t>Our Team</a:t>
              </a:r>
              <a:endParaRPr lang="zh-CN" altLang="en-US" sz="3600">
                <a:solidFill>
                  <a:srgbClr val="0C0C0C"/>
                </a:solidFill>
                <a:latin typeface="Fira Sans" pitchFamily="2" charset="0"/>
                <a:sym typeface="Fira Sans" pitchFamily="2" charset="0"/>
              </a:endParaRPr>
            </a:p>
          </p:txBody>
        </p:sp>
      </p:grpSp>
      <p:sp>
        <p:nvSpPr>
          <p:cNvPr id="8202" name="矩形 11">
            <a:extLst>
              <a:ext uri="{FF2B5EF4-FFF2-40B4-BE49-F238E27FC236}">
                <a16:creationId xmlns:a16="http://schemas.microsoft.com/office/drawing/2014/main" id="{1359705E-BD46-4D40-8815-11840F3C4B58}"/>
              </a:ext>
            </a:extLst>
          </p:cNvPr>
          <p:cNvSpPr>
            <a:spLocks noChangeArrowheads="1"/>
          </p:cNvSpPr>
          <p:nvPr/>
        </p:nvSpPr>
        <p:spPr bwMode="auto">
          <a:xfrm>
            <a:off x="531813" y="4629150"/>
            <a:ext cx="2525712" cy="541338"/>
          </a:xfrm>
          <a:prstGeom prst="rect">
            <a:avLst/>
          </a:prstGeom>
          <a:solidFill>
            <a:srgbClr val="231F20"/>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8203" name="矩形 12">
            <a:extLst>
              <a:ext uri="{FF2B5EF4-FFF2-40B4-BE49-F238E27FC236}">
                <a16:creationId xmlns:a16="http://schemas.microsoft.com/office/drawing/2014/main" id="{7F8B40B0-003B-4F1F-9587-3CB7CA32B95C}"/>
              </a:ext>
            </a:extLst>
          </p:cNvPr>
          <p:cNvSpPr>
            <a:spLocks noChangeArrowheads="1"/>
          </p:cNvSpPr>
          <p:nvPr/>
        </p:nvSpPr>
        <p:spPr bwMode="auto">
          <a:xfrm>
            <a:off x="3398838" y="4629150"/>
            <a:ext cx="2525712" cy="541338"/>
          </a:xfrm>
          <a:prstGeom prst="rect">
            <a:avLst/>
          </a:prstGeom>
          <a:solidFill>
            <a:srgbClr val="231F20"/>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8204" name="矩形 13">
            <a:extLst>
              <a:ext uri="{FF2B5EF4-FFF2-40B4-BE49-F238E27FC236}">
                <a16:creationId xmlns:a16="http://schemas.microsoft.com/office/drawing/2014/main" id="{3AB8AD8F-4B69-4E4E-9CEB-2CCAA2A12243}"/>
              </a:ext>
            </a:extLst>
          </p:cNvPr>
          <p:cNvSpPr>
            <a:spLocks noChangeArrowheads="1"/>
          </p:cNvSpPr>
          <p:nvPr/>
        </p:nvSpPr>
        <p:spPr bwMode="auto">
          <a:xfrm>
            <a:off x="6264275" y="4629150"/>
            <a:ext cx="2524125" cy="541338"/>
          </a:xfrm>
          <a:prstGeom prst="rect">
            <a:avLst/>
          </a:prstGeom>
          <a:solidFill>
            <a:srgbClr val="231F20"/>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8205" name="矩形 14">
            <a:extLst>
              <a:ext uri="{FF2B5EF4-FFF2-40B4-BE49-F238E27FC236}">
                <a16:creationId xmlns:a16="http://schemas.microsoft.com/office/drawing/2014/main" id="{56821229-25CD-4D9C-8063-E24ECCEE6C06}"/>
              </a:ext>
            </a:extLst>
          </p:cNvPr>
          <p:cNvSpPr>
            <a:spLocks noChangeArrowheads="1"/>
          </p:cNvSpPr>
          <p:nvPr/>
        </p:nvSpPr>
        <p:spPr bwMode="auto">
          <a:xfrm>
            <a:off x="9128125" y="4629150"/>
            <a:ext cx="2525713" cy="541338"/>
          </a:xfrm>
          <a:prstGeom prst="rect">
            <a:avLst/>
          </a:prstGeom>
          <a:solidFill>
            <a:srgbClr val="231F20"/>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8206" name="文本框 24">
            <a:extLst>
              <a:ext uri="{FF2B5EF4-FFF2-40B4-BE49-F238E27FC236}">
                <a16:creationId xmlns:a16="http://schemas.microsoft.com/office/drawing/2014/main" id="{2F12A2F9-E078-411A-B682-EBF9DAB05FD0}"/>
              </a:ext>
            </a:extLst>
          </p:cNvPr>
          <p:cNvSpPr>
            <a:spLocks noChangeArrowheads="1"/>
          </p:cNvSpPr>
          <p:nvPr/>
        </p:nvSpPr>
        <p:spPr bwMode="auto">
          <a:xfrm>
            <a:off x="739775" y="4710113"/>
            <a:ext cx="212090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2000">
                <a:solidFill>
                  <a:schemeClr val="bg1"/>
                </a:solidFill>
                <a:sym typeface="Arial" panose="020B0604020202020204" pitchFamily="34" charset="0"/>
              </a:rPr>
              <a:t>Michael Jackson</a:t>
            </a:r>
          </a:p>
        </p:txBody>
      </p:sp>
      <p:sp>
        <p:nvSpPr>
          <p:cNvPr id="8207" name="文本框 25">
            <a:extLst>
              <a:ext uri="{FF2B5EF4-FFF2-40B4-BE49-F238E27FC236}">
                <a16:creationId xmlns:a16="http://schemas.microsoft.com/office/drawing/2014/main" id="{04F299E7-AA38-42FC-81F7-9D937855FCE0}"/>
              </a:ext>
            </a:extLst>
          </p:cNvPr>
          <p:cNvSpPr>
            <a:spLocks noChangeArrowheads="1"/>
          </p:cNvSpPr>
          <p:nvPr/>
        </p:nvSpPr>
        <p:spPr bwMode="auto">
          <a:xfrm>
            <a:off x="3556000" y="4711700"/>
            <a:ext cx="2120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2000">
                <a:solidFill>
                  <a:schemeClr val="bg1"/>
                </a:solidFill>
                <a:sym typeface="Arial" panose="020B0604020202020204" pitchFamily="34" charset="0"/>
              </a:rPr>
              <a:t>Michael Jackson</a:t>
            </a:r>
          </a:p>
        </p:txBody>
      </p:sp>
      <p:sp>
        <p:nvSpPr>
          <p:cNvPr id="8208" name="文本框 26">
            <a:extLst>
              <a:ext uri="{FF2B5EF4-FFF2-40B4-BE49-F238E27FC236}">
                <a16:creationId xmlns:a16="http://schemas.microsoft.com/office/drawing/2014/main" id="{88F3582A-0A9A-457F-B7F9-B4272A0C1102}"/>
              </a:ext>
            </a:extLst>
          </p:cNvPr>
          <p:cNvSpPr>
            <a:spLocks noChangeArrowheads="1"/>
          </p:cNvSpPr>
          <p:nvPr/>
        </p:nvSpPr>
        <p:spPr bwMode="auto">
          <a:xfrm>
            <a:off x="6375400" y="4711700"/>
            <a:ext cx="2120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2000">
                <a:solidFill>
                  <a:schemeClr val="bg1"/>
                </a:solidFill>
                <a:sym typeface="Arial" panose="020B0604020202020204" pitchFamily="34" charset="0"/>
              </a:rPr>
              <a:t>Michael Jackson</a:t>
            </a:r>
          </a:p>
        </p:txBody>
      </p:sp>
      <p:sp>
        <p:nvSpPr>
          <p:cNvPr id="8209" name="文本框 27">
            <a:extLst>
              <a:ext uri="{FF2B5EF4-FFF2-40B4-BE49-F238E27FC236}">
                <a16:creationId xmlns:a16="http://schemas.microsoft.com/office/drawing/2014/main" id="{794FF320-B97C-43CD-8363-8F2A975D90CB}"/>
              </a:ext>
            </a:extLst>
          </p:cNvPr>
          <p:cNvSpPr>
            <a:spLocks noChangeArrowheads="1"/>
          </p:cNvSpPr>
          <p:nvPr/>
        </p:nvSpPr>
        <p:spPr bwMode="auto">
          <a:xfrm>
            <a:off x="9196388" y="4711700"/>
            <a:ext cx="2120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2000">
                <a:solidFill>
                  <a:schemeClr val="bg1"/>
                </a:solidFill>
                <a:sym typeface="Arial" panose="020B0604020202020204" pitchFamily="34" charset="0"/>
              </a:rPr>
              <a:t>Michael Jackson</a:t>
            </a:r>
          </a:p>
        </p:txBody>
      </p:sp>
      <p:sp>
        <p:nvSpPr>
          <p:cNvPr id="8210" name="文本框 28">
            <a:extLst>
              <a:ext uri="{FF2B5EF4-FFF2-40B4-BE49-F238E27FC236}">
                <a16:creationId xmlns:a16="http://schemas.microsoft.com/office/drawing/2014/main" id="{BD522B36-A3DC-4CE5-967D-922A7C9427AC}"/>
              </a:ext>
            </a:extLst>
          </p:cNvPr>
          <p:cNvSpPr>
            <a:spLocks noChangeArrowheads="1"/>
          </p:cNvSpPr>
          <p:nvPr/>
        </p:nvSpPr>
        <p:spPr bwMode="auto">
          <a:xfrm>
            <a:off x="1316038" y="1778000"/>
            <a:ext cx="958850" cy="701675"/>
          </a:xfrm>
          <a:prstGeom prst="rect">
            <a:avLst/>
          </a:prstGeom>
          <a:solidFill>
            <a:srgbClr val="FFD72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a:solidFill>
                  <a:srgbClr val="000000"/>
                </a:solidFill>
                <a:sym typeface="Arial" panose="020B0604020202020204" pitchFamily="34" charset="0"/>
              </a:rPr>
              <a:t>Leader </a:t>
            </a:r>
          </a:p>
        </p:txBody>
      </p:sp>
      <p:sp>
        <p:nvSpPr>
          <p:cNvPr id="8211" name="文本框 29">
            <a:extLst>
              <a:ext uri="{FF2B5EF4-FFF2-40B4-BE49-F238E27FC236}">
                <a16:creationId xmlns:a16="http://schemas.microsoft.com/office/drawing/2014/main" id="{7FEB99AF-C945-4DD1-9091-2BA61289044B}"/>
              </a:ext>
            </a:extLst>
          </p:cNvPr>
          <p:cNvSpPr>
            <a:spLocks noChangeArrowheads="1"/>
          </p:cNvSpPr>
          <p:nvPr/>
        </p:nvSpPr>
        <p:spPr bwMode="auto">
          <a:xfrm>
            <a:off x="4152900" y="1778000"/>
            <a:ext cx="1144588" cy="396875"/>
          </a:xfrm>
          <a:prstGeom prst="rect">
            <a:avLst/>
          </a:prstGeom>
          <a:solidFill>
            <a:srgbClr val="FFD72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a:solidFill>
                  <a:srgbClr val="000000"/>
                </a:solidFill>
                <a:sym typeface="Arial" panose="020B0604020202020204" pitchFamily="34" charset="0"/>
              </a:rPr>
              <a:t>Member  </a:t>
            </a:r>
          </a:p>
        </p:txBody>
      </p:sp>
      <p:sp>
        <p:nvSpPr>
          <p:cNvPr id="8212" name="文本框 32">
            <a:extLst>
              <a:ext uri="{FF2B5EF4-FFF2-40B4-BE49-F238E27FC236}">
                <a16:creationId xmlns:a16="http://schemas.microsoft.com/office/drawing/2014/main" id="{0F57CDFC-CC26-4BB0-B25D-CF82E980FC9B}"/>
              </a:ext>
            </a:extLst>
          </p:cNvPr>
          <p:cNvSpPr>
            <a:spLocks noChangeArrowheads="1"/>
          </p:cNvSpPr>
          <p:nvPr/>
        </p:nvSpPr>
        <p:spPr bwMode="auto">
          <a:xfrm>
            <a:off x="7050088" y="1778000"/>
            <a:ext cx="1144587" cy="396875"/>
          </a:xfrm>
          <a:prstGeom prst="rect">
            <a:avLst/>
          </a:prstGeom>
          <a:solidFill>
            <a:srgbClr val="FFD72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a:solidFill>
                  <a:srgbClr val="000000"/>
                </a:solidFill>
                <a:sym typeface="Arial" panose="020B0604020202020204" pitchFamily="34" charset="0"/>
              </a:rPr>
              <a:t>Member  </a:t>
            </a:r>
          </a:p>
        </p:txBody>
      </p:sp>
      <p:sp>
        <p:nvSpPr>
          <p:cNvPr id="8213" name="文本框 33">
            <a:extLst>
              <a:ext uri="{FF2B5EF4-FFF2-40B4-BE49-F238E27FC236}">
                <a16:creationId xmlns:a16="http://schemas.microsoft.com/office/drawing/2014/main" id="{57AFCE07-8964-4058-87BC-30FD550EFBD5}"/>
              </a:ext>
            </a:extLst>
          </p:cNvPr>
          <p:cNvSpPr>
            <a:spLocks noChangeArrowheads="1"/>
          </p:cNvSpPr>
          <p:nvPr/>
        </p:nvSpPr>
        <p:spPr bwMode="auto">
          <a:xfrm>
            <a:off x="9890125" y="1778000"/>
            <a:ext cx="1144588" cy="396875"/>
          </a:xfrm>
          <a:prstGeom prst="rect">
            <a:avLst/>
          </a:prstGeom>
          <a:solidFill>
            <a:srgbClr val="FFD72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a:solidFill>
                  <a:srgbClr val="000000"/>
                </a:solidFill>
                <a:sym typeface="Arial" panose="020B0604020202020204" pitchFamily="34" charset="0"/>
              </a:rPr>
              <a:t>Member  </a:t>
            </a:r>
          </a:p>
        </p:txBody>
      </p:sp>
      <p:sp>
        <p:nvSpPr>
          <p:cNvPr id="8214" name="矩形 36">
            <a:extLst>
              <a:ext uri="{FF2B5EF4-FFF2-40B4-BE49-F238E27FC236}">
                <a16:creationId xmlns:a16="http://schemas.microsoft.com/office/drawing/2014/main" id="{7C4466CF-B0EE-4535-8909-0FF61CD57B0E}"/>
              </a:ext>
            </a:extLst>
          </p:cNvPr>
          <p:cNvSpPr>
            <a:spLocks noChangeArrowheads="1"/>
          </p:cNvSpPr>
          <p:nvPr/>
        </p:nvSpPr>
        <p:spPr bwMode="auto">
          <a:xfrm>
            <a:off x="622300" y="5530850"/>
            <a:ext cx="1094740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ts val="2500"/>
              </a:lnSpc>
            </a:pPr>
            <a:r>
              <a:rPr lang="en-US" altLang="zh-CN">
                <a:solidFill>
                  <a:srgbClr val="0C0C0C"/>
                </a:solidFill>
                <a:latin typeface="Segoe UI Light" panose="020B0502040204020203" pitchFamily="34" charset="0"/>
                <a:sym typeface="Segoe UI Light" panose="020B0502040204020203" pitchFamily="34" charset="0"/>
              </a:rPr>
              <a:t>Lorem ipsum dolor sit amet, consectetur adipisicing elit, sed do eiusmod tempor incididunt ut labore et dolore magna aliqua. Ut enim ad minim veniam, quis nostrud exercitation ullamcol aboris nisi ut aliquip ex commodo consequat. </a:t>
            </a:r>
            <a:endParaRPr lang="zh-CN" altLang="en-US">
              <a:solidFill>
                <a:srgbClr val="0C0C0C"/>
              </a:solidFill>
              <a:latin typeface="Segoe UI Light" panose="020B0502040204020203" pitchFamily="34" charset="0"/>
              <a:sym typeface="Segoe UI Light" panose="020B0502040204020203" pitchFamily="34" charset="0"/>
            </a:endParaRPr>
          </a:p>
        </p:txBody>
      </p:sp>
    </p:spTree>
  </p:cSld>
  <p:clrMapOvr>
    <a:masterClrMapping/>
  </p:clrMapOvr>
  <p:transition spd="slow" advTm="3000">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图片 14">
            <a:extLst>
              <a:ext uri="{FF2B5EF4-FFF2-40B4-BE49-F238E27FC236}">
                <a16:creationId xmlns:a16="http://schemas.microsoft.com/office/drawing/2014/main" id="{5CDA96FE-3875-415B-83D0-77FE9CAF95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358"/>
          <a:stretch>
            <a:fillRect/>
          </a:stretch>
        </p:blipFill>
        <p:spPr bwMode="auto">
          <a:xfrm>
            <a:off x="0" y="0"/>
            <a:ext cx="12192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矩形 8">
            <a:extLst>
              <a:ext uri="{FF2B5EF4-FFF2-40B4-BE49-F238E27FC236}">
                <a16:creationId xmlns:a16="http://schemas.microsoft.com/office/drawing/2014/main" id="{EEDD8504-5A2E-4B93-9329-1CD8E5272BBE}"/>
              </a:ext>
            </a:extLst>
          </p:cNvPr>
          <p:cNvSpPr>
            <a:spLocks noChangeArrowheads="1"/>
          </p:cNvSpPr>
          <p:nvPr/>
        </p:nvSpPr>
        <p:spPr bwMode="auto">
          <a:xfrm>
            <a:off x="2917825" y="0"/>
            <a:ext cx="2379663" cy="5048250"/>
          </a:xfrm>
          <a:prstGeom prst="rect">
            <a:avLst/>
          </a:prstGeom>
          <a:solidFill>
            <a:srgbClr val="FFCF01">
              <a:alpha val="39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9220" name="矩形 12">
            <a:extLst>
              <a:ext uri="{FF2B5EF4-FFF2-40B4-BE49-F238E27FC236}">
                <a16:creationId xmlns:a16="http://schemas.microsoft.com/office/drawing/2014/main" id="{94DECE33-0E5F-45E4-A454-F0F19E0F66DD}"/>
              </a:ext>
            </a:extLst>
          </p:cNvPr>
          <p:cNvSpPr>
            <a:spLocks noChangeArrowheads="1"/>
          </p:cNvSpPr>
          <p:nvPr/>
        </p:nvSpPr>
        <p:spPr bwMode="auto">
          <a:xfrm>
            <a:off x="0" y="5048250"/>
            <a:ext cx="12192000" cy="1809750"/>
          </a:xfrm>
          <a:prstGeom prst="rect">
            <a:avLst/>
          </a:prstGeom>
          <a:solidFill>
            <a:srgbClr val="FFCF01">
              <a:alpha val="89000"/>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nvGrpSpPr>
          <p:cNvPr id="9221" name="组合 17">
            <a:extLst>
              <a:ext uri="{FF2B5EF4-FFF2-40B4-BE49-F238E27FC236}">
                <a16:creationId xmlns:a16="http://schemas.microsoft.com/office/drawing/2014/main" id="{CB282BD1-5F1A-4C8E-8AEE-84F3EB8C7FC8}"/>
              </a:ext>
            </a:extLst>
          </p:cNvPr>
          <p:cNvGrpSpPr>
            <a:grpSpLocks/>
          </p:cNvGrpSpPr>
          <p:nvPr/>
        </p:nvGrpSpPr>
        <p:grpSpPr bwMode="auto">
          <a:xfrm>
            <a:off x="3162300" y="4435475"/>
            <a:ext cx="1890713" cy="1890713"/>
            <a:chOff x="0" y="0"/>
            <a:chExt cx="1890713" cy="1890713"/>
          </a:xfrm>
        </p:grpSpPr>
        <p:sp>
          <p:nvSpPr>
            <p:cNvPr id="9222" name="椭圆 15">
              <a:extLst>
                <a:ext uri="{FF2B5EF4-FFF2-40B4-BE49-F238E27FC236}">
                  <a16:creationId xmlns:a16="http://schemas.microsoft.com/office/drawing/2014/main" id="{52D047C0-90FB-4C23-A707-4134C57BA0C9}"/>
                </a:ext>
              </a:extLst>
            </p:cNvPr>
            <p:cNvSpPr>
              <a:spLocks noChangeArrowheads="1"/>
            </p:cNvSpPr>
            <p:nvPr/>
          </p:nvSpPr>
          <p:spPr bwMode="auto">
            <a:xfrm>
              <a:off x="0" y="0"/>
              <a:ext cx="1890713" cy="1890713"/>
            </a:xfrm>
            <a:prstGeom prst="ellipse">
              <a:avLst/>
            </a:prstGeom>
            <a:solidFill>
              <a:srgbClr val="231F20">
                <a:alpha val="89000"/>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9223" name="文本框 16">
              <a:extLst>
                <a:ext uri="{FF2B5EF4-FFF2-40B4-BE49-F238E27FC236}">
                  <a16:creationId xmlns:a16="http://schemas.microsoft.com/office/drawing/2014/main" id="{F5F82890-98F7-4066-B2F4-D1E553C7E571}"/>
                </a:ext>
              </a:extLst>
            </p:cNvPr>
            <p:cNvSpPr>
              <a:spLocks noChangeArrowheads="1"/>
            </p:cNvSpPr>
            <p:nvPr/>
          </p:nvSpPr>
          <p:spPr bwMode="auto">
            <a:xfrm>
              <a:off x="109538" y="283637"/>
              <a:ext cx="16716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8000">
                  <a:solidFill>
                    <a:srgbClr val="FFCF01"/>
                  </a:solidFill>
                  <a:sym typeface="Arial" panose="020B0604020202020204" pitchFamily="34" charset="0"/>
                </a:rPr>
                <a:t>0 2</a:t>
              </a:r>
            </a:p>
          </p:txBody>
        </p:sp>
      </p:grpSp>
      <p:sp>
        <p:nvSpPr>
          <p:cNvPr id="9224" name="文本框 18">
            <a:extLst>
              <a:ext uri="{FF2B5EF4-FFF2-40B4-BE49-F238E27FC236}">
                <a16:creationId xmlns:a16="http://schemas.microsoft.com/office/drawing/2014/main" id="{64C02BE3-2DBD-444E-A4DF-80A02F67F314}"/>
              </a:ext>
            </a:extLst>
          </p:cNvPr>
          <p:cNvSpPr>
            <a:spLocks noChangeArrowheads="1"/>
          </p:cNvSpPr>
          <p:nvPr/>
        </p:nvSpPr>
        <p:spPr bwMode="auto">
          <a:xfrm>
            <a:off x="5341938" y="5164138"/>
            <a:ext cx="4648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4400">
                <a:solidFill>
                  <a:srgbClr val="262626"/>
                </a:solidFill>
                <a:latin typeface="Open Sans" panose="020B0606030504020204" pitchFamily="34" charset="0"/>
                <a:cs typeface="Open Sans" panose="020B0606030504020204" pitchFamily="34" charset="0"/>
                <a:sym typeface="Open Sans" panose="020B0606030504020204" pitchFamily="34" charset="0"/>
              </a:rPr>
              <a:t>The Title In Here</a:t>
            </a:r>
            <a:endParaRPr lang="zh-CN" altLang="en-US" sz="4400">
              <a:solidFill>
                <a:srgbClr val="262626"/>
              </a:solidFill>
              <a:latin typeface="Open Sans" panose="020B0606030504020204" pitchFamily="34" charset="0"/>
              <a:sym typeface="Open Sans" panose="020B0606030504020204" pitchFamily="34" charset="0"/>
            </a:endParaRPr>
          </a:p>
        </p:txBody>
      </p:sp>
      <p:sp>
        <p:nvSpPr>
          <p:cNvPr id="9225" name="文本框 20">
            <a:extLst>
              <a:ext uri="{FF2B5EF4-FFF2-40B4-BE49-F238E27FC236}">
                <a16:creationId xmlns:a16="http://schemas.microsoft.com/office/drawing/2014/main" id="{968C310C-860F-4DC4-82F0-5DBBBBD76804}"/>
              </a:ext>
            </a:extLst>
          </p:cNvPr>
          <p:cNvSpPr>
            <a:spLocks noChangeArrowheads="1"/>
          </p:cNvSpPr>
          <p:nvPr/>
        </p:nvSpPr>
        <p:spPr bwMode="auto">
          <a:xfrm>
            <a:off x="5278438" y="5803900"/>
            <a:ext cx="70231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i="1">
                <a:solidFill>
                  <a:schemeClr val="bg1"/>
                </a:solidFill>
                <a:sym typeface="Arial" panose="020B0604020202020204" pitchFamily="34" charset="0"/>
              </a:rPr>
              <a:t>The Newest Free Business Template </a:t>
            </a:r>
            <a:endParaRPr lang="zh-CN" altLang="en-US" sz="2800" i="1">
              <a:solidFill>
                <a:schemeClr val="bg1"/>
              </a:solidFill>
              <a:sym typeface="Arial" panose="020B0604020202020204" pitchFamily="34" charset="0"/>
            </a:endParaRPr>
          </a:p>
        </p:txBody>
      </p:sp>
    </p:spTree>
  </p:cSld>
  <p:clrMapOvr>
    <a:masterClrMapping/>
  </p:clrMapOvr>
  <p:transition spd="slow" advTm="200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图片 14">
            <a:extLst>
              <a:ext uri="{FF2B5EF4-FFF2-40B4-BE49-F238E27FC236}">
                <a16:creationId xmlns:a16="http://schemas.microsoft.com/office/drawing/2014/main" id="{41D7AFE7-8F3A-4C15-8001-C29D0879CD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358"/>
          <a:stretch>
            <a:fillRect/>
          </a:stretch>
        </p:blipFill>
        <p:spPr bwMode="auto">
          <a:xfrm>
            <a:off x="0" y="0"/>
            <a:ext cx="12192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矩形 12">
            <a:extLst>
              <a:ext uri="{FF2B5EF4-FFF2-40B4-BE49-F238E27FC236}">
                <a16:creationId xmlns:a16="http://schemas.microsoft.com/office/drawing/2014/main" id="{0691D6B5-3E90-4575-BE22-45ACB2176AE1}"/>
              </a:ext>
            </a:extLst>
          </p:cNvPr>
          <p:cNvSpPr>
            <a:spLocks noChangeArrowheads="1"/>
          </p:cNvSpPr>
          <p:nvPr/>
        </p:nvSpPr>
        <p:spPr bwMode="auto">
          <a:xfrm>
            <a:off x="0" y="5048250"/>
            <a:ext cx="12192000" cy="1809750"/>
          </a:xfrm>
          <a:prstGeom prst="rect">
            <a:avLst/>
          </a:prstGeom>
          <a:solidFill>
            <a:srgbClr val="FFCF01">
              <a:alpha val="89000"/>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nvGrpSpPr>
          <p:cNvPr id="10244" name="组合 17">
            <a:extLst>
              <a:ext uri="{FF2B5EF4-FFF2-40B4-BE49-F238E27FC236}">
                <a16:creationId xmlns:a16="http://schemas.microsoft.com/office/drawing/2014/main" id="{63503FDF-ABA3-466B-8D4D-F624BC6E2526}"/>
              </a:ext>
            </a:extLst>
          </p:cNvPr>
          <p:cNvGrpSpPr>
            <a:grpSpLocks/>
          </p:cNvGrpSpPr>
          <p:nvPr/>
        </p:nvGrpSpPr>
        <p:grpSpPr bwMode="auto">
          <a:xfrm>
            <a:off x="476250" y="4591050"/>
            <a:ext cx="1890713" cy="1890713"/>
            <a:chOff x="0" y="0"/>
            <a:chExt cx="1890713" cy="1890713"/>
          </a:xfrm>
        </p:grpSpPr>
        <p:sp>
          <p:nvSpPr>
            <p:cNvPr id="10245" name="椭圆 15">
              <a:extLst>
                <a:ext uri="{FF2B5EF4-FFF2-40B4-BE49-F238E27FC236}">
                  <a16:creationId xmlns:a16="http://schemas.microsoft.com/office/drawing/2014/main" id="{019E3B2B-D04B-4589-ACA9-280682463E92}"/>
                </a:ext>
              </a:extLst>
            </p:cNvPr>
            <p:cNvSpPr>
              <a:spLocks noChangeArrowheads="1"/>
            </p:cNvSpPr>
            <p:nvPr/>
          </p:nvSpPr>
          <p:spPr bwMode="auto">
            <a:xfrm>
              <a:off x="0" y="0"/>
              <a:ext cx="1890713" cy="1890713"/>
            </a:xfrm>
            <a:prstGeom prst="ellipse">
              <a:avLst/>
            </a:prstGeom>
            <a:solidFill>
              <a:srgbClr val="231F20">
                <a:alpha val="89000"/>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0246" name="文本框 16">
              <a:extLst>
                <a:ext uri="{FF2B5EF4-FFF2-40B4-BE49-F238E27FC236}">
                  <a16:creationId xmlns:a16="http://schemas.microsoft.com/office/drawing/2014/main" id="{6D6BF4BD-A126-467A-830A-BAAF49441EFA}"/>
                </a:ext>
              </a:extLst>
            </p:cNvPr>
            <p:cNvSpPr>
              <a:spLocks noChangeArrowheads="1"/>
            </p:cNvSpPr>
            <p:nvPr/>
          </p:nvSpPr>
          <p:spPr bwMode="auto">
            <a:xfrm>
              <a:off x="109538" y="283637"/>
              <a:ext cx="16716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8000">
                  <a:solidFill>
                    <a:srgbClr val="FFCF01"/>
                  </a:solidFill>
                  <a:sym typeface="Arial" panose="020B0604020202020204" pitchFamily="34" charset="0"/>
                </a:rPr>
                <a:t>0 2</a:t>
              </a:r>
            </a:p>
          </p:txBody>
        </p:sp>
      </p:grpSp>
      <p:sp>
        <p:nvSpPr>
          <p:cNvPr id="10247" name="文本框 18">
            <a:extLst>
              <a:ext uri="{FF2B5EF4-FFF2-40B4-BE49-F238E27FC236}">
                <a16:creationId xmlns:a16="http://schemas.microsoft.com/office/drawing/2014/main" id="{68F0B8B5-8DEC-4C7B-99AF-FB36F102A4A0}"/>
              </a:ext>
            </a:extLst>
          </p:cNvPr>
          <p:cNvSpPr>
            <a:spLocks noChangeArrowheads="1"/>
          </p:cNvSpPr>
          <p:nvPr/>
        </p:nvSpPr>
        <p:spPr bwMode="auto">
          <a:xfrm>
            <a:off x="2743200" y="5141913"/>
            <a:ext cx="4648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4400">
                <a:solidFill>
                  <a:srgbClr val="262626"/>
                </a:solidFill>
                <a:latin typeface="Open Sans" panose="020B0606030504020204" pitchFamily="34" charset="0"/>
                <a:cs typeface="Open Sans" panose="020B0606030504020204" pitchFamily="34" charset="0"/>
                <a:sym typeface="Open Sans" panose="020B0606030504020204" pitchFamily="34" charset="0"/>
              </a:rPr>
              <a:t>The Title In Here</a:t>
            </a:r>
            <a:endParaRPr lang="zh-CN" altLang="en-US" sz="4400">
              <a:solidFill>
                <a:srgbClr val="262626"/>
              </a:solidFill>
              <a:latin typeface="Open Sans" panose="020B0606030504020204" pitchFamily="34" charset="0"/>
              <a:sym typeface="Open Sans" panose="020B0606030504020204" pitchFamily="34" charset="0"/>
            </a:endParaRPr>
          </a:p>
        </p:txBody>
      </p:sp>
      <p:sp>
        <p:nvSpPr>
          <p:cNvPr id="10248" name="文本框 20">
            <a:extLst>
              <a:ext uri="{FF2B5EF4-FFF2-40B4-BE49-F238E27FC236}">
                <a16:creationId xmlns:a16="http://schemas.microsoft.com/office/drawing/2014/main" id="{07794CC6-891C-4FCA-8175-D4268B69F800}"/>
              </a:ext>
            </a:extLst>
          </p:cNvPr>
          <p:cNvSpPr>
            <a:spLocks noChangeArrowheads="1"/>
          </p:cNvSpPr>
          <p:nvPr/>
        </p:nvSpPr>
        <p:spPr bwMode="auto">
          <a:xfrm>
            <a:off x="2743200" y="5803900"/>
            <a:ext cx="70231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i="1">
                <a:solidFill>
                  <a:schemeClr val="bg1"/>
                </a:solidFill>
                <a:sym typeface="Arial" panose="020B0604020202020204" pitchFamily="34" charset="0"/>
              </a:rPr>
              <a:t>The Newest Free Business Template </a:t>
            </a:r>
            <a:endParaRPr lang="zh-CN" altLang="en-US" sz="2800" i="1">
              <a:solidFill>
                <a:schemeClr val="bg1"/>
              </a:solidFill>
              <a:sym typeface="Arial" panose="020B0604020202020204" pitchFamily="34" charset="0"/>
            </a:endParaRPr>
          </a:p>
        </p:txBody>
      </p:sp>
    </p:spTree>
  </p:cSld>
  <p:clrMapOvr>
    <a:masterClrMapping/>
  </p:clrMapOvr>
  <p:transition spd="slow" advTm="200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组合 3">
            <a:extLst>
              <a:ext uri="{FF2B5EF4-FFF2-40B4-BE49-F238E27FC236}">
                <a16:creationId xmlns:a16="http://schemas.microsoft.com/office/drawing/2014/main" id="{F9124242-B8C5-4FA0-B5C9-B2EED553E3BF}"/>
              </a:ext>
            </a:extLst>
          </p:cNvPr>
          <p:cNvGrpSpPr>
            <a:grpSpLocks/>
          </p:cNvGrpSpPr>
          <p:nvPr/>
        </p:nvGrpSpPr>
        <p:grpSpPr bwMode="auto">
          <a:xfrm>
            <a:off x="711200" y="581025"/>
            <a:ext cx="1204913" cy="890588"/>
            <a:chOff x="0" y="0"/>
            <a:chExt cx="1204686" cy="891137"/>
          </a:xfrm>
        </p:grpSpPr>
        <p:sp>
          <p:nvSpPr>
            <p:cNvPr id="11267" name="矩形 1">
              <a:extLst>
                <a:ext uri="{FF2B5EF4-FFF2-40B4-BE49-F238E27FC236}">
                  <a16:creationId xmlns:a16="http://schemas.microsoft.com/office/drawing/2014/main" id="{E938A433-034F-4A91-949C-FD1736D09ADF}"/>
                </a:ext>
              </a:extLst>
            </p:cNvPr>
            <p:cNvSpPr>
              <a:spLocks noChangeArrowheads="1"/>
            </p:cNvSpPr>
            <p:nvPr/>
          </p:nvSpPr>
          <p:spPr bwMode="auto">
            <a:xfrm>
              <a:off x="0" y="0"/>
              <a:ext cx="1204686" cy="891137"/>
            </a:xfrm>
            <a:prstGeom prst="rect">
              <a:avLst/>
            </a:prstGeom>
            <a:solidFill>
              <a:srgbClr val="231F20"/>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1268" name="Freeform 21">
              <a:extLst>
                <a:ext uri="{FF2B5EF4-FFF2-40B4-BE49-F238E27FC236}">
                  <a16:creationId xmlns:a16="http://schemas.microsoft.com/office/drawing/2014/main" id="{AECB6B0A-E4ED-47E8-9132-640AC8D38588}"/>
                </a:ext>
              </a:extLst>
            </p:cNvPr>
            <p:cNvSpPr>
              <a:spLocks noEditPoints="1" noChangeArrowheads="1"/>
            </p:cNvSpPr>
            <p:nvPr/>
          </p:nvSpPr>
          <p:spPr bwMode="auto">
            <a:xfrm>
              <a:off x="311375" y="138955"/>
              <a:ext cx="568039" cy="566807"/>
            </a:xfrm>
            <a:custGeom>
              <a:avLst/>
              <a:gdLst>
                <a:gd name="T0" fmla="*/ 96 w 192"/>
                <a:gd name="T1" fmla="*/ 0 h 192"/>
                <a:gd name="T2" fmla="*/ 0 w 192"/>
                <a:gd name="T3" fmla="*/ 96 h 192"/>
                <a:gd name="T4" fmla="*/ 96 w 192"/>
                <a:gd name="T5" fmla="*/ 192 h 192"/>
                <a:gd name="T6" fmla="*/ 192 w 192"/>
                <a:gd name="T7" fmla="*/ 96 h 192"/>
                <a:gd name="T8" fmla="*/ 96 w 192"/>
                <a:gd name="T9" fmla="*/ 0 h 192"/>
                <a:gd name="T10" fmla="*/ 96 w 192"/>
                <a:gd name="T11" fmla="*/ 24 h 192"/>
                <a:gd name="T12" fmla="*/ 168 w 192"/>
                <a:gd name="T13" fmla="*/ 96 h 192"/>
                <a:gd name="T14" fmla="*/ 96 w 192"/>
                <a:gd name="T15" fmla="*/ 168 h 192"/>
                <a:gd name="T16" fmla="*/ 24 w 192"/>
                <a:gd name="T17" fmla="*/ 96 h 192"/>
                <a:gd name="T18" fmla="*/ 96 w 192"/>
                <a:gd name="T19" fmla="*/ 24 h 192"/>
                <a:gd name="T20" fmla="*/ 140 w 192"/>
                <a:gd name="T21" fmla="*/ 88 h 192"/>
                <a:gd name="T22" fmla="*/ 144 w 192"/>
                <a:gd name="T23" fmla="*/ 96 h 192"/>
                <a:gd name="T24" fmla="*/ 140 w 192"/>
                <a:gd name="T25" fmla="*/ 104 h 192"/>
                <a:gd name="T26" fmla="*/ 116 w 192"/>
                <a:gd name="T27" fmla="*/ 128 h 192"/>
                <a:gd name="T28" fmla="*/ 103 w 192"/>
                <a:gd name="T29" fmla="*/ 131 h 192"/>
                <a:gd name="T30" fmla="*/ 96 w 192"/>
                <a:gd name="T31" fmla="*/ 120 h 192"/>
                <a:gd name="T32" fmla="*/ 96 w 192"/>
                <a:gd name="T33" fmla="*/ 108 h 192"/>
                <a:gd name="T34" fmla="*/ 60 w 192"/>
                <a:gd name="T35" fmla="*/ 108 h 192"/>
                <a:gd name="T36" fmla="*/ 48 w 192"/>
                <a:gd name="T37" fmla="*/ 96 h 192"/>
                <a:gd name="T38" fmla="*/ 60 w 192"/>
                <a:gd name="T39" fmla="*/ 84 h 192"/>
                <a:gd name="T40" fmla="*/ 96 w 192"/>
                <a:gd name="T41" fmla="*/ 84 h 192"/>
                <a:gd name="T42" fmla="*/ 96 w 192"/>
                <a:gd name="T43" fmla="*/ 72 h 192"/>
                <a:gd name="T44" fmla="*/ 103 w 192"/>
                <a:gd name="T45" fmla="*/ 61 h 192"/>
                <a:gd name="T46" fmla="*/ 116 w 192"/>
                <a:gd name="T47" fmla="*/ 64 h 192"/>
                <a:gd name="T48" fmla="*/ 140 w 192"/>
                <a:gd name="T49" fmla="*/ 88 h 1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2"/>
                <a:gd name="T76" fmla="*/ 0 h 192"/>
                <a:gd name="T77" fmla="*/ 192 w 192"/>
                <a:gd name="T78" fmla="*/ 192 h 19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2" h="192">
                  <a:moveTo>
                    <a:pt x="96" y="0"/>
                  </a:moveTo>
                  <a:cubicBezTo>
                    <a:pt x="43" y="0"/>
                    <a:pt x="0" y="43"/>
                    <a:pt x="0" y="96"/>
                  </a:cubicBezTo>
                  <a:cubicBezTo>
                    <a:pt x="0" y="149"/>
                    <a:pt x="43" y="192"/>
                    <a:pt x="96" y="192"/>
                  </a:cubicBezTo>
                  <a:cubicBezTo>
                    <a:pt x="149" y="192"/>
                    <a:pt x="192" y="149"/>
                    <a:pt x="192" y="96"/>
                  </a:cubicBezTo>
                  <a:cubicBezTo>
                    <a:pt x="192" y="43"/>
                    <a:pt x="149" y="0"/>
                    <a:pt x="96" y="0"/>
                  </a:cubicBezTo>
                  <a:close/>
                  <a:moveTo>
                    <a:pt x="96" y="24"/>
                  </a:moveTo>
                  <a:cubicBezTo>
                    <a:pt x="136" y="24"/>
                    <a:pt x="168" y="56"/>
                    <a:pt x="168" y="96"/>
                  </a:cubicBezTo>
                  <a:cubicBezTo>
                    <a:pt x="168" y="136"/>
                    <a:pt x="136" y="168"/>
                    <a:pt x="96" y="168"/>
                  </a:cubicBezTo>
                  <a:cubicBezTo>
                    <a:pt x="56" y="168"/>
                    <a:pt x="24" y="136"/>
                    <a:pt x="24" y="96"/>
                  </a:cubicBezTo>
                  <a:cubicBezTo>
                    <a:pt x="24" y="56"/>
                    <a:pt x="56" y="24"/>
                    <a:pt x="96" y="24"/>
                  </a:cubicBezTo>
                  <a:close/>
                  <a:moveTo>
                    <a:pt x="140" y="88"/>
                  </a:moveTo>
                  <a:cubicBezTo>
                    <a:pt x="143" y="90"/>
                    <a:pt x="144" y="93"/>
                    <a:pt x="144" y="96"/>
                  </a:cubicBezTo>
                  <a:cubicBezTo>
                    <a:pt x="144" y="99"/>
                    <a:pt x="143" y="102"/>
                    <a:pt x="140" y="104"/>
                  </a:cubicBezTo>
                  <a:cubicBezTo>
                    <a:pt x="116" y="128"/>
                    <a:pt x="116" y="128"/>
                    <a:pt x="116" y="128"/>
                  </a:cubicBezTo>
                  <a:cubicBezTo>
                    <a:pt x="113" y="132"/>
                    <a:pt x="108" y="133"/>
                    <a:pt x="103" y="131"/>
                  </a:cubicBezTo>
                  <a:cubicBezTo>
                    <a:pt x="99" y="129"/>
                    <a:pt x="96" y="125"/>
                    <a:pt x="96" y="120"/>
                  </a:cubicBezTo>
                  <a:cubicBezTo>
                    <a:pt x="96" y="108"/>
                    <a:pt x="96" y="108"/>
                    <a:pt x="96" y="108"/>
                  </a:cubicBezTo>
                  <a:cubicBezTo>
                    <a:pt x="60" y="108"/>
                    <a:pt x="60" y="108"/>
                    <a:pt x="60" y="108"/>
                  </a:cubicBezTo>
                  <a:cubicBezTo>
                    <a:pt x="53" y="108"/>
                    <a:pt x="48" y="103"/>
                    <a:pt x="48" y="96"/>
                  </a:cubicBezTo>
                  <a:cubicBezTo>
                    <a:pt x="48" y="89"/>
                    <a:pt x="53" y="84"/>
                    <a:pt x="60" y="84"/>
                  </a:cubicBezTo>
                  <a:cubicBezTo>
                    <a:pt x="96" y="84"/>
                    <a:pt x="96" y="84"/>
                    <a:pt x="96" y="84"/>
                  </a:cubicBezTo>
                  <a:cubicBezTo>
                    <a:pt x="96" y="72"/>
                    <a:pt x="96" y="72"/>
                    <a:pt x="96" y="72"/>
                  </a:cubicBezTo>
                  <a:cubicBezTo>
                    <a:pt x="96" y="67"/>
                    <a:pt x="99" y="63"/>
                    <a:pt x="103" y="61"/>
                  </a:cubicBezTo>
                  <a:cubicBezTo>
                    <a:pt x="108" y="59"/>
                    <a:pt x="113" y="60"/>
                    <a:pt x="116" y="64"/>
                  </a:cubicBezTo>
                  <a:lnTo>
                    <a:pt x="140" y="88"/>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grpSp>
      <p:sp>
        <p:nvSpPr>
          <p:cNvPr id="11269" name="矩形 4">
            <a:extLst>
              <a:ext uri="{FF2B5EF4-FFF2-40B4-BE49-F238E27FC236}">
                <a16:creationId xmlns:a16="http://schemas.microsoft.com/office/drawing/2014/main" id="{7A407BA4-BB1A-4E38-A781-753152781395}"/>
              </a:ext>
            </a:extLst>
          </p:cNvPr>
          <p:cNvSpPr>
            <a:spLocks noChangeArrowheads="1"/>
          </p:cNvSpPr>
          <p:nvPr/>
        </p:nvSpPr>
        <p:spPr bwMode="auto">
          <a:xfrm>
            <a:off x="2051050" y="581025"/>
            <a:ext cx="9417050" cy="890588"/>
          </a:xfrm>
          <a:prstGeom prst="rect">
            <a:avLst/>
          </a:prstGeom>
          <a:solidFill>
            <a:srgbClr val="3F3F3F"/>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1270" name="文本框 5">
            <a:extLst>
              <a:ext uri="{FF2B5EF4-FFF2-40B4-BE49-F238E27FC236}">
                <a16:creationId xmlns:a16="http://schemas.microsoft.com/office/drawing/2014/main" id="{BE84C302-3B4A-4D2F-A378-C6639783F7D6}"/>
              </a:ext>
            </a:extLst>
          </p:cNvPr>
          <p:cNvSpPr>
            <a:spLocks noChangeArrowheads="1"/>
          </p:cNvSpPr>
          <p:nvPr/>
        </p:nvSpPr>
        <p:spPr bwMode="auto">
          <a:xfrm>
            <a:off x="4321175" y="703263"/>
            <a:ext cx="4876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3600">
                <a:solidFill>
                  <a:schemeClr val="bg1"/>
                </a:solidFill>
                <a:latin typeface="Fira Sans" pitchFamily="2" charset="0"/>
                <a:sym typeface="Fira Sans" pitchFamily="2" charset="0"/>
              </a:rPr>
              <a:t>Our Program Proceed </a:t>
            </a:r>
            <a:endParaRPr lang="zh-CN" altLang="en-US" sz="3600">
              <a:solidFill>
                <a:schemeClr val="bg1"/>
              </a:solidFill>
              <a:latin typeface="Fira Sans" pitchFamily="2" charset="0"/>
              <a:sym typeface="Fira Sans" pitchFamily="2" charset="0"/>
            </a:endParaRPr>
          </a:p>
        </p:txBody>
      </p:sp>
      <p:grpSp>
        <p:nvGrpSpPr>
          <p:cNvPr id="11271" name="组合 24">
            <a:extLst>
              <a:ext uri="{FF2B5EF4-FFF2-40B4-BE49-F238E27FC236}">
                <a16:creationId xmlns:a16="http://schemas.microsoft.com/office/drawing/2014/main" id="{1AE67099-E075-474C-9F2E-1E2C2CF45DAF}"/>
              </a:ext>
            </a:extLst>
          </p:cNvPr>
          <p:cNvGrpSpPr>
            <a:grpSpLocks/>
          </p:cNvGrpSpPr>
          <p:nvPr/>
        </p:nvGrpSpPr>
        <p:grpSpPr bwMode="auto">
          <a:xfrm>
            <a:off x="711200" y="2038350"/>
            <a:ext cx="10512425" cy="735013"/>
            <a:chOff x="0" y="0"/>
            <a:chExt cx="9868199" cy="689546"/>
          </a:xfrm>
        </p:grpSpPr>
        <p:sp>
          <p:nvSpPr>
            <p:cNvPr id="11272" name="五边形 6">
              <a:extLst>
                <a:ext uri="{FF2B5EF4-FFF2-40B4-BE49-F238E27FC236}">
                  <a16:creationId xmlns:a16="http://schemas.microsoft.com/office/drawing/2014/main" id="{55E5D0A7-3655-4BAE-AF73-E98211F1E7FE}"/>
                </a:ext>
              </a:extLst>
            </p:cNvPr>
            <p:cNvSpPr>
              <a:spLocks noChangeArrowheads="1"/>
            </p:cNvSpPr>
            <p:nvPr/>
          </p:nvSpPr>
          <p:spPr bwMode="auto">
            <a:xfrm>
              <a:off x="0" y="0"/>
              <a:ext cx="2289975" cy="689546"/>
            </a:xfrm>
            <a:prstGeom prst="homePlate">
              <a:avLst>
                <a:gd name="adj" fmla="val 83025"/>
              </a:avLst>
            </a:prstGeom>
            <a:solidFill>
              <a:srgbClr val="FFE885"/>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1273" name="任意多边形 10">
              <a:extLst>
                <a:ext uri="{FF2B5EF4-FFF2-40B4-BE49-F238E27FC236}">
                  <a16:creationId xmlns:a16="http://schemas.microsoft.com/office/drawing/2014/main" id="{65EC0295-1D0C-4E3A-A8E8-20FC8CECF01A}"/>
                </a:ext>
              </a:extLst>
            </p:cNvPr>
            <p:cNvSpPr>
              <a:spLocks noChangeArrowheads="1"/>
            </p:cNvSpPr>
            <p:nvPr/>
          </p:nvSpPr>
          <p:spPr bwMode="auto">
            <a:xfrm>
              <a:off x="2191175" y="0"/>
              <a:ext cx="2053316" cy="689546"/>
            </a:xfrm>
            <a:custGeom>
              <a:avLst/>
              <a:gdLst>
                <a:gd name="T0" fmla="*/ 0 w 2008682"/>
                <a:gd name="T1" fmla="*/ 0 h 674557"/>
                <a:gd name="T2" fmla="*/ 1671404 w 2008682"/>
                <a:gd name="T3" fmla="*/ 0 h 674557"/>
                <a:gd name="T4" fmla="*/ 2008682 w 2008682"/>
                <a:gd name="T5" fmla="*/ 337279 h 674557"/>
                <a:gd name="T6" fmla="*/ 1671404 w 2008682"/>
                <a:gd name="T7" fmla="*/ 674557 h 674557"/>
                <a:gd name="T8" fmla="*/ 137114 w 2008682"/>
                <a:gd name="T9" fmla="*/ 674557 h 674557"/>
                <a:gd name="T10" fmla="*/ 468146 w 2008682"/>
                <a:gd name="T11" fmla="*/ 343525 h 674557"/>
                <a:gd name="T12" fmla="*/ 130868 w 2008682"/>
                <a:gd name="T13" fmla="*/ 6246 h 674557"/>
                <a:gd name="T14" fmla="*/ 0 w 2008682"/>
                <a:gd name="T15" fmla="*/ 6246 h 674557"/>
                <a:gd name="T16" fmla="*/ 0 w 2008682"/>
                <a:gd name="T17" fmla="*/ 0 h 6745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08682"/>
                <a:gd name="T28" fmla="*/ 0 h 674557"/>
                <a:gd name="T29" fmla="*/ 2008682 w 2008682"/>
                <a:gd name="T30" fmla="*/ 674557 h 6745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08682" h="674557">
                  <a:moveTo>
                    <a:pt x="0" y="0"/>
                  </a:moveTo>
                  <a:lnTo>
                    <a:pt x="1671404" y="0"/>
                  </a:lnTo>
                  <a:lnTo>
                    <a:pt x="2008682" y="337279"/>
                  </a:lnTo>
                  <a:lnTo>
                    <a:pt x="1671404" y="674557"/>
                  </a:lnTo>
                  <a:lnTo>
                    <a:pt x="137114" y="674557"/>
                  </a:lnTo>
                  <a:lnTo>
                    <a:pt x="468146" y="343525"/>
                  </a:lnTo>
                  <a:lnTo>
                    <a:pt x="130868" y="6246"/>
                  </a:lnTo>
                  <a:lnTo>
                    <a:pt x="0" y="6246"/>
                  </a:lnTo>
                  <a:lnTo>
                    <a:pt x="0" y="0"/>
                  </a:lnTo>
                  <a:close/>
                </a:path>
              </a:pathLst>
            </a:custGeom>
            <a:solidFill>
              <a:srgbClr val="FFDE53"/>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1274" name="任意多边形 12">
              <a:extLst>
                <a:ext uri="{FF2B5EF4-FFF2-40B4-BE49-F238E27FC236}">
                  <a16:creationId xmlns:a16="http://schemas.microsoft.com/office/drawing/2014/main" id="{72705027-088E-472D-87AB-3704336774D5}"/>
                </a:ext>
              </a:extLst>
            </p:cNvPr>
            <p:cNvSpPr>
              <a:spLocks noChangeArrowheads="1"/>
            </p:cNvSpPr>
            <p:nvPr/>
          </p:nvSpPr>
          <p:spPr bwMode="auto">
            <a:xfrm>
              <a:off x="4070741" y="0"/>
              <a:ext cx="2053316" cy="689546"/>
            </a:xfrm>
            <a:custGeom>
              <a:avLst/>
              <a:gdLst>
                <a:gd name="T0" fmla="*/ 0 w 2008682"/>
                <a:gd name="T1" fmla="*/ 0 h 674557"/>
                <a:gd name="T2" fmla="*/ 1671404 w 2008682"/>
                <a:gd name="T3" fmla="*/ 0 h 674557"/>
                <a:gd name="T4" fmla="*/ 2008682 w 2008682"/>
                <a:gd name="T5" fmla="*/ 337279 h 674557"/>
                <a:gd name="T6" fmla="*/ 1671404 w 2008682"/>
                <a:gd name="T7" fmla="*/ 674557 h 674557"/>
                <a:gd name="T8" fmla="*/ 137114 w 2008682"/>
                <a:gd name="T9" fmla="*/ 674557 h 674557"/>
                <a:gd name="T10" fmla="*/ 468146 w 2008682"/>
                <a:gd name="T11" fmla="*/ 343525 h 674557"/>
                <a:gd name="T12" fmla="*/ 130868 w 2008682"/>
                <a:gd name="T13" fmla="*/ 6246 h 674557"/>
                <a:gd name="T14" fmla="*/ 0 w 2008682"/>
                <a:gd name="T15" fmla="*/ 6246 h 674557"/>
                <a:gd name="T16" fmla="*/ 0 w 2008682"/>
                <a:gd name="T17" fmla="*/ 0 h 6745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08682"/>
                <a:gd name="T28" fmla="*/ 0 h 674557"/>
                <a:gd name="T29" fmla="*/ 2008682 w 2008682"/>
                <a:gd name="T30" fmla="*/ 674557 h 6745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08682" h="674557">
                  <a:moveTo>
                    <a:pt x="0" y="0"/>
                  </a:moveTo>
                  <a:lnTo>
                    <a:pt x="1671404" y="0"/>
                  </a:lnTo>
                  <a:lnTo>
                    <a:pt x="2008682" y="337279"/>
                  </a:lnTo>
                  <a:lnTo>
                    <a:pt x="1671404" y="674557"/>
                  </a:lnTo>
                  <a:lnTo>
                    <a:pt x="137114" y="674557"/>
                  </a:lnTo>
                  <a:lnTo>
                    <a:pt x="468146" y="343525"/>
                  </a:lnTo>
                  <a:lnTo>
                    <a:pt x="130868" y="6246"/>
                  </a:lnTo>
                  <a:lnTo>
                    <a:pt x="0" y="6246"/>
                  </a:lnTo>
                  <a:lnTo>
                    <a:pt x="0" y="0"/>
                  </a:lnTo>
                  <a:close/>
                </a:path>
              </a:pathLst>
            </a:custGeom>
            <a:solidFill>
              <a:srgbClr val="FFCF01">
                <a:alpha val="79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1275" name="任意多边形 13">
              <a:extLst>
                <a:ext uri="{FF2B5EF4-FFF2-40B4-BE49-F238E27FC236}">
                  <a16:creationId xmlns:a16="http://schemas.microsoft.com/office/drawing/2014/main" id="{F7D7F4AA-F23F-4176-8C0E-D62E1A6DEC67}"/>
                </a:ext>
              </a:extLst>
            </p:cNvPr>
            <p:cNvSpPr>
              <a:spLocks noChangeArrowheads="1"/>
            </p:cNvSpPr>
            <p:nvPr/>
          </p:nvSpPr>
          <p:spPr bwMode="auto">
            <a:xfrm>
              <a:off x="5965297" y="0"/>
              <a:ext cx="2053316" cy="689546"/>
            </a:xfrm>
            <a:custGeom>
              <a:avLst/>
              <a:gdLst>
                <a:gd name="T0" fmla="*/ 0 w 2008682"/>
                <a:gd name="T1" fmla="*/ 0 h 674557"/>
                <a:gd name="T2" fmla="*/ 1671404 w 2008682"/>
                <a:gd name="T3" fmla="*/ 0 h 674557"/>
                <a:gd name="T4" fmla="*/ 2008682 w 2008682"/>
                <a:gd name="T5" fmla="*/ 337279 h 674557"/>
                <a:gd name="T6" fmla="*/ 1671404 w 2008682"/>
                <a:gd name="T7" fmla="*/ 674557 h 674557"/>
                <a:gd name="T8" fmla="*/ 137114 w 2008682"/>
                <a:gd name="T9" fmla="*/ 674557 h 674557"/>
                <a:gd name="T10" fmla="*/ 468146 w 2008682"/>
                <a:gd name="T11" fmla="*/ 343525 h 674557"/>
                <a:gd name="T12" fmla="*/ 130868 w 2008682"/>
                <a:gd name="T13" fmla="*/ 6246 h 674557"/>
                <a:gd name="T14" fmla="*/ 0 w 2008682"/>
                <a:gd name="T15" fmla="*/ 6246 h 674557"/>
                <a:gd name="T16" fmla="*/ 0 w 2008682"/>
                <a:gd name="T17" fmla="*/ 0 h 6745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08682"/>
                <a:gd name="T28" fmla="*/ 0 h 674557"/>
                <a:gd name="T29" fmla="*/ 2008682 w 2008682"/>
                <a:gd name="T30" fmla="*/ 674557 h 6745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08682" h="674557">
                  <a:moveTo>
                    <a:pt x="0" y="0"/>
                  </a:moveTo>
                  <a:lnTo>
                    <a:pt x="1671404" y="0"/>
                  </a:lnTo>
                  <a:lnTo>
                    <a:pt x="2008682" y="337279"/>
                  </a:lnTo>
                  <a:lnTo>
                    <a:pt x="1671404" y="674557"/>
                  </a:lnTo>
                  <a:lnTo>
                    <a:pt x="137114" y="674557"/>
                  </a:lnTo>
                  <a:lnTo>
                    <a:pt x="468146" y="343525"/>
                  </a:lnTo>
                  <a:lnTo>
                    <a:pt x="130868" y="6246"/>
                  </a:lnTo>
                  <a:lnTo>
                    <a:pt x="0" y="6246"/>
                  </a:lnTo>
                  <a:lnTo>
                    <a:pt x="0" y="0"/>
                  </a:lnTo>
                  <a:close/>
                </a:path>
              </a:pathLst>
            </a:custGeom>
            <a:solidFill>
              <a:srgbClr val="FFCF01"/>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1276" name="任意多边形 14">
              <a:extLst>
                <a:ext uri="{FF2B5EF4-FFF2-40B4-BE49-F238E27FC236}">
                  <a16:creationId xmlns:a16="http://schemas.microsoft.com/office/drawing/2014/main" id="{321F33A8-1A72-4ADF-B953-CD1468A0D275}"/>
                </a:ext>
              </a:extLst>
            </p:cNvPr>
            <p:cNvSpPr>
              <a:spLocks noChangeArrowheads="1"/>
            </p:cNvSpPr>
            <p:nvPr/>
          </p:nvSpPr>
          <p:spPr bwMode="auto">
            <a:xfrm>
              <a:off x="7814883" y="0"/>
              <a:ext cx="2053316" cy="689546"/>
            </a:xfrm>
            <a:custGeom>
              <a:avLst/>
              <a:gdLst>
                <a:gd name="T0" fmla="*/ 0 w 2008682"/>
                <a:gd name="T1" fmla="*/ 0 h 674557"/>
                <a:gd name="T2" fmla="*/ 1671404 w 2008682"/>
                <a:gd name="T3" fmla="*/ 0 h 674557"/>
                <a:gd name="T4" fmla="*/ 2008682 w 2008682"/>
                <a:gd name="T5" fmla="*/ 337279 h 674557"/>
                <a:gd name="T6" fmla="*/ 1671404 w 2008682"/>
                <a:gd name="T7" fmla="*/ 674557 h 674557"/>
                <a:gd name="T8" fmla="*/ 137114 w 2008682"/>
                <a:gd name="T9" fmla="*/ 674557 h 674557"/>
                <a:gd name="T10" fmla="*/ 468146 w 2008682"/>
                <a:gd name="T11" fmla="*/ 343525 h 674557"/>
                <a:gd name="T12" fmla="*/ 130868 w 2008682"/>
                <a:gd name="T13" fmla="*/ 6246 h 674557"/>
                <a:gd name="T14" fmla="*/ 0 w 2008682"/>
                <a:gd name="T15" fmla="*/ 6246 h 674557"/>
                <a:gd name="T16" fmla="*/ 0 w 2008682"/>
                <a:gd name="T17" fmla="*/ 0 h 6745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08682"/>
                <a:gd name="T28" fmla="*/ 0 h 674557"/>
                <a:gd name="T29" fmla="*/ 2008682 w 2008682"/>
                <a:gd name="T30" fmla="*/ 674557 h 6745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08682" h="674557">
                  <a:moveTo>
                    <a:pt x="0" y="0"/>
                  </a:moveTo>
                  <a:lnTo>
                    <a:pt x="1671404" y="0"/>
                  </a:lnTo>
                  <a:lnTo>
                    <a:pt x="2008682" y="337279"/>
                  </a:lnTo>
                  <a:lnTo>
                    <a:pt x="1671404" y="674557"/>
                  </a:lnTo>
                  <a:lnTo>
                    <a:pt x="137114" y="674557"/>
                  </a:lnTo>
                  <a:lnTo>
                    <a:pt x="468146" y="343525"/>
                  </a:lnTo>
                  <a:lnTo>
                    <a:pt x="130868" y="6246"/>
                  </a:lnTo>
                  <a:lnTo>
                    <a:pt x="0" y="6246"/>
                  </a:lnTo>
                  <a:lnTo>
                    <a:pt x="0" y="0"/>
                  </a:lnTo>
                  <a:close/>
                </a:path>
              </a:pathLst>
            </a:custGeom>
            <a:solidFill>
              <a:srgbClr val="DAB000"/>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11277" name="文本框 17">
            <a:extLst>
              <a:ext uri="{FF2B5EF4-FFF2-40B4-BE49-F238E27FC236}">
                <a16:creationId xmlns:a16="http://schemas.microsoft.com/office/drawing/2014/main" id="{1F31BCF7-05B1-40F2-86B3-1AD6AD64BEAD}"/>
              </a:ext>
            </a:extLst>
          </p:cNvPr>
          <p:cNvSpPr>
            <a:spLocks noChangeArrowheads="1"/>
          </p:cNvSpPr>
          <p:nvPr/>
        </p:nvSpPr>
        <p:spPr bwMode="auto">
          <a:xfrm>
            <a:off x="1149350" y="2197100"/>
            <a:ext cx="1492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a:solidFill>
                  <a:srgbClr val="000000"/>
                </a:solidFill>
                <a:sym typeface="Arial" panose="020B0604020202020204" pitchFamily="34" charset="0"/>
              </a:rPr>
              <a:t>Step 01</a:t>
            </a:r>
          </a:p>
        </p:txBody>
      </p:sp>
      <p:sp>
        <p:nvSpPr>
          <p:cNvPr id="11278" name="文本框 18">
            <a:extLst>
              <a:ext uri="{FF2B5EF4-FFF2-40B4-BE49-F238E27FC236}">
                <a16:creationId xmlns:a16="http://schemas.microsoft.com/office/drawing/2014/main" id="{284BDFD8-0EA8-4212-9D1F-6CCCDDEE574D}"/>
              </a:ext>
            </a:extLst>
          </p:cNvPr>
          <p:cNvSpPr>
            <a:spLocks noChangeArrowheads="1"/>
          </p:cNvSpPr>
          <p:nvPr/>
        </p:nvSpPr>
        <p:spPr bwMode="auto">
          <a:xfrm>
            <a:off x="3627438" y="2203450"/>
            <a:ext cx="1262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a:solidFill>
                  <a:srgbClr val="000000"/>
                </a:solidFill>
                <a:sym typeface="Arial" panose="020B0604020202020204" pitchFamily="34" charset="0"/>
              </a:rPr>
              <a:t>Step 02</a:t>
            </a:r>
          </a:p>
        </p:txBody>
      </p:sp>
      <p:sp>
        <p:nvSpPr>
          <p:cNvPr id="11279" name="文本框 19">
            <a:extLst>
              <a:ext uri="{FF2B5EF4-FFF2-40B4-BE49-F238E27FC236}">
                <a16:creationId xmlns:a16="http://schemas.microsoft.com/office/drawing/2014/main" id="{5CCAAFDD-BB6E-440F-9399-F86A87674950}"/>
              </a:ext>
            </a:extLst>
          </p:cNvPr>
          <p:cNvSpPr>
            <a:spLocks noChangeArrowheads="1"/>
          </p:cNvSpPr>
          <p:nvPr/>
        </p:nvSpPr>
        <p:spPr bwMode="auto">
          <a:xfrm>
            <a:off x="5686425" y="2203450"/>
            <a:ext cx="1262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a:solidFill>
                  <a:srgbClr val="000000"/>
                </a:solidFill>
                <a:sym typeface="Arial" panose="020B0604020202020204" pitchFamily="34" charset="0"/>
              </a:rPr>
              <a:t>Step 03</a:t>
            </a:r>
          </a:p>
        </p:txBody>
      </p:sp>
      <p:sp>
        <p:nvSpPr>
          <p:cNvPr id="11280" name="文本框 20">
            <a:extLst>
              <a:ext uri="{FF2B5EF4-FFF2-40B4-BE49-F238E27FC236}">
                <a16:creationId xmlns:a16="http://schemas.microsoft.com/office/drawing/2014/main" id="{43248E46-0ACF-40E2-ADFF-67AD040F14C8}"/>
              </a:ext>
            </a:extLst>
          </p:cNvPr>
          <p:cNvSpPr>
            <a:spLocks noChangeArrowheads="1"/>
          </p:cNvSpPr>
          <p:nvPr/>
        </p:nvSpPr>
        <p:spPr bwMode="auto">
          <a:xfrm>
            <a:off x="7646988" y="2203450"/>
            <a:ext cx="1246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a:solidFill>
                  <a:srgbClr val="000000"/>
                </a:solidFill>
                <a:sym typeface="Arial" panose="020B0604020202020204" pitchFamily="34" charset="0"/>
              </a:rPr>
              <a:t>Step 04</a:t>
            </a:r>
          </a:p>
        </p:txBody>
      </p:sp>
      <p:sp>
        <p:nvSpPr>
          <p:cNvPr id="11281" name="文本框 21">
            <a:extLst>
              <a:ext uri="{FF2B5EF4-FFF2-40B4-BE49-F238E27FC236}">
                <a16:creationId xmlns:a16="http://schemas.microsoft.com/office/drawing/2014/main" id="{2A0BE161-3C1A-4796-96C3-1332DD8B51AD}"/>
              </a:ext>
            </a:extLst>
          </p:cNvPr>
          <p:cNvSpPr>
            <a:spLocks noChangeArrowheads="1"/>
          </p:cNvSpPr>
          <p:nvPr/>
        </p:nvSpPr>
        <p:spPr bwMode="auto">
          <a:xfrm>
            <a:off x="9658350" y="2203450"/>
            <a:ext cx="1462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a:solidFill>
                  <a:srgbClr val="000000"/>
                </a:solidFill>
                <a:sym typeface="Arial" panose="020B0604020202020204" pitchFamily="34" charset="0"/>
              </a:rPr>
              <a:t>Step 05</a:t>
            </a:r>
          </a:p>
        </p:txBody>
      </p:sp>
      <p:grpSp>
        <p:nvGrpSpPr>
          <p:cNvPr id="11282" name="组合 25">
            <a:extLst>
              <a:ext uri="{FF2B5EF4-FFF2-40B4-BE49-F238E27FC236}">
                <a16:creationId xmlns:a16="http://schemas.microsoft.com/office/drawing/2014/main" id="{E8438293-4799-4C44-8886-A606832E1F61}"/>
              </a:ext>
            </a:extLst>
          </p:cNvPr>
          <p:cNvGrpSpPr>
            <a:grpSpLocks/>
          </p:cNvGrpSpPr>
          <p:nvPr/>
        </p:nvGrpSpPr>
        <p:grpSpPr bwMode="auto">
          <a:xfrm>
            <a:off x="711200" y="3108325"/>
            <a:ext cx="2227263" cy="2736850"/>
            <a:chOff x="0" y="0"/>
            <a:chExt cx="2226872" cy="2736189"/>
          </a:xfrm>
        </p:grpSpPr>
        <p:sp>
          <p:nvSpPr>
            <p:cNvPr id="11283" name="文本框 22">
              <a:extLst>
                <a:ext uri="{FF2B5EF4-FFF2-40B4-BE49-F238E27FC236}">
                  <a16:creationId xmlns:a16="http://schemas.microsoft.com/office/drawing/2014/main" id="{81D128AF-61EB-4564-825F-5221D7A05987}"/>
                </a:ext>
              </a:extLst>
            </p:cNvPr>
            <p:cNvSpPr>
              <a:spLocks noChangeArrowheads="1"/>
            </p:cNvSpPr>
            <p:nvPr/>
          </p:nvSpPr>
          <p:spPr bwMode="auto">
            <a:xfrm>
              <a:off x="5820" y="0"/>
              <a:ext cx="17471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b="1">
                  <a:solidFill>
                    <a:srgbClr val="262626"/>
                  </a:solidFill>
                  <a:latin typeface="Open Sans" panose="020B0606030504020204" pitchFamily="34" charset="0"/>
                  <a:cs typeface="Open Sans" panose="020B0606030504020204" pitchFamily="34" charset="0"/>
                  <a:sym typeface="Open Sans" panose="020B0606030504020204" pitchFamily="34" charset="0"/>
                </a:rPr>
                <a:t>Text Title</a:t>
              </a:r>
              <a:endParaRPr lang="zh-CN" altLang="en-US" sz="2000" b="1">
                <a:solidFill>
                  <a:srgbClr val="262626"/>
                </a:solidFill>
                <a:latin typeface="Open Sans" panose="020B0606030504020204" pitchFamily="34" charset="0"/>
                <a:sym typeface="Open Sans" panose="020B0606030504020204" pitchFamily="34" charset="0"/>
              </a:endParaRPr>
            </a:p>
          </p:txBody>
        </p:sp>
        <p:sp>
          <p:nvSpPr>
            <p:cNvPr id="11284" name="矩形 23">
              <a:extLst>
                <a:ext uri="{FF2B5EF4-FFF2-40B4-BE49-F238E27FC236}">
                  <a16:creationId xmlns:a16="http://schemas.microsoft.com/office/drawing/2014/main" id="{678A245B-5F16-4CFF-B49D-272FF11A68D0}"/>
                </a:ext>
              </a:extLst>
            </p:cNvPr>
            <p:cNvSpPr>
              <a:spLocks noChangeArrowheads="1"/>
            </p:cNvSpPr>
            <p:nvPr/>
          </p:nvSpPr>
          <p:spPr bwMode="auto">
            <a:xfrm>
              <a:off x="0" y="513336"/>
              <a:ext cx="2226872" cy="2222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2400"/>
                </a:lnSpc>
              </a:pPr>
              <a:r>
                <a:rPr lang="en-US" altLang="zh-CN" sz="1600">
                  <a:solidFill>
                    <a:srgbClr val="262626"/>
                  </a:solidFill>
                  <a:latin typeface="Open Sans" panose="020B0606030504020204" pitchFamily="34" charset="0"/>
                  <a:cs typeface="Open Sans" panose="020B0606030504020204" pitchFamily="34" charset="0"/>
                  <a:sym typeface="Open Sans" panose="020B0606030504020204" pitchFamily="34" charset="0"/>
                </a:rPr>
                <a:t>Lorem ipsum dolor sit amet, consectetur adipisicing elit, sed do eiusmod tempor incididunt ut labore et dolore magna aliqua. </a:t>
              </a:r>
              <a:endParaRPr lang="zh-CN" altLang="en-US" sz="1600">
                <a:solidFill>
                  <a:srgbClr val="262626"/>
                </a:solidFill>
                <a:latin typeface="Open Sans" panose="020B0606030504020204" pitchFamily="34" charset="0"/>
                <a:sym typeface="Open Sans" panose="020B0606030504020204" pitchFamily="34" charset="0"/>
              </a:endParaRPr>
            </a:p>
          </p:txBody>
        </p:sp>
      </p:grpSp>
      <p:grpSp>
        <p:nvGrpSpPr>
          <p:cNvPr id="11285" name="组合 26">
            <a:extLst>
              <a:ext uri="{FF2B5EF4-FFF2-40B4-BE49-F238E27FC236}">
                <a16:creationId xmlns:a16="http://schemas.microsoft.com/office/drawing/2014/main" id="{50E81321-87F9-4CCC-94CA-AC4A82F96B3F}"/>
              </a:ext>
            </a:extLst>
          </p:cNvPr>
          <p:cNvGrpSpPr>
            <a:grpSpLocks/>
          </p:cNvGrpSpPr>
          <p:nvPr/>
        </p:nvGrpSpPr>
        <p:grpSpPr bwMode="auto">
          <a:xfrm>
            <a:off x="3330575" y="3108325"/>
            <a:ext cx="1974850" cy="2144713"/>
            <a:chOff x="0" y="0"/>
            <a:chExt cx="1976238" cy="2144552"/>
          </a:xfrm>
        </p:grpSpPr>
        <p:sp>
          <p:nvSpPr>
            <p:cNvPr id="11286" name="文本框 27">
              <a:extLst>
                <a:ext uri="{FF2B5EF4-FFF2-40B4-BE49-F238E27FC236}">
                  <a16:creationId xmlns:a16="http://schemas.microsoft.com/office/drawing/2014/main" id="{214F4ADC-538D-4632-9207-4813DBB2FF80}"/>
                </a:ext>
              </a:extLst>
            </p:cNvPr>
            <p:cNvSpPr>
              <a:spLocks noChangeArrowheads="1"/>
            </p:cNvSpPr>
            <p:nvPr/>
          </p:nvSpPr>
          <p:spPr bwMode="auto">
            <a:xfrm>
              <a:off x="5820" y="0"/>
              <a:ext cx="17471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b="1">
                  <a:solidFill>
                    <a:srgbClr val="262626"/>
                  </a:solidFill>
                  <a:latin typeface="Open Sans" panose="020B0606030504020204" pitchFamily="34" charset="0"/>
                  <a:cs typeface="Open Sans" panose="020B0606030504020204" pitchFamily="34" charset="0"/>
                  <a:sym typeface="Open Sans" panose="020B0606030504020204" pitchFamily="34" charset="0"/>
                </a:rPr>
                <a:t>Text Title</a:t>
              </a:r>
              <a:endParaRPr lang="zh-CN" altLang="en-US" sz="2000" b="1">
                <a:solidFill>
                  <a:srgbClr val="262626"/>
                </a:solidFill>
                <a:latin typeface="Open Sans" panose="020B0606030504020204" pitchFamily="34" charset="0"/>
                <a:sym typeface="Open Sans" panose="020B0606030504020204" pitchFamily="34" charset="0"/>
              </a:endParaRPr>
            </a:p>
          </p:txBody>
        </p:sp>
        <p:sp>
          <p:nvSpPr>
            <p:cNvPr id="11287" name="矩形 28">
              <a:extLst>
                <a:ext uri="{FF2B5EF4-FFF2-40B4-BE49-F238E27FC236}">
                  <a16:creationId xmlns:a16="http://schemas.microsoft.com/office/drawing/2014/main" id="{2494BBC3-3F3F-41DF-93C6-AC880FAA2025}"/>
                </a:ext>
              </a:extLst>
            </p:cNvPr>
            <p:cNvSpPr>
              <a:spLocks noChangeArrowheads="1"/>
            </p:cNvSpPr>
            <p:nvPr/>
          </p:nvSpPr>
          <p:spPr bwMode="auto">
            <a:xfrm>
              <a:off x="0" y="513336"/>
              <a:ext cx="197623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2400"/>
                </a:lnSpc>
              </a:pPr>
              <a:r>
                <a:rPr lang="en-US" altLang="zh-CN" sz="1600">
                  <a:solidFill>
                    <a:srgbClr val="262626"/>
                  </a:solidFill>
                  <a:latin typeface="Open Sans" panose="020B0606030504020204" pitchFamily="34" charset="0"/>
                  <a:cs typeface="Open Sans" panose="020B0606030504020204" pitchFamily="34" charset="0"/>
                  <a:sym typeface="Open Sans" panose="020B0606030504020204" pitchFamily="34" charset="0"/>
                </a:rPr>
                <a:t>Lorem ipsum dolor sit amet, consectetur adipisicing elit, sed do eiusmod.</a:t>
              </a:r>
              <a:endParaRPr lang="zh-CN" altLang="en-US" sz="1600">
                <a:solidFill>
                  <a:srgbClr val="262626"/>
                </a:solidFill>
                <a:latin typeface="Open Sans" panose="020B0606030504020204" pitchFamily="34" charset="0"/>
                <a:sym typeface="Open Sans" panose="020B0606030504020204" pitchFamily="34" charset="0"/>
              </a:endParaRPr>
            </a:p>
          </p:txBody>
        </p:sp>
      </p:grpSp>
      <p:grpSp>
        <p:nvGrpSpPr>
          <p:cNvPr id="11288" name="组合 29">
            <a:extLst>
              <a:ext uri="{FF2B5EF4-FFF2-40B4-BE49-F238E27FC236}">
                <a16:creationId xmlns:a16="http://schemas.microsoft.com/office/drawing/2014/main" id="{79A91DFA-389C-42D7-89A9-8BFEDAF05C5E}"/>
              </a:ext>
            </a:extLst>
          </p:cNvPr>
          <p:cNvGrpSpPr>
            <a:grpSpLocks/>
          </p:cNvGrpSpPr>
          <p:nvPr/>
        </p:nvGrpSpPr>
        <p:grpSpPr bwMode="auto">
          <a:xfrm>
            <a:off x="5461000" y="3111500"/>
            <a:ext cx="1803400" cy="2144713"/>
            <a:chOff x="0" y="0"/>
            <a:chExt cx="1803481" cy="2144552"/>
          </a:xfrm>
        </p:grpSpPr>
        <p:sp>
          <p:nvSpPr>
            <p:cNvPr id="11289" name="文本框 30">
              <a:extLst>
                <a:ext uri="{FF2B5EF4-FFF2-40B4-BE49-F238E27FC236}">
                  <a16:creationId xmlns:a16="http://schemas.microsoft.com/office/drawing/2014/main" id="{C864F7A8-EF7D-464D-A399-9916765F626D}"/>
                </a:ext>
              </a:extLst>
            </p:cNvPr>
            <p:cNvSpPr>
              <a:spLocks noChangeArrowheads="1"/>
            </p:cNvSpPr>
            <p:nvPr/>
          </p:nvSpPr>
          <p:spPr bwMode="auto">
            <a:xfrm>
              <a:off x="5820" y="0"/>
              <a:ext cx="17471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b="1">
                  <a:solidFill>
                    <a:srgbClr val="262626"/>
                  </a:solidFill>
                  <a:latin typeface="Open Sans" panose="020B0606030504020204" pitchFamily="34" charset="0"/>
                  <a:cs typeface="Open Sans" panose="020B0606030504020204" pitchFamily="34" charset="0"/>
                  <a:sym typeface="Open Sans" panose="020B0606030504020204" pitchFamily="34" charset="0"/>
                </a:rPr>
                <a:t>Text Title</a:t>
              </a:r>
              <a:endParaRPr lang="zh-CN" altLang="en-US" sz="2000" b="1">
                <a:solidFill>
                  <a:srgbClr val="262626"/>
                </a:solidFill>
                <a:latin typeface="Open Sans" panose="020B0606030504020204" pitchFamily="34" charset="0"/>
                <a:sym typeface="Open Sans" panose="020B0606030504020204" pitchFamily="34" charset="0"/>
              </a:endParaRPr>
            </a:p>
          </p:txBody>
        </p:sp>
        <p:sp>
          <p:nvSpPr>
            <p:cNvPr id="11290" name="矩形 31">
              <a:extLst>
                <a:ext uri="{FF2B5EF4-FFF2-40B4-BE49-F238E27FC236}">
                  <a16:creationId xmlns:a16="http://schemas.microsoft.com/office/drawing/2014/main" id="{BA483BD1-3530-4016-B9D9-63514C3F2FAA}"/>
                </a:ext>
              </a:extLst>
            </p:cNvPr>
            <p:cNvSpPr>
              <a:spLocks noChangeArrowheads="1"/>
            </p:cNvSpPr>
            <p:nvPr/>
          </p:nvSpPr>
          <p:spPr bwMode="auto">
            <a:xfrm>
              <a:off x="0" y="513336"/>
              <a:ext cx="180348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2400"/>
                </a:lnSpc>
              </a:pPr>
              <a:r>
                <a:rPr lang="en-US" altLang="zh-CN" sz="1600">
                  <a:solidFill>
                    <a:srgbClr val="262626"/>
                  </a:solidFill>
                  <a:latin typeface="Open Sans" panose="020B0606030504020204" pitchFamily="34" charset="0"/>
                  <a:cs typeface="Open Sans" panose="020B0606030504020204" pitchFamily="34" charset="0"/>
                  <a:sym typeface="Open Sans" panose="020B0606030504020204" pitchFamily="34" charset="0"/>
                </a:rPr>
                <a:t>Lorem ipsum dolor sit amet, consectetur adipisicing elit, sed do.</a:t>
              </a:r>
              <a:endParaRPr lang="zh-CN" altLang="en-US" sz="1600">
                <a:solidFill>
                  <a:srgbClr val="262626"/>
                </a:solidFill>
                <a:latin typeface="Open Sans" panose="020B0606030504020204" pitchFamily="34" charset="0"/>
                <a:sym typeface="Open Sans" panose="020B0606030504020204" pitchFamily="34" charset="0"/>
              </a:endParaRPr>
            </a:p>
          </p:txBody>
        </p:sp>
      </p:grpSp>
      <p:grpSp>
        <p:nvGrpSpPr>
          <p:cNvPr id="11291" name="组合 32">
            <a:extLst>
              <a:ext uri="{FF2B5EF4-FFF2-40B4-BE49-F238E27FC236}">
                <a16:creationId xmlns:a16="http://schemas.microsoft.com/office/drawing/2014/main" id="{B4E40329-0390-4836-864A-3E271B14AE15}"/>
              </a:ext>
            </a:extLst>
          </p:cNvPr>
          <p:cNvGrpSpPr>
            <a:grpSpLocks/>
          </p:cNvGrpSpPr>
          <p:nvPr/>
        </p:nvGrpSpPr>
        <p:grpSpPr bwMode="auto">
          <a:xfrm>
            <a:off x="7477125" y="3111500"/>
            <a:ext cx="1752600" cy="1836738"/>
            <a:chOff x="0" y="0"/>
            <a:chExt cx="1753007" cy="1836775"/>
          </a:xfrm>
        </p:grpSpPr>
        <p:sp>
          <p:nvSpPr>
            <p:cNvPr id="11292" name="文本框 33">
              <a:extLst>
                <a:ext uri="{FF2B5EF4-FFF2-40B4-BE49-F238E27FC236}">
                  <a16:creationId xmlns:a16="http://schemas.microsoft.com/office/drawing/2014/main" id="{E90ADDA4-FF89-4B7C-9996-16FC20E51393}"/>
                </a:ext>
              </a:extLst>
            </p:cNvPr>
            <p:cNvSpPr>
              <a:spLocks noChangeArrowheads="1"/>
            </p:cNvSpPr>
            <p:nvPr/>
          </p:nvSpPr>
          <p:spPr bwMode="auto">
            <a:xfrm>
              <a:off x="5820" y="0"/>
              <a:ext cx="17471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b="1">
                  <a:solidFill>
                    <a:srgbClr val="262626"/>
                  </a:solidFill>
                  <a:latin typeface="Open Sans" panose="020B0606030504020204" pitchFamily="34" charset="0"/>
                  <a:cs typeface="Open Sans" panose="020B0606030504020204" pitchFamily="34" charset="0"/>
                  <a:sym typeface="Open Sans" panose="020B0606030504020204" pitchFamily="34" charset="0"/>
                </a:rPr>
                <a:t>Text Title</a:t>
              </a:r>
              <a:endParaRPr lang="zh-CN" altLang="en-US" sz="2000" b="1">
                <a:solidFill>
                  <a:srgbClr val="262626"/>
                </a:solidFill>
                <a:latin typeface="Open Sans" panose="020B0606030504020204" pitchFamily="34" charset="0"/>
                <a:sym typeface="Open Sans" panose="020B0606030504020204" pitchFamily="34" charset="0"/>
              </a:endParaRPr>
            </a:p>
          </p:txBody>
        </p:sp>
        <p:sp>
          <p:nvSpPr>
            <p:cNvPr id="11293" name="矩形 34">
              <a:extLst>
                <a:ext uri="{FF2B5EF4-FFF2-40B4-BE49-F238E27FC236}">
                  <a16:creationId xmlns:a16="http://schemas.microsoft.com/office/drawing/2014/main" id="{CCCC57E0-554D-402D-8031-6BFAEC22653B}"/>
                </a:ext>
              </a:extLst>
            </p:cNvPr>
            <p:cNvSpPr>
              <a:spLocks noChangeArrowheads="1"/>
            </p:cNvSpPr>
            <p:nvPr/>
          </p:nvSpPr>
          <p:spPr bwMode="auto">
            <a:xfrm>
              <a:off x="0" y="513336"/>
              <a:ext cx="160768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2400"/>
                </a:lnSpc>
              </a:pPr>
              <a:r>
                <a:rPr lang="en-US" altLang="zh-CN" sz="1600">
                  <a:solidFill>
                    <a:srgbClr val="262626"/>
                  </a:solidFill>
                  <a:latin typeface="Open Sans" panose="020B0606030504020204" pitchFamily="34" charset="0"/>
                  <a:cs typeface="Open Sans" panose="020B0606030504020204" pitchFamily="34" charset="0"/>
                  <a:sym typeface="Open Sans" panose="020B0606030504020204" pitchFamily="34" charset="0"/>
                </a:rPr>
                <a:t>Lorem ipsum dolor sit amet, consectetur adipisicing elit.</a:t>
              </a:r>
              <a:endParaRPr lang="zh-CN" altLang="en-US" sz="1600">
                <a:solidFill>
                  <a:srgbClr val="262626"/>
                </a:solidFill>
                <a:latin typeface="Open Sans" panose="020B0606030504020204" pitchFamily="34" charset="0"/>
                <a:sym typeface="Open Sans" panose="020B0606030504020204" pitchFamily="34" charset="0"/>
              </a:endParaRPr>
            </a:p>
          </p:txBody>
        </p:sp>
      </p:grpSp>
      <p:grpSp>
        <p:nvGrpSpPr>
          <p:cNvPr id="11294" name="组合 35">
            <a:extLst>
              <a:ext uri="{FF2B5EF4-FFF2-40B4-BE49-F238E27FC236}">
                <a16:creationId xmlns:a16="http://schemas.microsoft.com/office/drawing/2014/main" id="{01D0BE21-CAEF-4226-830A-EBCCCE986F3F}"/>
              </a:ext>
            </a:extLst>
          </p:cNvPr>
          <p:cNvGrpSpPr>
            <a:grpSpLocks/>
          </p:cNvGrpSpPr>
          <p:nvPr/>
        </p:nvGrpSpPr>
        <p:grpSpPr bwMode="auto">
          <a:xfrm>
            <a:off x="9431338" y="3111500"/>
            <a:ext cx="1792287" cy="2144713"/>
            <a:chOff x="0" y="0"/>
            <a:chExt cx="1791365" cy="2144552"/>
          </a:xfrm>
        </p:grpSpPr>
        <p:sp>
          <p:nvSpPr>
            <p:cNvPr id="11295" name="文本框 36">
              <a:extLst>
                <a:ext uri="{FF2B5EF4-FFF2-40B4-BE49-F238E27FC236}">
                  <a16:creationId xmlns:a16="http://schemas.microsoft.com/office/drawing/2014/main" id="{1861B101-F77B-4D5F-B0FB-354C408B12AA}"/>
                </a:ext>
              </a:extLst>
            </p:cNvPr>
            <p:cNvSpPr>
              <a:spLocks noChangeArrowheads="1"/>
            </p:cNvSpPr>
            <p:nvPr/>
          </p:nvSpPr>
          <p:spPr bwMode="auto">
            <a:xfrm>
              <a:off x="5820" y="0"/>
              <a:ext cx="17471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b="1">
                  <a:solidFill>
                    <a:srgbClr val="262626"/>
                  </a:solidFill>
                  <a:latin typeface="Open Sans" panose="020B0606030504020204" pitchFamily="34" charset="0"/>
                  <a:cs typeface="Open Sans" panose="020B0606030504020204" pitchFamily="34" charset="0"/>
                  <a:sym typeface="Open Sans" panose="020B0606030504020204" pitchFamily="34" charset="0"/>
                </a:rPr>
                <a:t>Text Title</a:t>
              </a:r>
              <a:endParaRPr lang="zh-CN" altLang="en-US" sz="2000" b="1">
                <a:solidFill>
                  <a:srgbClr val="262626"/>
                </a:solidFill>
                <a:latin typeface="Open Sans" panose="020B0606030504020204" pitchFamily="34" charset="0"/>
                <a:sym typeface="Open Sans" panose="020B0606030504020204" pitchFamily="34" charset="0"/>
              </a:endParaRPr>
            </a:p>
          </p:txBody>
        </p:sp>
        <p:sp>
          <p:nvSpPr>
            <p:cNvPr id="11296" name="矩形 37">
              <a:extLst>
                <a:ext uri="{FF2B5EF4-FFF2-40B4-BE49-F238E27FC236}">
                  <a16:creationId xmlns:a16="http://schemas.microsoft.com/office/drawing/2014/main" id="{0564A72B-36F8-4EF0-8144-49A7FEF476A5}"/>
                </a:ext>
              </a:extLst>
            </p:cNvPr>
            <p:cNvSpPr>
              <a:spLocks noChangeArrowheads="1"/>
            </p:cNvSpPr>
            <p:nvPr/>
          </p:nvSpPr>
          <p:spPr bwMode="auto">
            <a:xfrm>
              <a:off x="0" y="513336"/>
              <a:ext cx="179136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2400"/>
                </a:lnSpc>
              </a:pPr>
              <a:r>
                <a:rPr lang="en-US" altLang="zh-CN" sz="1600">
                  <a:solidFill>
                    <a:srgbClr val="262626"/>
                  </a:solidFill>
                  <a:latin typeface="Open Sans" panose="020B0606030504020204" pitchFamily="34" charset="0"/>
                  <a:cs typeface="Open Sans" panose="020B0606030504020204" pitchFamily="34" charset="0"/>
                  <a:sym typeface="Open Sans" panose="020B0606030504020204" pitchFamily="34" charset="0"/>
                </a:rPr>
                <a:t>Lorem ipsum dolor sit amet, consectetur adipisicing elit, sed.</a:t>
              </a:r>
              <a:endParaRPr lang="zh-CN" altLang="en-US" sz="1600">
                <a:solidFill>
                  <a:srgbClr val="262626"/>
                </a:solidFill>
                <a:latin typeface="Open Sans" panose="020B0606030504020204" pitchFamily="34" charset="0"/>
                <a:sym typeface="Open Sans" panose="020B0606030504020204" pitchFamily="34" charset="0"/>
              </a:endParaRPr>
            </a:p>
          </p:txBody>
        </p:sp>
      </p:grpSp>
      <p:sp>
        <p:nvSpPr>
          <p:cNvPr id="11297" name="矩形 38">
            <a:extLst>
              <a:ext uri="{FF2B5EF4-FFF2-40B4-BE49-F238E27FC236}">
                <a16:creationId xmlns:a16="http://schemas.microsoft.com/office/drawing/2014/main" id="{EE40F6C1-8DB6-494A-8DB5-8E9F61192716}"/>
              </a:ext>
            </a:extLst>
          </p:cNvPr>
          <p:cNvSpPr>
            <a:spLocks noChangeArrowheads="1"/>
          </p:cNvSpPr>
          <p:nvPr/>
        </p:nvSpPr>
        <p:spPr bwMode="auto">
          <a:xfrm>
            <a:off x="0" y="6296025"/>
            <a:ext cx="12192000" cy="561975"/>
          </a:xfrm>
          <a:prstGeom prst="rect">
            <a:avLst/>
          </a:prstGeom>
          <a:solidFill>
            <a:srgbClr val="262626">
              <a:alpha val="79999"/>
            </a:srgbClr>
          </a:solidFill>
          <a:ln>
            <a:noFill/>
          </a:ln>
          <a:extLst>
            <a:ext uri="{91240B29-F687-4F45-9708-019B960494DF}">
              <a14:hiddenLine xmlns:a14="http://schemas.microsoft.com/office/drawing/2010/main" w="12700" cap="flat" cmpd="sng">
                <a:solidFill>
                  <a:srgbClr val="2F6583"/>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1298" name="文本框 39">
            <a:extLst>
              <a:ext uri="{FF2B5EF4-FFF2-40B4-BE49-F238E27FC236}">
                <a16:creationId xmlns:a16="http://schemas.microsoft.com/office/drawing/2014/main" id="{AB315D35-515A-4F97-BBFD-03D9C69E5CBE}"/>
              </a:ext>
            </a:extLst>
          </p:cNvPr>
          <p:cNvSpPr>
            <a:spLocks noChangeArrowheads="1"/>
          </p:cNvSpPr>
          <p:nvPr/>
        </p:nvSpPr>
        <p:spPr bwMode="auto">
          <a:xfrm>
            <a:off x="3451225" y="6346825"/>
            <a:ext cx="5959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b="1">
                <a:solidFill>
                  <a:srgbClr val="FFCF01"/>
                </a:solidFill>
                <a:sym typeface="Arial" panose="020B0604020202020204" pitchFamily="34" charset="0"/>
              </a:rPr>
              <a:t>Text Your Important Key Words In Here</a:t>
            </a:r>
          </a:p>
        </p:txBody>
      </p:sp>
    </p:spTree>
  </p:cSld>
  <p:clrMapOvr>
    <a:masterClrMapping/>
  </p:clrMapOvr>
  <p:transition spd="slow" advTm="3000">
    <p:fade/>
  </p:transition>
</p:sld>
</file>

<file path=ppt/theme/theme1.xml><?xml version="1.0" encoding="utf-8"?>
<a:theme xmlns:a="http://schemas.openxmlformats.org/drawingml/2006/main" name="https://www.freeppt7.com">
  <a:themeElements>
    <a:clrScheme name="">
      <a:dk1>
        <a:srgbClr val="000000"/>
      </a:dk1>
      <a:lt1>
        <a:srgbClr val="FFFFFF"/>
      </a:lt1>
      <a:dk2>
        <a:srgbClr val="5E5E5E"/>
      </a:dk2>
      <a:lt2>
        <a:srgbClr val="DDDDDD"/>
      </a:lt2>
      <a:accent1>
        <a:srgbClr val="418AB3"/>
      </a:accent1>
      <a:accent2>
        <a:srgbClr val="A6B727"/>
      </a:accent2>
      <a:accent3>
        <a:srgbClr val="FFFFFF"/>
      </a:accent3>
      <a:accent4>
        <a:srgbClr val="000000"/>
      </a:accent4>
      <a:accent5>
        <a:srgbClr val="B0C4D6"/>
      </a:accent5>
      <a:accent6>
        <a:srgbClr val="96A622"/>
      </a:accent6>
      <a:hlink>
        <a:srgbClr val="F59E00"/>
      </a:hlink>
      <a:folHlink>
        <a:srgbClr val="B2B2B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5E5E5E"/>
      </a:dk2>
      <a:lt2>
        <a:srgbClr val="DDDDDD"/>
      </a:lt2>
      <a:accent1>
        <a:srgbClr val="418AB3"/>
      </a:accent1>
      <a:accent2>
        <a:srgbClr val="A6B727"/>
      </a:accent2>
      <a:accent3>
        <a:srgbClr val="FFFFFF"/>
      </a:accent3>
      <a:accent4>
        <a:srgbClr val="000000"/>
      </a:accent4>
      <a:accent5>
        <a:srgbClr val="B0C4D6"/>
      </a:accent5>
      <a:accent6>
        <a:srgbClr val="96A622"/>
      </a:accent6>
      <a:hlink>
        <a:srgbClr val="F59E00"/>
      </a:hlink>
      <a:folHlink>
        <a:srgbClr val="B2B2B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TotalTime>
  <Pages>0</Pages>
  <Words>878</Words>
  <Characters>0</Characters>
  <Application>Microsoft Office PowerPoint</Application>
  <DocSecurity>0</DocSecurity>
  <PresentationFormat>宽屏</PresentationFormat>
  <Lines>0</Lines>
  <Paragraphs>163</Paragraphs>
  <Slides>25</Slides>
  <Notes>1</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25</vt:i4>
      </vt:variant>
    </vt:vector>
  </HeadingPairs>
  <TitlesOfParts>
    <vt:vector size="35" baseType="lpstr">
      <vt:lpstr>Segoe UI Light</vt:lpstr>
      <vt:lpstr>Fira Sans</vt:lpstr>
      <vt:lpstr>Segoe UI</vt:lpstr>
      <vt:lpstr>Calibri</vt:lpstr>
      <vt:lpstr>Arial</vt:lpstr>
      <vt:lpstr>Calibri Light</vt:lpstr>
      <vt:lpstr>方正兰亭粗黑简体</vt:lpstr>
      <vt:lpstr>宋体</vt:lpstr>
      <vt:lpstr>Open Sans</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
  <Company>www.freeppt7.com</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subject/>
  <dc:creator>www.freeppt7.com</dc:creator>
  <cp:keywords>https:/www.freeppt7.com</cp:keywords>
  <dc:description/>
  <cp:lastModifiedBy>宇 之灵</cp:lastModifiedBy>
  <cp:revision>54</cp:revision>
  <dcterms:created xsi:type="dcterms:W3CDTF">2015-03-05T13:13:00Z</dcterms:created>
  <dcterms:modified xsi:type="dcterms:W3CDTF">2019-12-23T23:44:20Z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2052-9.1.0.4953</vt:lpwstr>
  </property>
</Properties>
</file>